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70"/>
  </p:notesMasterIdLst>
  <p:sldIdLst>
    <p:sldId id="256" r:id="rId2"/>
    <p:sldId id="389" r:id="rId3"/>
    <p:sldId id="263" r:id="rId4"/>
    <p:sldId id="390" r:id="rId5"/>
    <p:sldId id="307" r:id="rId6"/>
    <p:sldId id="357" r:id="rId7"/>
    <p:sldId id="391" r:id="rId8"/>
    <p:sldId id="394" r:id="rId9"/>
    <p:sldId id="395" r:id="rId10"/>
    <p:sldId id="396" r:id="rId11"/>
    <p:sldId id="397" r:id="rId12"/>
    <p:sldId id="398" r:id="rId13"/>
    <p:sldId id="399" r:id="rId14"/>
    <p:sldId id="400" r:id="rId15"/>
    <p:sldId id="401" r:id="rId16"/>
    <p:sldId id="402" r:id="rId17"/>
    <p:sldId id="403" r:id="rId18"/>
    <p:sldId id="404" r:id="rId19"/>
    <p:sldId id="405" r:id="rId20"/>
    <p:sldId id="406" r:id="rId21"/>
    <p:sldId id="407" r:id="rId22"/>
    <p:sldId id="392" r:id="rId23"/>
    <p:sldId id="408" r:id="rId24"/>
    <p:sldId id="409" r:id="rId25"/>
    <p:sldId id="410" r:id="rId26"/>
    <p:sldId id="411" r:id="rId27"/>
    <p:sldId id="413" r:id="rId28"/>
    <p:sldId id="415" r:id="rId29"/>
    <p:sldId id="416" r:id="rId30"/>
    <p:sldId id="417" r:id="rId31"/>
    <p:sldId id="418" r:id="rId32"/>
    <p:sldId id="420" r:id="rId33"/>
    <p:sldId id="422" r:id="rId34"/>
    <p:sldId id="375" r:id="rId35"/>
    <p:sldId id="425" r:id="rId36"/>
    <p:sldId id="376" r:id="rId37"/>
    <p:sldId id="426" r:id="rId38"/>
    <p:sldId id="427" r:id="rId39"/>
    <p:sldId id="428" r:id="rId40"/>
    <p:sldId id="429" r:id="rId41"/>
    <p:sldId id="430" r:id="rId42"/>
    <p:sldId id="431" r:id="rId43"/>
    <p:sldId id="432" r:id="rId44"/>
    <p:sldId id="433" r:id="rId45"/>
    <p:sldId id="434" r:id="rId46"/>
    <p:sldId id="435" r:id="rId47"/>
    <p:sldId id="436" r:id="rId48"/>
    <p:sldId id="437" r:id="rId49"/>
    <p:sldId id="438" r:id="rId50"/>
    <p:sldId id="439" r:id="rId51"/>
    <p:sldId id="440" r:id="rId52"/>
    <p:sldId id="441" r:id="rId53"/>
    <p:sldId id="442" r:id="rId54"/>
    <p:sldId id="314" r:id="rId55"/>
    <p:sldId id="443" r:id="rId56"/>
    <p:sldId id="444" r:id="rId57"/>
    <p:sldId id="445" r:id="rId58"/>
    <p:sldId id="446" r:id="rId59"/>
    <p:sldId id="447" r:id="rId60"/>
    <p:sldId id="448" r:id="rId61"/>
    <p:sldId id="449" r:id="rId62"/>
    <p:sldId id="450" r:id="rId63"/>
    <p:sldId id="451" r:id="rId64"/>
    <p:sldId id="452" r:id="rId65"/>
    <p:sldId id="453" r:id="rId66"/>
    <p:sldId id="454" r:id="rId67"/>
    <p:sldId id="386" r:id="rId68"/>
    <p:sldId id="387" r:id="rId69"/>
  </p:sldIdLst>
  <p:sldSz cx="9144000" cy="5143500" type="screen16x9"/>
  <p:notesSz cx="6858000" cy="9144000"/>
  <p:embeddedFontLst>
    <p:embeddedFont>
      <p:font typeface="Chivo" panose="020B0604020202020204" charset="0"/>
      <p:regular r:id="rId71"/>
      <p:bold r:id="rId72"/>
      <p:italic r:id="rId73"/>
      <p:boldItalic r:id="rId74"/>
    </p:embeddedFont>
    <p:embeddedFont>
      <p:font typeface="DM Sans" pitchFamily="2" charset="0"/>
      <p:regular r:id="rId75"/>
      <p:bold r:id="rId76"/>
      <p:italic r:id="rId77"/>
      <p:boldItalic r:id="rId78"/>
    </p:embeddedFont>
    <p:embeddedFont>
      <p:font typeface="Hammersmith One" panose="02010703030501060504" pitchFamily="2" charset="0"/>
      <p:regular r:id="rId79"/>
    </p:embeddedFont>
    <p:embeddedFont>
      <p:font typeface="Open Sans" panose="020B0606030504020204" pitchFamily="34" charset="0"/>
      <p:regular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4F0"/>
    <a:srgbClr val="000000"/>
    <a:srgbClr val="D9E2F3"/>
    <a:srgbClr val="FFF2CC"/>
    <a:srgbClr val="F9C3F1"/>
    <a:srgbClr val="F36025"/>
    <a:srgbClr val="FFFFCC"/>
    <a:srgbClr val="FFFFFF"/>
    <a:srgbClr val="FDE4DA"/>
    <a:srgbClr val="242C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69F3312-838D-4B79-BADE-74BE27887073}">
  <a:tblStyle styleId="{969F3312-838D-4B79-BADE-74BE2788707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97" autoAdjust="0"/>
    <p:restoredTop sz="90876" autoAdjust="0"/>
  </p:normalViewPr>
  <p:slideViewPr>
    <p:cSldViewPr snapToGrid="0">
      <p:cViewPr varScale="1">
        <p:scale>
          <a:sx n="106" d="100"/>
          <a:sy n="106" d="100"/>
        </p:scale>
        <p:origin x="393" y="5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2790a4fc712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2790a4fc712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a:extLst>
            <a:ext uri="{FF2B5EF4-FFF2-40B4-BE49-F238E27FC236}">
              <a16:creationId xmlns:a16="http://schemas.microsoft.com/office/drawing/2014/main" id="{A1AE6E53-881B-B754-5AD0-BB61F0D7B713}"/>
            </a:ext>
          </a:extLst>
        </p:cNvPr>
        <p:cNvGrpSpPr/>
        <p:nvPr/>
      </p:nvGrpSpPr>
      <p:grpSpPr>
        <a:xfrm>
          <a:off x="0" y="0"/>
          <a:ext cx="0" cy="0"/>
          <a:chOff x="0" y="0"/>
          <a:chExt cx="0" cy="0"/>
        </a:xfrm>
      </p:grpSpPr>
      <p:sp>
        <p:nvSpPr>
          <p:cNvPr id="1368" name="Google Shape;1368;g20f41e19245_0_19:notes">
            <a:extLst>
              <a:ext uri="{FF2B5EF4-FFF2-40B4-BE49-F238E27FC236}">
                <a16:creationId xmlns:a16="http://schemas.microsoft.com/office/drawing/2014/main" id="{B1201DF2-55C4-7B7A-002E-383A8F422A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20f41e19245_0_19:notes">
            <a:extLst>
              <a:ext uri="{FF2B5EF4-FFF2-40B4-BE49-F238E27FC236}">
                <a16:creationId xmlns:a16="http://schemas.microsoft.com/office/drawing/2014/main" id="{8B830D48-4773-6356-AB13-F195A7B47E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0842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a:extLst>
            <a:ext uri="{FF2B5EF4-FFF2-40B4-BE49-F238E27FC236}">
              <a16:creationId xmlns:a16="http://schemas.microsoft.com/office/drawing/2014/main" id="{A1AE6E53-881B-B754-5AD0-BB61F0D7B713}"/>
            </a:ext>
          </a:extLst>
        </p:cNvPr>
        <p:cNvGrpSpPr/>
        <p:nvPr/>
      </p:nvGrpSpPr>
      <p:grpSpPr>
        <a:xfrm>
          <a:off x="0" y="0"/>
          <a:ext cx="0" cy="0"/>
          <a:chOff x="0" y="0"/>
          <a:chExt cx="0" cy="0"/>
        </a:xfrm>
      </p:grpSpPr>
      <p:sp>
        <p:nvSpPr>
          <p:cNvPr id="1368" name="Google Shape;1368;g20f41e19245_0_19:notes">
            <a:extLst>
              <a:ext uri="{FF2B5EF4-FFF2-40B4-BE49-F238E27FC236}">
                <a16:creationId xmlns:a16="http://schemas.microsoft.com/office/drawing/2014/main" id="{B1201DF2-55C4-7B7A-002E-383A8F422A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20f41e19245_0_19:notes">
            <a:extLst>
              <a:ext uri="{FF2B5EF4-FFF2-40B4-BE49-F238E27FC236}">
                <a16:creationId xmlns:a16="http://schemas.microsoft.com/office/drawing/2014/main" id="{8B830D48-4773-6356-AB13-F195A7B47E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6365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a:extLst>
            <a:ext uri="{FF2B5EF4-FFF2-40B4-BE49-F238E27FC236}">
              <a16:creationId xmlns:a16="http://schemas.microsoft.com/office/drawing/2014/main" id="{A1AE6E53-881B-B754-5AD0-BB61F0D7B713}"/>
            </a:ext>
          </a:extLst>
        </p:cNvPr>
        <p:cNvGrpSpPr/>
        <p:nvPr/>
      </p:nvGrpSpPr>
      <p:grpSpPr>
        <a:xfrm>
          <a:off x="0" y="0"/>
          <a:ext cx="0" cy="0"/>
          <a:chOff x="0" y="0"/>
          <a:chExt cx="0" cy="0"/>
        </a:xfrm>
      </p:grpSpPr>
      <p:sp>
        <p:nvSpPr>
          <p:cNvPr id="1368" name="Google Shape;1368;g20f41e19245_0_19:notes">
            <a:extLst>
              <a:ext uri="{FF2B5EF4-FFF2-40B4-BE49-F238E27FC236}">
                <a16:creationId xmlns:a16="http://schemas.microsoft.com/office/drawing/2014/main" id="{B1201DF2-55C4-7B7A-002E-383A8F422A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20f41e19245_0_19:notes">
            <a:extLst>
              <a:ext uri="{FF2B5EF4-FFF2-40B4-BE49-F238E27FC236}">
                <a16:creationId xmlns:a16="http://schemas.microsoft.com/office/drawing/2014/main" id="{8B830D48-4773-6356-AB13-F195A7B47E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0097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a:extLst>
            <a:ext uri="{FF2B5EF4-FFF2-40B4-BE49-F238E27FC236}">
              <a16:creationId xmlns:a16="http://schemas.microsoft.com/office/drawing/2014/main" id="{A1AE6E53-881B-B754-5AD0-BB61F0D7B713}"/>
            </a:ext>
          </a:extLst>
        </p:cNvPr>
        <p:cNvGrpSpPr/>
        <p:nvPr/>
      </p:nvGrpSpPr>
      <p:grpSpPr>
        <a:xfrm>
          <a:off x="0" y="0"/>
          <a:ext cx="0" cy="0"/>
          <a:chOff x="0" y="0"/>
          <a:chExt cx="0" cy="0"/>
        </a:xfrm>
      </p:grpSpPr>
      <p:sp>
        <p:nvSpPr>
          <p:cNvPr id="1368" name="Google Shape;1368;g20f41e19245_0_19:notes">
            <a:extLst>
              <a:ext uri="{FF2B5EF4-FFF2-40B4-BE49-F238E27FC236}">
                <a16:creationId xmlns:a16="http://schemas.microsoft.com/office/drawing/2014/main" id="{B1201DF2-55C4-7B7A-002E-383A8F422A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20f41e19245_0_19:notes">
            <a:extLst>
              <a:ext uri="{FF2B5EF4-FFF2-40B4-BE49-F238E27FC236}">
                <a16:creationId xmlns:a16="http://schemas.microsoft.com/office/drawing/2014/main" id="{8B830D48-4773-6356-AB13-F195A7B47E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2409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a:extLst>
            <a:ext uri="{FF2B5EF4-FFF2-40B4-BE49-F238E27FC236}">
              <a16:creationId xmlns:a16="http://schemas.microsoft.com/office/drawing/2014/main" id="{A1AE6E53-881B-B754-5AD0-BB61F0D7B713}"/>
            </a:ext>
          </a:extLst>
        </p:cNvPr>
        <p:cNvGrpSpPr/>
        <p:nvPr/>
      </p:nvGrpSpPr>
      <p:grpSpPr>
        <a:xfrm>
          <a:off x="0" y="0"/>
          <a:ext cx="0" cy="0"/>
          <a:chOff x="0" y="0"/>
          <a:chExt cx="0" cy="0"/>
        </a:xfrm>
      </p:grpSpPr>
      <p:sp>
        <p:nvSpPr>
          <p:cNvPr id="1368" name="Google Shape;1368;g20f41e19245_0_19:notes">
            <a:extLst>
              <a:ext uri="{FF2B5EF4-FFF2-40B4-BE49-F238E27FC236}">
                <a16:creationId xmlns:a16="http://schemas.microsoft.com/office/drawing/2014/main" id="{B1201DF2-55C4-7B7A-002E-383A8F422A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20f41e19245_0_19:notes">
            <a:extLst>
              <a:ext uri="{FF2B5EF4-FFF2-40B4-BE49-F238E27FC236}">
                <a16:creationId xmlns:a16="http://schemas.microsoft.com/office/drawing/2014/main" id="{8B830D48-4773-6356-AB13-F195A7B47E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5118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a:extLst>
            <a:ext uri="{FF2B5EF4-FFF2-40B4-BE49-F238E27FC236}">
              <a16:creationId xmlns:a16="http://schemas.microsoft.com/office/drawing/2014/main" id="{A1AE6E53-881B-B754-5AD0-BB61F0D7B713}"/>
            </a:ext>
          </a:extLst>
        </p:cNvPr>
        <p:cNvGrpSpPr/>
        <p:nvPr/>
      </p:nvGrpSpPr>
      <p:grpSpPr>
        <a:xfrm>
          <a:off x="0" y="0"/>
          <a:ext cx="0" cy="0"/>
          <a:chOff x="0" y="0"/>
          <a:chExt cx="0" cy="0"/>
        </a:xfrm>
      </p:grpSpPr>
      <p:sp>
        <p:nvSpPr>
          <p:cNvPr id="1368" name="Google Shape;1368;g20f41e19245_0_19:notes">
            <a:extLst>
              <a:ext uri="{FF2B5EF4-FFF2-40B4-BE49-F238E27FC236}">
                <a16:creationId xmlns:a16="http://schemas.microsoft.com/office/drawing/2014/main" id="{B1201DF2-55C4-7B7A-002E-383A8F422A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20f41e19245_0_19:notes">
            <a:extLst>
              <a:ext uri="{FF2B5EF4-FFF2-40B4-BE49-F238E27FC236}">
                <a16:creationId xmlns:a16="http://schemas.microsoft.com/office/drawing/2014/main" id="{8B830D48-4773-6356-AB13-F195A7B47E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8209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a:extLst>
            <a:ext uri="{FF2B5EF4-FFF2-40B4-BE49-F238E27FC236}">
              <a16:creationId xmlns:a16="http://schemas.microsoft.com/office/drawing/2014/main" id="{A1AE6E53-881B-B754-5AD0-BB61F0D7B713}"/>
            </a:ext>
          </a:extLst>
        </p:cNvPr>
        <p:cNvGrpSpPr/>
        <p:nvPr/>
      </p:nvGrpSpPr>
      <p:grpSpPr>
        <a:xfrm>
          <a:off x="0" y="0"/>
          <a:ext cx="0" cy="0"/>
          <a:chOff x="0" y="0"/>
          <a:chExt cx="0" cy="0"/>
        </a:xfrm>
      </p:grpSpPr>
      <p:sp>
        <p:nvSpPr>
          <p:cNvPr id="1368" name="Google Shape;1368;g20f41e19245_0_19:notes">
            <a:extLst>
              <a:ext uri="{FF2B5EF4-FFF2-40B4-BE49-F238E27FC236}">
                <a16:creationId xmlns:a16="http://schemas.microsoft.com/office/drawing/2014/main" id="{B1201DF2-55C4-7B7A-002E-383A8F422A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20f41e19245_0_19:notes">
            <a:extLst>
              <a:ext uri="{FF2B5EF4-FFF2-40B4-BE49-F238E27FC236}">
                <a16:creationId xmlns:a16="http://schemas.microsoft.com/office/drawing/2014/main" id="{8B830D48-4773-6356-AB13-F195A7B47E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1474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a:extLst>
            <a:ext uri="{FF2B5EF4-FFF2-40B4-BE49-F238E27FC236}">
              <a16:creationId xmlns:a16="http://schemas.microsoft.com/office/drawing/2014/main" id="{A1AE6E53-881B-B754-5AD0-BB61F0D7B713}"/>
            </a:ext>
          </a:extLst>
        </p:cNvPr>
        <p:cNvGrpSpPr/>
        <p:nvPr/>
      </p:nvGrpSpPr>
      <p:grpSpPr>
        <a:xfrm>
          <a:off x="0" y="0"/>
          <a:ext cx="0" cy="0"/>
          <a:chOff x="0" y="0"/>
          <a:chExt cx="0" cy="0"/>
        </a:xfrm>
      </p:grpSpPr>
      <p:sp>
        <p:nvSpPr>
          <p:cNvPr id="1368" name="Google Shape;1368;g20f41e19245_0_19:notes">
            <a:extLst>
              <a:ext uri="{FF2B5EF4-FFF2-40B4-BE49-F238E27FC236}">
                <a16:creationId xmlns:a16="http://schemas.microsoft.com/office/drawing/2014/main" id="{B1201DF2-55C4-7B7A-002E-383A8F422A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20f41e19245_0_19:notes">
            <a:extLst>
              <a:ext uri="{FF2B5EF4-FFF2-40B4-BE49-F238E27FC236}">
                <a16:creationId xmlns:a16="http://schemas.microsoft.com/office/drawing/2014/main" id="{8B830D48-4773-6356-AB13-F195A7B47E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1250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a:extLst>
            <a:ext uri="{FF2B5EF4-FFF2-40B4-BE49-F238E27FC236}">
              <a16:creationId xmlns:a16="http://schemas.microsoft.com/office/drawing/2014/main" id="{330C4365-A99E-6BCC-B60B-38B83AB4E5D8}"/>
            </a:ext>
          </a:extLst>
        </p:cNvPr>
        <p:cNvGrpSpPr/>
        <p:nvPr/>
      </p:nvGrpSpPr>
      <p:grpSpPr>
        <a:xfrm>
          <a:off x="0" y="0"/>
          <a:ext cx="0" cy="0"/>
          <a:chOff x="0" y="0"/>
          <a:chExt cx="0" cy="0"/>
        </a:xfrm>
      </p:grpSpPr>
      <p:sp>
        <p:nvSpPr>
          <p:cNvPr id="1368" name="Google Shape;1368;g20f41e19245_0_19:notes">
            <a:extLst>
              <a:ext uri="{FF2B5EF4-FFF2-40B4-BE49-F238E27FC236}">
                <a16:creationId xmlns:a16="http://schemas.microsoft.com/office/drawing/2014/main" id="{B52FB51E-C74A-AD0B-BA70-896B8DD4A1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20f41e19245_0_19:notes">
            <a:extLst>
              <a:ext uri="{FF2B5EF4-FFF2-40B4-BE49-F238E27FC236}">
                <a16:creationId xmlns:a16="http://schemas.microsoft.com/office/drawing/2014/main" id="{238E9683-FCC3-C320-9535-EBA75F0FA9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9013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C87516F7-83F5-BED7-0E75-89C7857BE210}"/>
            </a:ext>
          </a:extLst>
        </p:cNvPr>
        <p:cNvGrpSpPr/>
        <p:nvPr/>
      </p:nvGrpSpPr>
      <p:grpSpPr>
        <a:xfrm>
          <a:off x="0" y="0"/>
          <a:ext cx="0" cy="0"/>
          <a:chOff x="0" y="0"/>
          <a:chExt cx="0" cy="0"/>
        </a:xfrm>
      </p:grpSpPr>
      <p:sp>
        <p:nvSpPr>
          <p:cNvPr id="1145" name="Google Shape;1145;gd1bf8d60a4_0_5:notes">
            <a:extLst>
              <a:ext uri="{FF2B5EF4-FFF2-40B4-BE49-F238E27FC236}">
                <a16:creationId xmlns:a16="http://schemas.microsoft.com/office/drawing/2014/main" id="{A6D668CD-426C-AA65-20AD-2502FD3ED2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d1bf8d60a4_0_5:notes">
            <a:extLst>
              <a:ext uri="{FF2B5EF4-FFF2-40B4-BE49-F238E27FC236}">
                <a16:creationId xmlns:a16="http://schemas.microsoft.com/office/drawing/2014/main" id="{0A42C961-C02F-BD1E-CA7A-692777C624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33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gd1bf8d60a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1" name="Google Shape;1561;gd1bf8d60a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d1bf8d60a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5" name="Google Shape;1455;gd1bf8d60a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782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20f41e19245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20f41e19245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1273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a:extLst>
            <a:ext uri="{FF2B5EF4-FFF2-40B4-BE49-F238E27FC236}">
              <a16:creationId xmlns:a16="http://schemas.microsoft.com/office/drawing/2014/main" id="{868E5071-DE78-9509-4B9C-6DEB2C24B7EB}"/>
            </a:ext>
          </a:extLst>
        </p:cNvPr>
        <p:cNvGrpSpPr/>
        <p:nvPr/>
      </p:nvGrpSpPr>
      <p:grpSpPr>
        <a:xfrm>
          <a:off x="0" y="0"/>
          <a:ext cx="0" cy="0"/>
          <a:chOff x="0" y="0"/>
          <a:chExt cx="0" cy="0"/>
        </a:xfrm>
      </p:grpSpPr>
      <p:sp>
        <p:nvSpPr>
          <p:cNvPr id="2828" name="Google Shape;2828;gd1bf8d60a4_0_246:notes">
            <a:extLst>
              <a:ext uri="{FF2B5EF4-FFF2-40B4-BE49-F238E27FC236}">
                <a16:creationId xmlns:a16="http://schemas.microsoft.com/office/drawing/2014/main" id="{6AE2989D-087C-2E63-EB04-EE0F32023A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d1bf8d60a4_0_246:notes">
            <a:extLst>
              <a:ext uri="{FF2B5EF4-FFF2-40B4-BE49-F238E27FC236}">
                <a16:creationId xmlns:a16="http://schemas.microsoft.com/office/drawing/2014/main" id="{95D142C9-D7D8-14F3-A844-0C4AF13624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449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d1bf8d60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d1bf8d60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8011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a:extLst>
            <a:ext uri="{FF2B5EF4-FFF2-40B4-BE49-F238E27FC236}">
              <a16:creationId xmlns:a16="http://schemas.microsoft.com/office/drawing/2014/main" id="{64B7749D-84DE-AB1B-779C-E934E21FBBEA}"/>
            </a:ext>
          </a:extLst>
        </p:cNvPr>
        <p:cNvGrpSpPr/>
        <p:nvPr/>
      </p:nvGrpSpPr>
      <p:grpSpPr>
        <a:xfrm>
          <a:off x="0" y="0"/>
          <a:ext cx="0" cy="0"/>
          <a:chOff x="0" y="0"/>
          <a:chExt cx="0" cy="0"/>
        </a:xfrm>
      </p:grpSpPr>
      <p:sp>
        <p:nvSpPr>
          <p:cNvPr id="1454" name="Google Shape;1454;gd1bf8d60a4_0_32:notes">
            <a:extLst>
              <a:ext uri="{FF2B5EF4-FFF2-40B4-BE49-F238E27FC236}">
                <a16:creationId xmlns:a16="http://schemas.microsoft.com/office/drawing/2014/main" id="{22167723-08DC-1C37-5A51-3883EE3E16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5" name="Google Shape;1455;gd1bf8d60a4_0_32:notes">
            <a:extLst>
              <a:ext uri="{FF2B5EF4-FFF2-40B4-BE49-F238E27FC236}">
                <a16:creationId xmlns:a16="http://schemas.microsoft.com/office/drawing/2014/main" id="{DD695BEC-3C8E-D36E-D0E2-529FAEB277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8200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Video</a:t>
            </a:r>
            <a:r>
              <a:rPr lang="en-US" baseline="0"/>
              <a:t> khác: https://vnews.gov.vn/video/thuc-day-tu-do-kinh-doanh-tai-viet-nam-62260.htm</a:t>
            </a:r>
          </a:p>
        </p:txBody>
      </p:sp>
    </p:spTree>
    <p:extLst>
      <p:ext uri="{BB962C8B-B14F-4D97-AF65-F5344CB8AC3E}">
        <p14:creationId xmlns:p14="http://schemas.microsoft.com/office/powerpoint/2010/main" val="2108520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a:extLst>
            <a:ext uri="{FF2B5EF4-FFF2-40B4-BE49-F238E27FC236}">
              <a16:creationId xmlns:a16="http://schemas.microsoft.com/office/drawing/2014/main" id="{64B7749D-84DE-AB1B-779C-E934E21FBBEA}"/>
            </a:ext>
          </a:extLst>
        </p:cNvPr>
        <p:cNvGrpSpPr/>
        <p:nvPr/>
      </p:nvGrpSpPr>
      <p:grpSpPr>
        <a:xfrm>
          <a:off x="0" y="0"/>
          <a:ext cx="0" cy="0"/>
          <a:chOff x="0" y="0"/>
          <a:chExt cx="0" cy="0"/>
        </a:xfrm>
      </p:grpSpPr>
      <p:sp>
        <p:nvSpPr>
          <p:cNvPr id="1454" name="Google Shape;1454;gd1bf8d60a4_0_32:notes">
            <a:extLst>
              <a:ext uri="{FF2B5EF4-FFF2-40B4-BE49-F238E27FC236}">
                <a16:creationId xmlns:a16="http://schemas.microsoft.com/office/drawing/2014/main" id="{22167723-08DC-1C37-5A51-3883EE3E16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5" name="Google Shape;1455;gd1bf8d60a4_0_32:notes">
            <a:extLst>
              <a:ext uri="{FF2B5EF4-FFF2-40B4-BE49-F238E27FC236}">
                <a16:creationId xmlns:a16="http://schemas.microsoft.com/office/drawing/2014/main" id="{DD695BEC-3C8E-D36E-D0E2-529FAEB277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5179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a:extLst>
            <a:ext uri="{FF2B5EF4-FFF2-40B4-BE49-F238E27FC236}">
              <a16:creationId xmlns:a16="http://schemas.microsoft.com/office/drawing/2014/main" id="{330C4365-A99E-6BCC-B60B-38B83AB4E5D8}"/>
            </a:ext>
          </a:extLst>
        </p:cNvPr>
        <p:cNvGrpSpPr/>
        <p:nvPr/>
      </p:nvGrpSpPr>
      <p:grpSpPr>
        <a:xfrm>
          <a:off x="0" y="0"/>
          <a:ext cx="0" cy="0"/>
          <a:chOff x="0" y="0"/>
          <a:chExt cx="0" cy="0"/>
        </a:xfrm>
      </p:grpSpPr>
      <p:sp>
        <p:nvSpPr>
          <p:cNvPr id="1368" name="Google Shape;1368;g20f41e19245_0_19:notes">
            <a:extLst>
              <a:ext uri="{FF2B5EF4-FFF2-40B4-BE49-F238E27FC236}">
                <a16:creationId xmlns:a16="http://schemas.microsoft.com/office/drawing/2014/main" id="{B52FB51E-C74A-AD0B-BA70-896B8DD4A1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20f41e19245_0_19:notes">
            <a:extLst>
              <a:ext uri="{FF2B5EF4-FFF2-40B4-BE49-F238E27FC236}">
                <a16:creationId xmlns:a16="http://schemas.microsoft.com/office/drawing/2014/main" id="{238E9683-FCC3-C320-9535-EBA75F0FA9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5599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a:t>
            </a:r>
            <a:r>
              <a:rPr lang="en-US" baseline="0"/>
              <a:t> bấm vào từng mảnh ghép để mở câu hỏi. Sau khi mở hết 8 mảnh ghép, GV mở video bí ẩn cho HS xem.</a:t>
            </a:r>
          </a:p>
          <a:p>
            <a:pPr marL="158750" indent="0">
              <a:buNone/>
            </a:pPr>
            <a:r>
              <a:rPr lang="en-US" baseline="0"/>
              <a:t>GV bấm vào mũi tên màu cam để chuyển sang nội dung tiếp theo.</a:t>
            </a:r>
            <a:endParaRPr lang="en-US"/>
          </a:p>
        </p:txBody>
      </p:sp>
    </p:spTree>
    <p:extLst>
      <p:ext uri="{BB962C8B-B14F-4D97-AF65-F5344CB8AC3E}">
        <p14:creationId xmlns:p14="http://schemas.microsoft.com/office/powerpoint/2010/main" val="113386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57125" y="965575"/>
            <a:ext cx="4367700" cy="2242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4664225" y="3380051"/>
            <a:ext cx="2753400" cy="666900"/>
          </a:xfrm>
          <a:prstGeom prst="rect">
            <a:avLst/>
          </a:prstGeom>
          <a:solidFill>
            <a:schemeClr val="lt2"/>
          </a:solidFill>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600"/>
            </a:lvl1pPr>
            <a:lvl2pPr lvl="1" algn="ctr">
              <a:lnSpc>
                <a:spcPct val="115000"/>
              </a:lnSpc>
              <a:spcBef>
                <a:spcPts val="0"/>
              </a:spcBef>
              <a:spcAft>
                <a:spcPts val="0"/>
              </a:spcAft>
              <a:buSzPts val="1800"/>
              <a:buNone/>
              <a:defRPr sz="1800"/>
            </a:lvl2pPr>
            <a:lvl3pPr lvl="2" algn="ctr">
              <a:lnSpc>
                <a:spcPct val="115000"/>
              </a:lnSpc>
              <a:spcBef>
                <a:spcPts val="0"/>
              </a:spcBef>
              <a:spcAft>
                <a:spcPts val="0"/>
              </a:spcAft>
              <a:buSzPts val="1800"/>
              <a:buNone/>
              <a:defRPr sz="1800"/>
            </a:lvl3pPr>
            <a:lvl4pPr lvl="3" algn="ctr">
              <a:lnSpc>
                <a:spcPct val="115000"/>
              </a:lnSpc>
              <a:spcBef>
                <a:spcPts val="0"/>
              </a:spcBef>
              <a:spcAft>
                <a:spcPts val="0"/>
              </a:spcAft>
              <a:buSzPts val="1800"/>
              <a:buNone/>
              <a:defRPr sz="1800"/>
            </a:lvl4pPr>
            <a:lvl5pPr lvl="4" algn="ctr">
              <a:lnSpc>
                <a:spcPct val="115000"/>
              </a:lnSpc>
              <a:spcBef>
                <a:spcPts val="0"/>
              </a:spcBef>
              <a:spcAft>
                <a:spcPts val="0"/>
              </a:spcAft>
              <a:buSzPts val="1800"/>
              <a:buNone/>
              <a:defRPr sz="1800"/>
            </a:lvl5pPr>
            <a:lvl6pPr lvl="5" algn="ctr">
              <a:lnSpc>
                <a:spcPct val="115000"/>
              </a:lnSpc>
              <a:spcBef>
                <a:spcPts val="0"/>
              </a:spcBef>
              <a:spcAft>
                <a:spcPts val="0"/>
              </a:spcAft>
              <a:buSzPts val="1800"/>
              <a:buNone/>
              <a:defRPr sz="1800"/>
            </a:lvl6pPr>
            <a:lvl7pPr lvl="6" algn="ctr">
              <a:lnSpc>
                <a:spcPct val="115000"/>
              </a:lnSpc>
              <a:spcBef>
                <a:spcPts val="0"/>
              </a:spcBef>
              <a:spcAft>
                <a:spcPts val="0"/>
              </a:spcAft>
              <a:buSzPts val="1800"/>
              <a:buNone/>
              <a:defRPr sz="1800"/>
            </a:lvl7pPr>
            <a:lvl8pPr lvl="7" algn="ctr">
              <a:lnSpc>
                <a:spcPct val="115000"/>
              </a:lnSpc>
              <a:spcBef>
                <a:spcPts val="0"/>
              </a:spcBef>
              <a:spcAft>
                <a:spcPts val="0"/>
              </a:spcAft>
              <a:buSzPts val="1800"/>
              <a:buNone/>
              <a:defRPr sz="1800"/>
            </a:lvl8pPr>
            <a:lvl9pPr lvl="8" algn="ctr">
              <a:lnSpc>
                <a:spcPct val="115000"/>
              </a:lnSpc>
              <a:spcBef>
                <a:spcPts val="0"/>
              </a:spcBef>
              <a:spcAft>
                <a:spcPts val="0"/>
              </a:spcAft>
              <a:buSzPts val="1800"/>
              <a:buNone/>
              <a:defRPr sz="1800"/>
            </a:lvl9pPr>
          </a:lstStyle>
          <a:p>
            <a:endParaRPr/>
          </a:p>
        </p:txBody>
      </p:sp>
      <p:grpSp>
        <p:nvGrpSpPr>
          <p:cNvPr id="11" name="Google Shape;11;p2"/>
          <p:cNvGrpSpPr/>
          <p:nvPr/>
        </p:nvGrpSpPr>
        <p:grpSpPr>
          <a:xfrm>
            <a:off x="0" y="4434660"/>
            <a:ext cx="9143774" cy="708881"/>
            <a:chOff x="0" y="4434660"/>
            <a:chExt cx="9143774" cy="708881"/>
          </a:xfrm>
        </p:grpSpPr>
        <p:grpSp>
          <p:nvGrpSpPr>
            <p:cNvPr id="12" name="Google Shape;12;p2"/>
            <p:cNvGrpSpPr/>
            <p:nvPr/>
          </p:nvGrpSpPr>
          <p:grpSpPr>
            <a:xfrm>
              <a:off x="0" y="4434660"/>
              <a:ext cx="9143774" cy="708881"/>
              <a:chOff x="0" y="4434613"/>
              <a:chExt cx="9101000" cy="708881"/>
            </a:xfrm>
          </p:grpSpPr>
          <p:sp>
            <p:nvSpPr>
              <p:cNvPr id="13" name="Google Shape;13;p2"/>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rgbClr val="FFBD9F">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p:nvPr/>
          </p:nvSpPr>
          <p:spPr>
            <a:xfrm>
              <a:off x="161" y="4630300"/>
              <a:ext cx="9101000" cy="374551"/>
            </a:xfrm>
            <a:custGeom>
              <a:avLst/>
              <a:gdLst/>
              <a:ahLst/>
              <a:cxnLst/>
              <a:rect l="l" t="t" r="r" b="b"/>
              <a:pathLst>
                <a:path w="56637" h="5606" extrusionOk="0">
                  <a:moveTo>
                    <a:pt x="10505" y="0"/>
                  </a:moveTo>
                  <a:cubicBezTo>
                    <a:pt x="9634" y="0"/>
                    <a:pt x="8832" y="7"/>
                    <a:pt x="8145" y="16"/>
                  </a:cubicBezTo>
                  <a:cubicBezTo>
                    <a:pt x="4786" y="61"/>
                    <a:pt x="1438" y="198"/>
                    <a:pt x="1" y="315"/>
                  </a:cubicBezTo>
                  <a:lnTo>
                    <a:pt x="1" y="432"/>
                  </a:lnTo>
                  <a:cubicBezTo>
                    <a:pt x="1644" y="307"/>
                    <a:pt x="6086" y="112"/>
                    <a:pt x="10745" y="112"/>
                  </a:cubicBezTo>
                  <a:cubicBezTo>
                    <a:pt x="14739" y="112"/>
                    <a:pt x="18892" y="256"/>
                    <a:pt x="21577" y="710"/>
                  </a:cubicBezTo>
                  <a:cubicBezTo>
                    <a:pt x="23255" y="994"/>
                    <a:pt x="23591" y="1540"/>
                    <a:pt x="23978" y="2173"/>
                  </a:cubicBezTo>
                  <a:cubicBezTo>
                    <a:pt x="24890" y="3660"/>
                    <a:pt x="26079" y="5605"/>
                    <a:pt x="45208" y="5605"/>
                  </a:cubicBezTo>
                  <a:cubicBezTo>
                    <a:pt x="48467" y="5605"/>
                    <a:pt x="52248" y="5549"/>
                    <a:pt x="56636" y="5424"/>
                  </a:cubicBezTo>
                  <a:lnTo>
                    <a:pt x="56636" y="5312"/>
                  </a:lnTo>
                  <a:cubicBezTo>
                    <a:pt x="52215" y="5438"/>
                    <a:pt x="48413" y="5495"/>
                    <a:pt x="45140" y="5495"/>
                  </a:cubicBezTo>
                  <a:cubicBezTo>
                    <a:pt x="26147" y="5495"/>
                    <a:pt x="24972" y="3578"/>
                    <a:pt x="24075" y="2114"/>
                  </a:cubicBezTo>
                  <a:cubicBezTo>
                    <a:pt x="23672" y="1458"/>
                    <a:pt x="23325" y="892"/>
                    <a:pt x="21594" y="599"/>
                  </a:cubicBezTo>
                  <a:cubicBezTo>
                    <a:pt x="18693" y="108"/>
                    <a:pt x="14029" y="0"/>
                    <a:pt x="10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354387" y="4877898"/>
              <a:ext cx="457002" cy="67080"/>
            </a:xfrm>
            <a:custGeom>
              <a:avLst/>
              <a:gdLst/>
              <a:ahLst/>
              <a:cxnLst/>
              <a:rect l="l" t="t" r="r" b="b"/>
              <a:pathLst>
                <a:path w="2844" h="1004" extrusionOk="0">
                  <a:moveTo>
                    <a:pt x="1422" y="114"/>
                  </a:moveTo>
                  <a:cubicBezTo>
                    <a:pt x="2193" y="114"/>
                    <a:pt x="2730" y="319"/>
                    <a:pt x="2730" y="502"/>
                  </a:cubicBezTo>
                  <a:cubicBezTo>
                    <a:pt x="2730" y="685"/>
                    <a:pt x="2193" y="891"/>
                    <a:pt x="1422" y="891"/>
                  </a:cubicBezTo>
                  <a:cubicBezTo>
                    <a:pt x="650" y="891"/>
                    <a:pt x="113" y="685"/>
                    <a:pt x="113" y="502"/>
                  </a:cubicBezTo>
                  <a:cubicBezTo>
                    <a:pt x="113" y="319"/>
                    <a:pt x="650" y="114"/>
                    <a:pt x="1422" y="114"/>
                  </a:cubicBezTo>
                  <a:close/>
                  <a:moveTo>
                    <a:pt x="1422" y="1"/>
                  </a:moveTo>
                  <a:cubicBezTo>
                    <a:pt x="732" y="1"/>
                    <a:pt x="0" y="176"/>
                    <a:pt x="0" y="502"/>
                  </a:cubicBezTo>
                  <a:cubicBezTo>
                    <a:pt x="0" y="829"/>
                    <a:pt x="732" y="1004"/>
                    <a:pt x="1422" y="1004"/>
                  </a:cubicBezTo>
                  <a:cubicBezTo>
                    <a:pt x="2111" y="1004"/>
                    <a:pt x="2843" y="829"/>
                    <a:pt x="2843" y="502"/>
                  </a:cubicBezTo>
                  <a:cubicBezTo>
                    <a:pt x="2843" y="176"/>
                    <a:pt x="2111" y="1"/>
                    <a:pt x="1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61" y="4813760"/>
              <a:ext cx="309007" cy="71089"/>
            </a:xfrm>
            <a:custGeom>
              <a:avLst/>
              <a:gdLst/>
              <a:ahLst/>
              <a:cxnLst/>
              <a:rect l="l" t="t" r="r" b="b"/>
              <a:pathLst>
                <a:path w="1923" h="1064" extrusionOk="0">
                  <a:moveTo>
                    <a:pt x="531" y="1"/>
                  </a:moveTo>
                  <a:cubicBezTo>
                    <a:pt x="351" y="1"/>
                    <a:pt x="170" y="13"/>
                    <a:pt x="1" y="39"/>
                  </a:cubicBezTo>
                  <a:lnTo>
                    <a:pt x="1" y="153"/>
                  </a:lnTo>
                  <a:cubicBezTo>
                    <a:pt x="160" y="128"/>
                    <a:pt x="337" y="114"/>
                    <a:pt x="531" y="114"/>
                  </a:cubicBezTo>
                  <a:cubicBezTo>
                    <a:pt x="1284" y="114"/>
                    <a:pt x="1809" y="335"/>
                    <a:pt x="1809" y="532"/>
                  </a:cubicBezTo>
                  <a:cubicBezTo>
                    <a:pt x="1809" y="730"/>
                    <a:pt x="1284" y="950"/>
                    <a:pt x="531" y="950"/>
                  </a:cubicBezTo>
                  <a:cubicBezTo>
                    <a:pt x="337" y="950"/>
                    <a:pt x="159" y="936"/>
                    <a:pt x="1" y="911"/>
                  </a:cubicBezTo>
                  <a:lnTo>
                    <a:pt x="1" y="1025"/>
                  </a:lnTo>
                  <a:cubicBezTo>
                    <a:pt x="170" y="1051"/>
                    <a:pt x="351" y="1063"/>
                    <a:pt x="531" y="1063"/>
                  </a:cubicBezTo>
                  <a:cubicBezTo>
                    <a:pt x="1204" y="1063"/>
                    <a:pt x="1922" y="878"/>
                    <a:pt x="1922" y="532"/>
                  </a:cubicBezTo>
                  <a:cubicBezTo>
                    <a:pt x="1922" y="187"/>
                    <a:pt x="1204" y="1"/>
                    <a:pt x="5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849636" y="4698245"/>
              <a:ext cx="251480" cy="76166"/>
            </a:xfrm>
            <a:custGeom>
              <a:avLst/>
              <a:gdLst/>
              <a:ahLst/>
              <a:cxnLst/>
              <a:rect l="l" t="t" r="r" b="b"/>
              <a:pathLst>
                <a:path w="1565" h="1140" extrusionOk="0">
                  <a:moveTo>
                    <a:pt x="1564" y="0"/>
                  </a:moveTo>
                  <a:cubicBezTo>
                    <a:pt x="768" y="33"/>
                    <a:pt x="1" y="232"/>
                    <a:pt x="1" y="570"/>
                  </a:cubicBezTo>
                  <a:cubicBezTo>
                    <a:pt x="1" y="908"/>
                    <a:pt x="768" y="1107"/>
                    <a:pt x="1564" y="1139"/>
                  </a:cubicBezTo>
                  <a:lnTo>
                    <a:pt x="1564" y="1027"/>
                  </a:lnTo>
                  <a:cubicBezTo>
                    <a:pt x="698" y="991"/>
                    <a:pt x="114" y="770"/>
                    <a:pt x="114" y="570"/>
                  </a:cubicBezTo>
                  <a:cubicBezTo>
                    <a:pt x="114" y="370"/>
                    <a:pt x="698" y="149"/>
                    <a:pt x="1564" y="112"/>
                  </a:cubicBezTo>
                  <a:lnTo>
                    <a:pt x="1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57328" y="4715082"/>
              <a:ext cx="2759851" cy="85654"/>
            </a:xfrm>
            <a:custGeom>
              <a:avLst/>
              <a:gdLst/>
              <a:ahLst/>
              <a:cxnLst/>
              <a:rect l="l" t="t" r="r" b="b"/>
              <a:pathLst>
                <a:path w="17175" h="1282" extrusionOk="0">
                  <a:moveTo>
                    <a:pt x="8587" y="0"/>
                  </a:moveTo>
                  <a:cubicBezTo>
                    <a:pt x="3845" y="0"/>
                    <a:pt x="0" y="288"/>
                    <a:pt x="0" y="641"/>
                  </a:cubicBezTo>
                  <a:cubicBezTo>
                    <a:pt x="0" y="994"/>
                    <a:pt x="3845" y="1282"/>
                    <a:pt x="8587" y="1282"/>
                  </a:cubicBezTo>
                  <a:cubicBezTo>
                    <a:pt x="13330" y="1282"/>
                    <a:pt x="17175" y="994"/>
                    <a:pt x="17175" y="641"/>
                  </a:cubicBezTo>
                  <a:cubicBezTo>
                    <a:pt x="17175" y="288"/>
                    <a:pt x="13330" y="0"/>
                    <a:pt x="8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355963" y="4753631"/>
              <a:ext cx="4030266" cy="85587"/>
            </a:xfrm>
            <a:custGeom>
              <a:avLst/>
              <a:gdLst/>
              <a:ahLst/>
              <a:cxnLst/>
              <a:rect l="l" t="t" r="r" b="b"/>
              <a:pathLst>
                <a:path w="25081" h="1281" extrusionOk="0">
                  <a:moveTo>
                    <a:pt x="12541" y="0"/>
                  </a:moveTo>
                  <a:cubicBezTo>
                    <a:pt x="9214" y="0"/>
                    <a:pt x="6025" y="68"/>
                    <a:pt x="3674" y="188"/>
                  </a:cubicBezTo>
                  <a:cubicBezTo>
                    <a:pt x="1322" y="307"/>
                    <a:pt x="1" y="470"/>
                    <a:pt x="1" y="640"/>
                  </a:cubicBezTo>
                  <a:cubicBezTo>
                    <a:pt x="1" y="811"/>
                    <a:pt x="1322" y="973"/>
                    <a:pt x="3674" y="1094"/>
                  </a:cubicBezTo>
                  <a:cubicBezTo>
                    <a:pt x="6025" y="1213"/>
                    <a:pt x="9214" y="1281"/>
                    <a:pt x="12541" y="1281"/>
                  </a:cubicBezTo>
                  <a:cubicBezTo>
                    <a:pt x="15866" y="1281"/>
                    <a:pt x="19055" y="1213"/>
                    <a:pt x="21408" y="1094"/>
                  </a:cubicBezTo>
                  <a:cubicBezTo>
                    <a:pt x="23759" y="973"/>
                    <a:pt x="25080" y="811"/>
                    <a:pt x="25080" y="640"/>
                  </a:cubicBezTo>
                  <a:cubicBezTo>
                    <a:pt x="25080" y="470"/>
                    <a:pt x="23759" y="307"/>
                    <a:pt x="21408" y="188"/>
                  </a:cubicBezTo>
                  <a:cubicBezTo>
                    <a:pt x="19055" y="68"/>
                    <a:pt x="15866" y="0"/>
                    <a:pt x="12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275087" y="238230"/>
            <a:ext cx="8825920" cy="1450370"/>
            <a:chOff x="275087" y="238230"/>
            <a:chExt cx="8825920" cy="1450370"/>
          </a:xfrm>
        </p:grpSpPr>
        <p:sp>
          <p:nvSpPr>
            <p:cNvPr id="22" name="Google Shape;22;p2"/>
            <p:cNvSpPr/>
            <p:nvPr/>
          </p:nvSpPr>
          <p:spPr>
            <a:xfrm>
              <a:off x="3652166" y="368107"/>
              <a:ext cx="1201138" cy="243200"/>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734653" y="23823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002788" y="335972"/>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224725" y="1511175"/>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75087" y="1000775"/>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151378" y="46098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419513" y="558722"/>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91"/>
        <p:cNvGrpSpPr/>
        <p:nvPr/>
      </p:nvGrpSpPr>
      <p:grpSpPr>
        <a:xfrm>
          <a:off x="0" y="0"/>
          <a:ext cx="0" cy="0"/>
          <a:chOff x="0" y="0"/>
          <a:chExt cx="0" cy="0"/>
        </a:xfrm>
      </p:grpSpPr>
      <p:sp>
        <p:nvSpPr>
          <p:cNvPr id="292" name="Google Shape;29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93" name="Google Shape;293;p15"/>
          <p:cNvSpPr txBox="1">
            <a:spLocks noGrp="1"/>
          </p:cNvSpPr>
          <p:nvPr>
            <p:ph type="subTitle" idx="1"/>
          </p:nvPr>
        </p:nvSpPr>
        <p:spPr>
          <a:xfrm>
            <a:off x="2708100" y="2934210"/>
            <a:ext cx="5715900" cy="1173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94" name="Google Shape;294;p15"/>
          <p:cNvSpPr txBox="1">
            <a:spLocks noGrp="1"/>
          </p:cNvSpPr>
          <p:nvPr>
            <p:ph type="subTitle" idx="2"/>
          </p:nvPr>
        </p:nvSpPr>
        <p:spPr>
          <a:xfrm>
            <a:off x="2708107" y="1486350"/>
            <a:ext cx="5715900" cy="1173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295" name="Google Shape;295;p15"/>
          <p:cNvGrpSpPr/>
          <p:nvPr/>
        </p:nvGrpSpPr>
        <p:grpSpPr>
          <a:xfrm rot="200">
            <a:off x="8490276" y="3645030"/>
            <a:ext cx="627712" cy="972713"/>
            <a:chOff x="2842464" y="2262943"/>
            <a:chExt cx="365928" cy="567114"/>
          </a:xfrm>
        </p:grpSpPr>
        <p:sp>
          <p:nvSpPr>
            <p:cNvPr id="296" name="Google Shape;296;p15"/>
            <p:cNvSpPr/>
            <p:nvPr/>
          </p:nvSpPr>
          <p:spPr>
            <a:xfrm>
              <a:off x="2842464" y="2262943"/>
              <a:ext cx="239879" cy="567114"/>
            </a:xfrm>
            <a:custGeom>
              <a:avLst/>
              <a:gdLst/>
              <a:ahLst/>
              <a:cxnLst/>
              <a:rect l="l" t="t" r="r" b="b"/>
              <a:pathLst>
                <a:path w="9070" h="21443" extrusionOk="0">
                  <a:moveTo>
                    <a:pt x="7649" y="0"/>
                  </a:moveTo>
                  <a:cubicBezTo>
                    <a:pt x="7495" y="0"/>
                    <a:pt x="7325" y="29"/>
                    <a:pt x="7138" y="88"/>
                  </a:cubicBezTo>
                  <a:cubicBezTo>
                    <a:pt x="1915" y="1741"/>
                    <a:pt x="1" y="19673"/>
                    <a:pt x="1" y="19933"/>
                  </a:cubicBezTo>
                  <a:cubicBezTo>
                    <a:pt x="1" y="19933"/>
                    <a:pt x="524" y="21442"/>
                    <a:pt x="1857" y="21442"/>
                  </a:cubicBezTo>
                  <a:cubicBezTo>
                    <a:pt x="2060" y="21442"/>
                    <a:pt x="2282" y="21407"/>
                    <a:pt x="2524" y="21327"/>
                  </a:cubicBezTo>
                  <a:cubicBezTo>
                    <a:pt x="3715" y="20931"/>
                    <a:pt x="7531" y="11327"/>
                    <a:pt x="8600" y="5144"/>
                  </a:cubicBezTo>
                  <a:lnTo>
                    <a:pt x="6980" y="4690"/>
                  </a:lnTo>
                  <a:lnTo>
                    <a:pt x="8751" y="4147"/>
                  </a:lnTo>
                  <a:cubicBezTo>
                    <a:pt x="9069" y="1704"/>
                    <a:pt x="8838" y="0"/>
                    <a:pt x="76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5"/>
            <p:cNvSpPr/>
            <p:nvPr/>
          </p:nvSpPr>
          <p:spPr>
            <a:xfrm>
              <a:off x="2901045" y="2499490"/>
              <a:ext cx="307346" cy="311287"/>
            </a:xfrm>
            <a:custGeom>
              <a:avLst/>
              <a:gdLst/>
              <a:ahLst/>
              <a:cxnLst/>
              <a:rect l="l" t="t" r="r" b="b"/>
              <a:pathLst>
                <a:path w="11621" h="11770" extrusionOk="0">
                  <a:moveTo>
                    <a:pt x="9243" y="1"/>
                  </a:moveTo>
                  <a:cubicBezTo>
                    <a:pt x="3852" y="1"/>
                    <a:pt x="1" y="10095"/>
                    <a:pt x="1" y="10095"/>
                  </a:cubicBezTo>
                  <a:cubicBezTo>
                    <a:pt x="1" y="10095"/>
                    <a:pt x="958" y="11769"/>
                    <a:pt x="1924" y="11769"/>
                  </a:cubicBezTo>
                  <a:cubicBezTo>
                    <a:pt x="2477" y="11769"/>
                    <a:pt x="3032" y="11222"/>
                    <a:pt x="3414" y="9504"/>
                  </a:cubicBezTo>
                  <a:cubicBezTo>
                    <a:pt x="4464" y="4778"/>
                    <a:pt x="9519" y="3530"/>
                    <a:pt x="10569" y="2020"/>
                  </a:cubicBezTo>
                  <a:cubicBezTo>
                    <a:pt x="11620" y="510"/>
                    <a:pt x="10241" y="117"/>
                    <a:pt x="10241" y="117"/>
                  </a:cubicBezTo>
                  <a:cubicBezTo>
                    <a:pt x="9903" y="38"/>
                    <a:pt x="9570" y="1"/>
                    <a:pt x="92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5"/>
            <p:cNvSpPr/>
            <p:nvPr/>
          </p:nvSpPr>
          <p:spPr>
            <a:xfrm>
              <a:off x="2916887" y="2324539"/>
              <a:ext cx="114412" cy="381135"/>
            </a:xfrm>
            <a:custGeom>
              <a:avLst/>
              <a:gdLst/>
              <a:ahLst/>
              <a:cxnLst/>
              <a:rect l="l" t="t" r="r" b="b"/>
              <a:pathLst>
                <a:path w="4326" h="14411" extrusionOk="0">
                  <a:moveTo>
                    <a:pt x="4196" y="0"/>
                  </a:moveTo>
                  <a:cubicBezTo>
                    <a:pt x="4163" y="73"/>
                    <a:pt x="808" y="7308"/>
                    <a:pt x="0" y="14394"/>
                  </a:cubicBezTo>
                  <a:lnTo>
                    <a:pt x="144" y="14411"/>
                  </a:lnTo>
                  <a:cubicBezTo>
                    <a:pt x="947" y="7348"/>
                    <a:pt x="4293" y="133"/>
                    <a:pt x="4326" y="60"/>
                  </a:cubicBezTo>
                  <a:lnTo>
                    <a:pt x="419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5"/>
            <p:cNvSpPr/>
            <p:nvPr/>
          </p:nvSpPr>
          <p:spPr>
            <a:xfrm>
              <a:off x="2950898" y="2531729"/>
              <a:ext cx="179050" cy="182012"/>
            </a:xfrm>
            <a:custGeom>
              <a:avLst/>
              <a:gdLst/>
              <a:ahLst/>
              <a:cxnLst/>
              <a:rect l="l" t="t" r="r" b="b"/>
              <a:pathLst>
                <a:path w="6770" h="6882" extrusionOk="0">
                  <a:moveTo>
                    <a:pt x="6702" y="1"/>
                  </a:moveTo>
                  <a:cubicBezTo>
                    <a:pt x="6651" y="28"/>
                    <a:pt x="1496" y="2815"/>
                    <a:pt x="1" y="6831"/>
                  </a:cubicBezTo>
                  <a:lnTo>
                    <a:pt x="136" y="6882"/>
                  </a:lnTo>
                  <a:cubicBezTo>
                    <a:pt x="906" y="4812"/>
                    <a:pt x="2666" y="3087"/>
                    <a:pt x="4008" y="2003"/>
                  </a:cubicBezTo>
                  <a:cubicBezTo>
                    <a:pt x="5466" y="828"/>
                    <a:pt x="6756" y="134"/>
                    <a:pt x="6770" y="127"/>
                  </a:cubicBezTo>
                  <a:lnTo>
                    <a:pt x="670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0" name="Google Shape;300;p15"/>
          <p:cNvGrpSpPr/>
          <p:nvPr/>
        </p:nvGrpSpPr>
        <p:grpSpPr>
          <a:xfrm>
            <a:off x="0" y="4434660"/>
            <a:ext cx="9143774" cy="708881"/>
            <a:chOff x="0" y="4434660"/>
            <a:chExt cx="9143774" cy="708881"/>
          </a:xfrm>
        </p:grpSpPr>
        <p:grpSp>
          <p:nvGrpSpPr>
            <p:cNvPr id="301" name="Google Shape;301;p15"/>
            <p:cNvGrpSpPr/>
            <p:nvPr/>
          </p:nvGrpSpPr>
          <p:grpSpPr>
            <a:xfrm>
              <a:off x="0" y="4434660"/>
              <a:ext cx="9143774" cy="708881"/>
              <a:chOff x="0" y="4434613"/>
              <a:chExt cx="9101000" cy="708881"/>
            </a:xfrm>
          </p:grpSpPr>
          <p:sp>
            <p:nvSpPr>
              <p:cNvPr id="302" name="Google Shape;302;p15"/>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5"/>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rgbClr val="FFBD9F">
                  <a:alpha val="72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4" name="Google Shape;304;p15"/>
            <p:cNvSpPr/>
            <p:nvPr/>
          </p:nvSpPr>
          <p:spPr>
            <a:xfrm>
              <a:off x="161" y="4630300"/>
              <a:ext cx="9101000" cy="374551"/>
            </a:xfrm>
            <a:custGeom>
              <a:avLst/>
              <a:gdLst/>
              <a:ahLst/>
              <a:cxnLst/>
              <a:rect l="l" t="t" r="r" b="b"/>
              <a:pathLst>
                <a:path w="56637" h="5606" extrusionOk="0">
                  <a:moveTo>
                    <a:pt x="10505" y="0"/>
                  </a:moveTo>
                  <a:cubicBezTo>
                    <a:pt x="9634" y="0"/>
                    <a:pt x="8832" y="7"/>
                    <a:pt x="8145" y="16"/>
                  </a:cubicBezTo>
                  <a:cubicBezTo>
                    <a:pt x="4786" y="61"/>
                    <a:pt x="1438" y="198"/>
                    <a:pt x="1" y="315"/>
                  </a:cubicBezTo>
                  <a:lnTo>
                    <a:pt x="1" y="432"/>
                  </a:lnTo>
                  <a:cubicBezTo>
                    <a:pt x="1644" y="307"/>
                    <a:pt x="6086" y="112"/>
                    <a:pt x="10745" y="112"/>
                  </a:cubicBezTo>
                  <a:cubicBezTo>
                    <a:pt x="14739" y="112"/>
                    <a:pt x="18892" y="256"/>
                    <a:pt x="21577" y="710"/>
                  </a:cubicBezTo>
                  <a:cubicBezTo>
                    <a:pt x="23255" y="994"/>
                    <a:pt x="23591" y="1540"/>
                    <a:pt x="23978" y="2173"/>
                  </a:cubicBezTo>
                  <a:cubicBezTo>
                    <a:pt x="24890" y="3660"/>
                    <a:pt x="26079" y="5605"/>
                    <a:pt x="45208" y="5605"/>
                  </a:cubicBezTo>
                  <a:cubicBezTo>
                    <a:pt x="48467" y="5605"/>
                    <a:pt x="52248" y="5549"/>
                    <a:pt x="56636" y="5424"/>
                  </a:cubicBezTo>
                  <a:lnTo>
                    <a:pt x="56636" y="5312"/>
                  </a:lnTo>
                  <a:cubicBezTo>
                    <a:pt x="52215" y="5438"/>
                    <a:pt x="48413" y="5495"/>
                    <a:pt x="45140" y="5495"/>
                  </a:cubicBezTo>
                  <a:cubicBezTo>
                    <a:pt x="26147" y="5495"/>
                    <a:pt x="24972" y="3578"/>
                    <a:pt x="24075" y="2114"/>
                  </a:cubicBezTo>
                  <a:cubicBezTo>
                    <a:pt x="23672" y="1458"/>
                    <a:pt x="23325" y="892"/>
                    <a:pt x="21594" y="599"/>
                  </a:cubicBezTo>
                  <a:cubicBezTo>
                    <a:pt x="18693" y="108"/>
                    <a:pt x="14029" y="0"/>
                    <a:pt x="105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5"/>
            <p:cNvSpPr/>
            <p:nvPr/>
          </p:nvSpPr>
          <p:spPr>
            <a:xfrm>
              <a:off x="3354387" y="4877898"/>
              <a:ext cx="457002" cy="67080"/>
            </a:xfrm>
            <a:custGeom>
              <a:avLst/>
              <a:gdLst/>
              <a:ahLst/>
              <a:cxnLst/>
              <a:rect l="l" t="t" r="r" b="b"/>
              <a:pathLst>
                <a:path w="2844" h="1004" extrusionOk="0">
                  <a:moveTo>
                    <a:pt x="1422" y="114"/>
                  </a:moveTo>
                  <a:cubicBezTo>
                    <a:pt x="2193" y="114"/>
                    <a:pt x="2730" y="319"/>
                    <a:pt x="2730" y="502"/>
                  </a:cubicBezTo>
                  <a:cubicBezTo>
                    <a:pt x="2730" y="685"/>
                    <a:pt x="2193" y="891"/>
                    <a:pt x="1422" y="891"/>
                  </a:cubicBezTo>
                  <a:cubicBezTo>
                    <a:pt x="650" y="891"/>
                    <a:pt x="113" y="685"/>
                    <a:pt x="113" y="502"/>
                  </a:cubicBezTo>
                  <a:cubicBezTo>
                    <a:pt x="113" y="319"/>
                    <a:pt x="650" y="114"/>
                    <a:pt x="1422" y="114"/>
                  </a:cubicBezTo>
                  <a:close/>
                  <a:moveTo>
                    <a:pt x="1422" y="1"/>
                  </a:moveTo>
                  <a:cubicBezTo>
                    <a:pt x="732" y="1"/>
                    <a:pt x="0" y="176"/>
                    <a:pt x="0" y="502"/>
                  </a:cubicBezTo>
                  <a:cubicBezTo>
                    <a:pt x="0" y="829"/>
                    <a:pt x="732" y="1004"/>
                    <a:pt x="1422" y="1004"/>
                  </a:cubicBezTo>
                  <a:cubicBezTo>
                    <a:pt x="2111" y="1004"/>
                    <a:pt x="2843" y="829"/>
                    <a:pt x="2843" y="502"/>
                  </a:cubicBezTo>
                  <a:cubicBezTo>
                    <a:pt x="2843" y="176"/>
                    <a:pt x="2111" y="1"/>
                    <a:pt x="14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5"/>
            <p:cNvSpPr/>
            <p:nvPr/>
          </p:nvSpPr>
          <p:spPr>
            <a:xfrm>
              <a:off x="161" y="4813760"/>
              <a:ext cx="309007" cy="71089"/>
            </a:xfrm>
            <a:custGeom>
              <a:avLst/>
              <a:gdLst/>
              <a:ahLst/>
              <a:cxnLst/>
              <a:rect l="l" t="t" r="r" b="b"/>
              <a:pathLst>
                <a:path w="1923" h="1064" extrusionOk="0">
                  <a:moveTo>
                    <a:pt x="531" y="1"/>
                  </a:moveTo>
                  <a:cubicBezTo>
                    <a:pt x="351" y="1"/>
                    <a:pt x="170" y="13"/>
                    <a:pt x="1" y="39"/>
                  </a:cubicBezTo>
                  <a:lnTo>
                    <a:pt x="1" y="153"/>
                  </a:lnTo>
                  <a:cubicBezTo>
                    <a:pt x="160" y="128"/>
                    <a:pt x="337" y="114"/>
                    <a:pt x="531" y="114"/>
                  </a:cubicBezTo>
                  <a:cubicBezTo>
                    <a:pt x="1284" y="114"/>
                    <a:pt x="1809" y="335"/>
                    <a:pt x="1809" y="532"/>
                  </a:cubicBezTo>
                  <a:cubicBezTo>
                    <a:pt x="1809" y="730"/>
                    <a:pt x="1284" y="950"/>
                    <a:pt x="531" y="950"/>
                  </a:cubicBezTo>
                  <a:cubicBezTo>
                    <a:pt x="337" y="950"/>
                    <a:pt x="159" y="936"/>
                    <a:pt x="1" y="911"/>
                  </a:cubicBezTo>
                  <a:lnTo>
                    <a:pt x="1" y="1025"/>
                  </a:lnTo>
                  <a:cubicBezTo>
                    <a:pt x="170" y="1051"/>
                    <a:pt x="351" y="1063"/>
                    <a:pt x="531" y="1063"/>
                  </a:cubicBezTo>
                  <a:cubicBezTo>
                    <a:pt x="1204" y="1063"/>
                    <a:pt x="1922" y="878"/>
                    <a:pt x="1922" y="532"/>
                  </a:cubicBezTo>
                  <a:cubicBezTo>
                    <a:pt x="1922" y="187"/>
                    <a:pt x="1204" y="1"/>
                    <a:pt x="53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5"/>
            <p:cNvSpPr/>
            <p:nvPr/>
          </p:nvSpPr>
          <p:spPr>
            <a:xfrm>
              <a:off x="8849636" y="4698245"/>
              <a:ext cx="251480" cy="76166"/>
            </a:xfrm>
            <a:custGeom>
              <a:avLst/>
              <a:gdLst/>
              <a:ahLst/>
              <a:cxnLst/>
              <a:rect l="l" t="t" r="r" b="b"/>
              <a:pathLst>
                <a:path w="1565" h="1140" extrusionOk="0">
                  <a:moveTo>
                    <a:pt x="1564" y="0"/>
                  </a:moveTo>
                  <a:cubicBezTo>
                    <a:pt x="768" y="33"/>
                    <a:pt x="1" y="232"/>
                    <a:pt x="1" y="570"/>
                  </a:cubicBezTo>
                  <a:cubicBezTo>
                    <a:pt x="1" y="908"/>
                    <a:pt x="768" y="1107"/>
                    <a:pt x="1564" y="1139"/>
                  </a:cubicBezTo>
                  <a:lnTo>
                    <a:pt x="1564" y="1027"/>
                  </a:lnTo>
                  <a:cubicBezTo>
                    <a:pt x="698" y="991"/>
                    <a:pt x="114" y="770"/>
                    <a:pt x="114" y="570"/>
                  </a:cubicBezTo>
                  <a:cubicBezTo>
                    <a:pt x="114" y="370"/>
                    <a:pt x="698" y="149"/>
                    <a:pt x="1564" y="112"/>
                  </a:cubicBezTo>
                  <a:lnTo>
                    <a:pt x="156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5"/>
            <p:cNvSpPr/>
            <p:nvPr/>
          </p:nvSpPr>
          <p:spPr>
            <a:xfrm>
              <a:off x="757328" y="4715082"/>
              <a:ext cx="2759851" cy="85654"/>
            </a:xfrm>
            <a:custGeom>
              <a:avLst/>
              <a:gdLst/>
              <a:ahLst/>
              <a:cxnLst/>
              <a:rect l="l" t="t" r="r" b="b"/>
              <a:pathLst>
                <a:path w="17175" h="1282" extrusionOk="0">
                  <a:moveTo>
                    <a:pt x="8587" y="0"/>
                  </a:moveTo>
                  <a:cubicBezTo>
                    <a:pt x="3845" y="0"/>
                    <a:pt x="0" y="288"/>
                    <a:pt x="0" y="641"/>
                  </a:cubicBezTo>
                  <a:cubicBezTo>
                    <a:pt x="0" y="994"/>
                    <a:pt x="3845" y="1282"/>
                    <a:pt x="8587" y="1282"/>
                  </a:cubicBezTo>
                  <a:cubicBezTo>
                    <a:pt x="13330" y="1282"/>
                    <a:pt x="17175" y="994"/>
                    <a:pt x="17175" y="641"/>
                  </a:cubicBezTo>
                  <a:cubicBezTo>
                    <a:pt x="17175" y="288"/>
                    <a:pt x="13330" y="0"/>
                    <a:pt x="85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5"/>
            <p:cNvSpPr/>
            <p:nvPr/>
          </p:nvSpPr>
          <p:spPr>
            <a:xfrm>
              <a:off x="4355963" y="4753631"/>
              <a:ext cx="4030266" cy="85587"/>
            </a:xfrm>
            <a:custGeom>
              <a:avLst/>
              <a:gdLst/>
              <a:ahLst/>
              <a:cxnLst/>
              <a:rect l="l" t="t" r="r" b="b"/>
              <a:pathLst>
                <a:path w="25081" h="1281" extrusionOk="0">
                  <a:moveTo>
                    <a:pt x="12541" y="0"/>
                  </a:moveTo>
                  <a:cubicBezTo>
                    <a:pt x="9214" y="0"/>
                    <a:pt x="6025" y="68"/>
                    <a:pt x="3674" y="188"/>
                  </a:cubicBezTo>
                  <a:cubicBezTo>
                    <a:pt x="1322" y="307"/>
                    <a:pt x="1" y="470"/>
                    <a:pt x="1" y="640"/>
                  </a:cubicBezTo>
                  <a:cubicBezTo>
                    <a:pt x="1" y="811"/>
                    <a:pt x="1322" y="973"/>
                    <a:pt x="3674" y="1094"/>
                  </a:cubicBezTo>
                  <a:cubicBezTo>
                    <a:pt x="6025" y="1213"/>
                    <a:pt x="9214" y="1281"/>
                    <a:pt x="12541" y="1281"/>
                  </a:cubicBezTo>
                  <a:cubicBezTo>
                    <a:pt x="15866" y="1281"/>
                    <a:pt x="19055" y="1213"/>
                    <a:pt x="21408" y="1094"/>
                  </a:cubicBezTo>
                  <a:cubicBezTo>
                    <a:pt x="23759" y="973"/>
                    <a:pt x="25080" y="811"/>
                    <a:pt x="25080" y="640"/>
                  </a:cubicBezTo>
                  <a:cubicBezTo>
                    <a:pt x="25080" y="470"/>
                    <a:pt x="23759" y="307"/>
                    <a:pt x="21408" y="188"/>
                  </a:cubicBezTo>
                  <a:cubicBezTo>
                    <a:pt x="19055" y="68"/>
                    <a:pt x="15866" y="0"/>
                    <a:pt x="125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0" name="Google Shape;310;p15"/>
          <p:cNvGrpSpPr/>
          <p:nvPr/>
        </p:nvGrpSpPr>
        <p:grpSpPr>
          <a:xfrm>
            <a:off x="274361" y="142076"/>
            <a:ext cx="8996157" cy="1680490"/>
            <a:chOff x="274361" y="142076"/>
            <a:chExt cx="8996157" cy="1680490"/>
          </a:xfrm>
        </p:grpSpPr>
        <p:sp>
          <p:nvSpPr>
            <p:cNvPr id="311" name="Google Shape;311;p15"/>
            <p:cNvSpPr/>
            <p:nvPr/>
          </p:nvSpPr>
          <p:spPr>
            <a:xfrm>
              <a:off x="8423998" y="1189114"/>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5"/>
            <p:cNvSpPr/>
            <p:nvPr/>
          </p:nvSpPr>
          <p:spPr>
            <a:xfrm>
              <a:off x="8760378" y="86068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5"/>
            <p:cNvSpPr/>
            <p:nvPr/>
          </p:nvSpPr>
          <p:spPr>
            <a:xfrm>
              <a:off x="8580263" y="958409"/>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5"/>
            <p:cNvSpPr/>
            <p:nvPr/>
          </p:nvSpPr>
          <p:spPr>
            <a:xfrm>
              <a:off x="2903798" y="142076"/>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5"/>
            <p:cNvSpPr/>
            <p:nvPr/>
          </p:nvSpPr>
          <p:spPr>
            <a:xfrm>
              <a:off x="274361" y="748639"/>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5"/>
            <p:cNvSpPr/>
            <p:nvPr/>
          </p:nvSpPr>
          <p:spPr>
            <a:xfrm>
              <a:off x="1074603" y="172483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15"/>
            <p:cNvSpPr/>
            <p:nvPr/>
          </p:nvSpPr>
          <p:spPr>
            <a:xfrm>
              <a:off x="1229238" y="1581397"/>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91693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24"/>
        <p:cNvGrpSpPr/>
        <p:nvPr/>
      </p:nvGrpSpPr>
      <p:grpSpPr>
        <a:xfrm>
          <a:off x="0" y="0"/>
          <a:ext cx="0" cy="0"/>
          <a:chOff x="0" y="0"/>
          <a:chExt cx="0" cy="0"/>
        </a:xfrm>
      </p:grpSpPr>
    </p:spTree>
    <p:extLst>
      <p:ext uri="{BB962C8B-B14F-4D97-AF65-F5344CB8AC3E}">
        <p14:creationId xmlns:p14="http://schemas.microsoft.com/office/powerpoint/2010/main" val="201316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8"/>
        <p:cNvGrpSpPr/>
        <p:nvPr/>
      </p:nvGrpSpPr>
      <p:grpSpPr>
        <a:xfrm>
          <a:off x="0" y="0"/>
          <a:ext cx="0" cy="0"/>
          <a:chOff x="0" y="0"/>
          <a:chExt cx="0" cy="0"/>
        </a:xfrm>
      </p:grpSpPr>
      <p:sp>
        <p:nvSpPr>
          <p:cNvPr id="179" name="Google Shape;179;p9"/>
          <p:cNvSpPr txBox="1">
            <a:spLocks noGrp="1"/>
          </p:cNvSpPr>
          <p:nvPr>
            <p:ph type="title"/>
          </p:nvPr>
        </p:nvSpPr>
        <p:spPr>
          <a:xfrm>
            <a:off x="4378963" y="806050"/>
            <a:ext cx="3695100" cy="1611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0" name="Google Shape;180;p9"/>
          <p:cNvSpPr txBox="1">
            <a:spLocks noGrp="1"/>
          </p:cNvSpPr>
          <p:nvPr>
            <p:ph type="subTitle" idx="1"/>
          </p:nvPr>
        </p:nvSpPr>
        <p:spPr>
          <a:xfrm>
            <a:off x="4378963" y="2417650"/>
            <a:ext cx="3695100" cy="1386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rgbClr val="999999"/>
              </a:buClr>
              <a:buSzPts val="800"/>
              <a:buFont typeface="Open Sans"/>
              <a:buChar char="●"/>
              <a:defRPr/>
            </a:lvl1pPr>
            <a:lvl2pPr lvl="1" algn="ctr" rtl="0">
              <a:lnSpc>
                <a:spcPct val="115000"/>
              </a:lnSpc>
              <a:spcBef>
                <a:spcPts val="0"/>
              </a:spcBef>
              <a:spcAft>
                <a:spcPts val="0"/>
              </a:spcAft>
              <a:buClr>
                <a:srgbClr val="999999"/>
              </a:buClr>
              <a:buSzPts val="800"/>
              <a:buFont typeface="Open Sans"/>
              <a:buChar char="○"/>
              <a:defRPr/>
            </a:lvl2pPr>
            <a:lvl3pPr lvl="2" algn="ctr" rtl="0">
              <a:lnSpc>
                <a:spcPct val="115000"/>
              </a:lnSpc>
              <a:spcBef>
                <a:spcPts val="0"/>
              </a:spcBef>
              <a:spcAft>
                <a:spcPts val="0"/>
              </a:spcAft>
              <a:buClr>
                <a:srgbClr val="999999"/>
              </a:buClr>
              <a:buSzPts val="800"/>
              <a:buFont typeface="Open Sans"/>
              <a:buChar char="■"/>
              <a:defRPr/>
            </a:lvl3pPr>
            <a:lvl4pPr lvl="3" algn="ctr" rtl="0">
              <a:lnSpc>
                <a:spcPct val="115000"/>
              </a:lnSpc>
              <a:spcBef>
                <a:spcPts val="0"/>
              </a:spcBef>
              <a:spcAft>
                <a:spcPts val="0"/>
              </a:spcAft>
              <a:buClr>
                <a:srgbClr val="999999"/>
              </a:buClr>
              <a:buSzPts val="800"/>
              <a:buFont typeface="Open Sans"/>
              <a:buChar char="●"/>
              <a:defRPr/>
            </a:lvl4pPr>
            <a:lvl5pPr lvl="4" algn="ctr" rtl="0">
              <a:lnSpc>
                <a:spcPct val="115000"/>
              </a:lnSpc>
              <a:spcBef>
                <a:spcPts val="0"/>
              </a:spcBef>
              <a:spcAft>
                <a:spcPts val="0"/>
              </a:spcAft>
              <a:buClr>
                <a:srgbClr val="999999"/>
              </a:buClr>
              <a:buSzPts val="1200"/>
              <a:buFont typeface="Open Sans"/>
              <a:buChar char="○"/>
              <a:defRPr/>
            </a:lvl5pPr>
            <a:lvl6pPr lvl="5" algn="ctr" rtl="0">
              <a:lnSpc>
                <a:spcPct val="115000"/>
              </a:lnSpc>
              <a:spcBef>
                <a:spcPts val="0"/>
              </a:spcBef>
              <a:spcAft>
                <a:spcPts val="0"/>
              </a:spcAft>
              <a:buClr>
                <a:srgbClr val="999999"/>
              </a:buClr>
              <a:buSzPts val="1200"/>
              <a:buFont typeface="Open Sans"/>
              <a:buChar char="■"/>
              <a:defRPr/>
            </a:lvl6pPr>
            <a:lvl7pPr lvl="6" algn="ctr" rtl="0">
              <a:lnSpc>
                <a:spcPct val="115000"/>
              </a:lnSpc>
              <a:spcBef>
                <a:spcPts val="0"/>
              </a:spcBef>
              <a:spcAft>
                <a:spcPts val="0"/>
              </a:spcAft>
              <a:buClr>
                <a:srgbClr val="999999"/>
              </a:buClr>
              <a:buSzPts val="700"/>
              <a:buFont typeface="Open Sans"/>
              <a:buChar char="●"/>
              <a:defRPr/>
            </a:lvl7pPr>
            <a:lvl8pPr lvl="7" algn="ctr" rtl="0">
              <a:lnSpc>
                <a:spcPct val="115000"/>
              </a:lnSpc>
              <a:spcBef>
                <a:spcPts val="0"/>
              </a:spcBef>
              <a:spcAft>
                <a:spcPts val="0"/>
              </a:spcAft>
              <a:buClr>
                <a:srgbClr val="999999"/>
              </a:buClr>
              <a:buSzPts val="700"/>
              <a:buFont typeface="Open Sans"/>
              <a:buChar char="○"/>
              <a:defRPr/>
            </a:lvl8pPr>
            <a:lvl9pPr lvl="8" algn="ctr" rtl="0">
              <a:lnSpc>
                <a:spcPct val="115000"/>
              </a:lnSpc>
              <a:spcBef>
                <a:spcPts val="0"/>
              </a:spcBef>
              <a:spcAft>
                <a:spcPts val="0"/>
              </a:spcAft>
              <a:buClr>
                <a:srgbClr val="999999"/>
              </a:buClr>
              <a:buSzPts val="600"/>
              <a:buFont typeface="Open Sans"/>
              <a:buChar char="■"/>
              <a:defRPr/>
            </a:lvl9pPr>
          </a:lstStyle>
          <a:p>
            <a:endParaRPr/>
          </a:p>
        </p:txBody>
      </p:sp>
      <p:sp>
        <p:nvSpPr>
          <p:cNvPr id="181" name="Google Shape;181;p9"/>
          <p:cNvSpPr>
            <a:spLocks noGrp="1"/>
          </p:cNvSpPr>
          <p:nvPr>
            <p:ph type="pic" idx="2"/>
          </p:nvPr>
        </p:nvSpPr>
        <p:spPr>
          <a:xfrm>
            <a:off x="1069925" y="539500"/>
            <a:ext cx="2808900" cy="3531600"/>
          </a:xfrm>
          <a:prstGeom prst="round2SameRect">
            <a:avLst>
              <a:gd name="adj1" fmla="val 16667"/>
              <a:gd name="adj2" fmla="val 0"/>
            </a:avLst>
          </a:prstGeom>
          <a:noFill/>
          <a:ln>
            <a:noFill/>
          </a:ln>
        </p:spPr>
      </p:sp>
      <p:grpSp>
        <p:nvGrpSpPr>
          <p:cNvPr id="182" name="Google Shape;182;p9"/>
          <p:cNvGrpSpPr/>
          <p:nvPr/>
        </p:nvGrpSpPr>
        <p:grpSpPr>
          <a:xfrm>
            <a:off x="0" y="4434660"/>
            <a:ext cx="9143774" cy="708881"/>
            <a:chOff x="0" y="4434660"/>
            <a:chExt cx="9143774" cy="708881"/>
          </a:xfrm>
        </p:grpSpPr>
        <p:grpSp>
          <p:nvGrpSpPr>
            <p:cNvPr id="183" name="Google Shape;183;p9"/>
            <p:cNvGrpSpPr/>
            <p:nvPr/>
          </p:nvGrpSpPr>
          <p:grpSpPr>
            <a:xfrm>
              <a:off x="0" y="4434660"/>
              <a:ext cx="9143774" cy="708881"/>
              <a:chOff x="0" y="4434613"/>
              <a:chExt cx="9101000" cy="708881"/>
            </a:xfrm>
          </p:grpSpPr>
          <p:sp>
            <p:nvSpPr>
              <p:cNvPr id="184" name="Google Shape;184;p9"/>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9"/>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rgbClr val="FFBD9F">
                  <a:alpha val="72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6" name="Google Shape;186;p9"/>
            <p:cNvSpPr/>
            <p:nvPr/>
          </p:nvSpPr>
          <p:spPr>
            <a:xfrm>
              <a:off x="161" y="4630300"/>
              <a:ext cx="9101000" cy="374551"/>
            </a:xfrm>
            <a:custGeom>
              <a:avLst/>
              <a:gdLst/>
              <a:ahLst/>
              <a:cxnLst/>
              <a:rect l="l" t="t" r="r" b="b"/>
              <a:pathLst>
                <a:path w="56637" h="5606" extrusionOk="0">
                  <a:moveTo>
                    <a:pt x="10505" y="0"/>
                  </a:moveTo>
                  <a:cubicBezTo>
                    <a:pt x="9634" y="0"/>
                    <a:pt x="8832" y="7"/>
                    <a:pt x="8145" y="16"/>
                  </a:cubicBezTo>
                  <a:cubicBezTo>
                    <a:pt x="4786" y="61"/>
                    <a:pt x="1438" y="198"/>
                    <a:pt x="1" y="315"/>
                  </a:cubicBezTo>
                  <a:lnTo>
                    <a:pt x="1" y="432"/>
                  </a:lnTo>
                  <a:cubicBezTo>
                    <a:pt x="1644" y="307"/>
                    <a:pt x="6086" y="112"/>
                    <a:pt x="10745" y="112"/>
                  </a:cubicBezTo>
                  <a:cubicBezTo>
                    <a:pt x="14739" y="112"/>
                    <a:pt x="18892" y="256"/>
                    <a:pt x="21577" y="710"/>
                  </a:cubicBezTo>
                  <a:cubicBezTo>
                    <a:pt x="23255" y="994"/>
                    <a:pt x="23591" y="1540"/>
                    <a:pt x="23978" y="2173"/>
                  </a:cubicBezTo>
                  <a:cubicBezTo>
                    <a:pt x="24890" y="3660"/>
                    <a:pt x="26079" y="5605"/>
                    <a:pt x="45208" y="5605"/>
                  </a:cubicBezTo>
                  <a:cubicBezTo>
                    <a:pt x="48467" y="5605"/>
                    <a:pt x="52248" y="5549"/>
                    <a:pt x="56636" y="5424"/>
                  </a:cubicBezTo>
                  <a:lnTo>
                    <a:pt x="56636" y="5312"/>
                  </a:lnTo>
                  <a:cubicBezTo>
                    <a:pt x="52215" y="5438"/>
                    <a:pt x="48413" y="5495"/>
                    <a:pt x="45140" y="5495"/>
                  </a:cubicBezTo>
                  <a:cubicBezTo>
                    <a:pt x="26147" y="5495"/>
                    <a:pt x="24972" y="3578"/>
                    <a:pt x="24075" y="2114"/>
                  </a:cubicBezTo>
                  <a:cubicBezTo>
                    <a:pt x="23672" y="1458"/>
                    <a:pt x="23325" y="892"/>
                    <a:pt x="21594" y="599"/>
                  </a:cubicBezTo>
                  <a:cubicBezTo>
                    <a:pt x="18693" y="108"/>
                    <a:pt x="14029" y="0"/>
                    <a:pt x="105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3354387" y="4877898"/>
              <a:ext cx="457002" cy="67080"/>
            </a:xfrm>
            <a:custGeom>
              <a:avLst/>
              <a:gdLst/>
              <a:ahLst/>
              <a:cxnLst/>
              <a:rect l="l" t="t" r="r" b="b"/>
              <a:pathLst>
                <a:path w="2844" h="1004" extrusionOk="0">
                  <a:moveTo>
                    <a:pt x="1422" y="114"/>
                  </a:moveTo>
                  <a:cubicBezTo>
                    <a:pt x="2193" y="114"/>
                    <a:pt x="2730" y="319"/>
                    <a:pt x="2730" y="502"/>
                  </a:cubicBezTo>
                  <a:cubicBezTo>
                    <a:pt x="2730" y="685"/>
                    <a:pt x="2193" y="891"/>
                    <a:pt x="1422" y="891"/>
                  </a:cubicBezTo>
                  <a:cubicBezTo>
                    <a:pt x="650" y="891"/>
                    <a:pt x="113" y="685"/>
                    <a:pt x="113" y="502"/>
                  </a:cubicBezTo>
                  <a:cubicBezTo>
                    <a:pt x="113" y="319"/>
                    <a:pt x="650" y="114"/>
                    <a:pt x="1422" y="114"/>
                  </a:cubicBezTo>
                  <a:close/>
                  <a:moveTo>
                    <a:pt x="1422" y="1"/>
                  </a:moveTo>
                  <a:cubicBezTo>
                    <a:pt x="732" y="1"/>
                    <a:pt x="0" y="176"/>
                    <a:pt x="0" y="502"/>
                  </a:cubicBezTo>
                  <a:cubicBezTo>
                    <a:pt x="0" y="829"/>
                    <a:pt x="732" y="1004"/>
                    <a:pt x="1422" y="1004"/>
                  </a:cubicBezTo>
                  <a:cubicBezTo>
                    <a:pt x="2111" y="1004"/>
                    <a:pt x="2843" y="829"/>
                    <a:pt x="2843" y="502"/>
                  </a:cubicBezTo>
                  <a:cubicBezTo>
                    <a:pt x="2843" y="176"/>
                    <a:pt x="2111" y="1"/>
                    <a:pt x="14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161" y="4813760"/>
              <a:ext cx="309007" cy="71089"/>
            </a:xfrm>
            <a:custGeom>
              <a:avLst/>
              <a:gdLst/>
              <a:ahLst/>
              <a:cxnLst/>
              <a:rect l="l" t="t" r="r" b="b"/>
              <a:pathLst>
                <a:path w="1923" h="1064" extrusionOk="0">
                  <a:moveTo>
                    <a:pt x="531" y="1"/>
                  </a:moveTo>
                  <a:cubicBezTo>
                    <a:pt x="351" y="1"/>
                    <a:pt x="170" y="13"/>
                    <a:pt x="1" y="39"/>
                  </a:cubicBezTo>
                  <a:lnTo>
                    <a:pt x="1" y="153"/>
                  </a:lnTo>
                  <a:cubicBezTo>
                    <a:pt x="160" y="128"/>
                    <a:pt x="337" y="114"/>
                    <a:pt x="531" y="114"/>
                  </a:cubicBezTo>
                  <a:cubicBezTo>
                    <a:pt x="1284" y="114"/>
                    <a:pt x="1809" y="335"/>
                    <a:pt x="1809" y="532"/>
                  </a:cubicBezTo>
                  <a:cubicBezTo>
                    <a:pt x="1809" y="730"/>
                    <a:pt x="1284" y="950"/>
                    <a:pt x="531" y="950"/>
                  </a:cubicBezTo>
                  <a:cubicBezTo>
                    <a:pt x="337" y="950"/>
                    <a:pt x="159" y="936"/>
                    <a:pt x="1" y="911"/>
                  </a:cubicBezTo>
                  <a:lnTo>
                    <a:pt x="1" y="1025"/>
                  </a:lnTo>
                  <a:cubicBezTo>
                    <a:pt x="170" y="1051"/>
                    <a:pt x="351" y="1063"/>
                    <a:pt x="531" y="1063"/>
                  </a:cubicBezTo>
                  <a:cubicBezTo>
                    <a:pt x="1204" y="1063"/>
                    <a:pt x="1922" y="878"/>
                    <a:pt x="1922" y="532"/>
                  </a:cubicBezTo>
                  <a:cubicBezTo>
                    <a:pt x="1922" y="187"/>
                    <a:pt x="1204" y="1"/>
                    <a:pt x="53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9"/>
            <p:cNvSpPr/>
            <p:nvPr/>
          </p:nvSpPr>
          <p:spPr>
            <a:xfrm>
              <a:off x="8849636" y="4698245"/>
              <a:ext cx="251480" cy="76166"/>
            </a:xfrm>
            <a:custGeom>
              <a:avLst/>
              <a:gdLst/>
              <a:ahLst/>
              <a:cxnLst/>
              <a:rect l="l" t="t" r="r" b="b"/>
              <a:pathLst>
                <a:path w="1565" h="1140" extrusionOk="0">
                  <a:moveTo>
                    <a:pt x="1564" y="0"/>
                  </a:moveTo>
                  <a:cubicBezTo>
                    <a:pt x="768" y="33"/>
                    <a:pt x="1" y="232"/>
                    <a:pt x="1" y="570"/>
                  </a:cubicBezTo>
                  <a:cubicBezTo>
                    <a:pt x="1" y="908"/>
                    <a:pt x="768" y="1107"/>
                    <a:pt x="1564" y="1139"/>
                  </a:cubicBezTo>
                  <a:lnTo>
                    <a:pt x="1564" y="1027"/>
                  </a:lnTo>
                  <a:cubicBezTo>
                    <a:pt x="698" y="991"/>
                    <a:pt x="114" y="770"/>
                    <a:pt x="114" y="570"/>
                  </a:cubicBezTo>
                  <a:cubicBezTo>
                    <a:pt x="114" y="370"/>
                    <a:pt x="698" y="149"/>
                    <a:pt x="1564" y="112"/>
                  </a:cubicBezTo>
                  <a:lnTo>
                    <a:pt x="156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9"/>
            <p:cNvSpPr/>
            <p:nvPr/>
          </p:nvSpPr>
          <p:spPr>
            <a:xfrm>
              <a:off x="757328" y="4715082"/>
              <a:ext cx="2759851" cy="85654"/>
            </a:xfrm>
            <a:custGeom>
              <a:avLst/>
              <a:gdLst/>
              <a:ahLst/>
              <a:cxnLst/>
              <a:rect l="l" t="t" r="r" b="b"/>
              <a:pathLst>
                <a:path w="17175" h="1282" extrusionOk="0">
                  <a:moveTo>
                    <a:pt x="8587" y="0"/>
                  </a:moveTo>
                  <a:cubicBezTo>
                    <a:pt x="3845" y="0"/>
                    <a:pt x="0" y="288"/>
                    <a:pt x="0" y="641"/>
                  </a:cubicBezTo>
                  <a:cubicBezTo>
                    <a:pt x="0" y="994"/>
                    <a:pt x="3845" y="1282"/>
                    <a:pt x="8587" y="1282"/>
                  </a:cubicBezTo>
                  <a:cubicBezTo>
                    <a:pt x="13330" y="1282"/>
                    <a:pt x="17175" y="994"/>
                    <a:pt x="17175" y="641"/>
                  </a:cubicBezTo>
                  <a:cubicBezTo>
                    <a:pt x="17175" y="288"/>
                    <a:pt x="13330" y="0"/>
                    <a:pt x="85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9"/>
            <p:cNvSpPr/>
            <p:nvPr/>
          </p:nvSpPr>
          <p:spPr>
            <a:xfrm>
              <a:off x="4355963" y="4753631"/>
              <a:ext cx="4030266" cy="85587"/>
            </a:xfrm>
            <a:custGeom>
              <a:avLst/>
              <a:gdLst/>
              <a:ahLst/>
              <a:cxnLst/>
              <a:rect l="l" t="t" r="r" b="b"/>
              <a:pathLst>
                <a:path w="25081" h="1281" extrusionOk="0">
                  <a:moveTo>
                    <a:pt x="12541" y="0"/>
                  </a:moveTo>
                  <a:cubicBezTo>
                    <a:pt x="9214" y="0"/>
                    <a:pt x="6025" y="68"/>
                    <a:pt x="3674" y="188"/>
                  </a:cubicBezTo>
                  <a:cubicBezTo>
                    <a:pt x="1322" y="307"/>
                    <a:pt x="1" y="470"/>
                    <a:pt x="1" y="640"/>
                  </a:cubicBezTo>
                  <a:cubicBezTo>
                    <a:pt x="1" y="811"/>
                    <a:pt x="1322" y="973"/>
                    <a:pt x="3674" y="1094"/>
                  </a:cubicBezTo>
                  <a:cubicBezTo>
                    <a:pt x="6025" y="1213"/>
                    <a:pt x="9214" y="1281"/>
                    <a:pt x="12541" y="1281"/>
                  </a:cubicBezTo>
                  <a:cubicBezTo>
                    <a:pt x="15866" y="1281"/>
                    <a:pt x="19055" y="1213"/>
                    <a:pt x="21408" y="1094"/>
                  </a:cubicBezTo>
                  <a:cubicBezTo>
                    <a:pt x="23759" y="973"/>
                    <a:pt x="25080" y="811"/>
                    <a:pt x="25080" y="640"/>
                  </a:cubicBezTo>
                  <a:cubicBezTo>
                    <a:pt x="25080" y="470"/>
                    <a:pt x="23759" y="307"/>
                    <a:pt x="21408" y="188"/>
                  </a:cubicBezTo>
                  <a:cubicBezTo>
                    <a:pt x="19055" y="68"/>
                    <a:pt x="15866" y="0"/>
                    <a:pt x="125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2" name="Google Shape;192;p9"/>
          <p:cNvGrpSpPr/>
          <p:nvPr/>
        </p:nvGrpSpPr>
        <p:grpSpPr>
          <a:xfrm>
            <a:off x="663315" y="707443"/>
            <a:ext cx="8341722" cy="2029937"/>
            <a:chOff x="663315" y="707443"/>
            <a:chExt cx="8341722" cy="2029937"/>
          </a:xfrm>
        </p:grpSpPr>
        <p:sp>
          <p:nvSpPr>
            <p:cNvPr id="193" name="Google Shape;193;p9"/>
            <p:cNvSpPr/>
            <p:nvPr/>
          </p:nvSpPr>
          <p:spPr>
            <a:xfrm>
              <a:off x="8007511" y="1526139"/>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917853" y="707443"/>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683563" y="883072"/>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8905203" y="1291218"/>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8609488" y="1310434"/>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663315" y="2639643"/>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49917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941825" y="1545400"/>
            <a:ext cx="2556000" cy="17007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1716875" y="539500"/>
            <a:ext cx="1005900" cy="1005900"/>
          </a:xfrm>
          <a:prstGeom prst="rect">
            <a:avLst/>
          </a:prstGeom>
          <a:solidFill>
            <a:schemeClr val="dk2"/>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 name="Google Shape;32;p3"/>
          <p:cNvSpPr txBox="1">
            <a:spLocks noGrp="1"/>
          </p:cNvSpPr>
          <p:nvPr>
            <p:ph type="subTitle" idx="1"/>
          </p:nvPr>
        </p:nvSpPr>
        <p:spPr>
          <a:xfrm>
            <a:off x="1163075" y="3308200"/>
            <a:ext cx="2113500" cy="959100"/>
          </a:xfrm>
          <a:prstGeom prst="rect">
            <a:avLst/>
          </a:prstGeom>
          <a:solidFill>
            <a:schemeClr val="lt2"/>
          </a:solidFill>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6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3" name="Google Shape;33;p3"/>
          <p:cNvGrpSpPr/>
          <p:nvPr/>
        </p:nvGrpSpPr>
        <p:grpSpPr>
          <a:xfrm>
            <a:off x="0" y="4434660"/>
            <a:ext cx="9143774" cy="708881"/>
            <a:chOff x="0" y="4434660"/>
            <a:chExt cx="9143774" cy="708881"/>
          </a:xfrm>
        </p:grpSpPr>
        <p:grpSp>
          <p:nvGrpSpPr>
            <p:cNvPr id="34" name="Google Shape;34;p3"/>
            <p:cNvGrpSpPr/>
            <p:nvPr/>
          </p:nvGrpSpPr>
          <p:grpSpPr>
            <a:xfrm>
              <a:off x="0" y="4434660"/>
              <a:ext cx="9143774" cy="708881"/>
              <a:chOff x="0" y="4434613"/>
              <a:chExt cx="9101000" cy="708881"/>
            </a:xfrm>
          </p:grpSpPr>
          <p:sp>
            <p:nvSpPr>
              <p:cNvPr id="35" name="Google Shape;35;p3"/>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3"/>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rgbClr val="FFBD9F">
                  <a:alpha val="72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 name="Google Shape;37;p3"/>
            <p:cNvSpPr/>
            <p:nvPr/>
          </p:nvSpPr>
          <p:spPr>
            <a:xfrm>
              <a:off x="161" y="4630300"/>
              <a:ext cx="9101000" cy="374551"/>
            </a:xfrm>
            <a:custGeom>
              <a:avLst/>
              <a:gdLst/>
              <a:ahLst/>
              <a:cxnLst/>
              <a:rect l="l" t="t" r="r" b="b"/>
              <a:pathLst>
                <a:path w="56637" h="5606" extrusionOk="0">
                  <a:moveTo>
                    <a:pt x="10505" y="0"/>
                  </a:moveTo>
                  <a:cubicBezTo>
                    <a:pt x="9634" y="0"/>
                    <a:pt x="8832" y="7"/>
                    <a:pt x="8145" y="16"/>
                  </a:cubicBezTo>
                  <a:cubicBezTo>
                    <a:pt x="4786" y="61"/>
                    <a:pt x="1438" y="198"/>
                    <a:pt x="1" y="315"/>
                  </a:cubicBezTo>
                  <a:lnTo>
                    <a:pt x="1" y="432"/>
                  </a:lnTo>
                  <a:cubicBezTo>
                    <a:pt x="1644" y="307"/>
                    <a:pt x="6086" y="112"/>
                    <a:pt x="10745" y="112"/>
                  </a:cubicBezTo>
                  <a:cubicBezTo>
                    <a:pt x="14739" y="112"/>
                    <a:pt x="18892" y="256"/>
                    <a:pt x="21577" y="710"/>
                  </a:cubicBezTo>
                  <a:cubicBezTo>
                    <a:pt x="23255" y="994"/>
                    <a:pt x="23591" y="1540"/>
                    <a:pt x="23978" y="2173"/>
                  </a:cubicBezTo>
                  <a:cubicBezTo>
                    <a:pt x="24890" y="3660"/>
                    <a:pt x="26079" y="5605"/>
                    <a:pt x="45208" y="5605"/>
                  </a:cubicBezTo>
                  <a:cubicBezTo>
                    <a:pt x="48467" y="5605"/>
                    <a:pt x="52248" y="5549"/>
                    <a:pt x="56636" y="5424"/>
                  </a:cubicBezTo>
                  <a:lnTo>
                    <a:pt x="56636" y="5312"/>
                  </a:lnTo>
                  <a:cubicBezTo>
                    <a:pt x="52215" y="5438"/>
                    <a:pt x="48413" y="5495"/>
                    <a:pt x="45140" y="5495"/>
                  </a:cubicBezTo>
                  <a:cubicBezTo>
                    <a:pt x="26147" y="5495"/>
                    <a:pt x="24972" y="3578"/>
                    <a:pt x="24075" y="2114"/>
                  </a:cubicBezTo>
                  <a:cubicBezTo>
                    <a:pt x="23672" y="1458"/>
                    <a:pt x="23325" y="892"/>
                    <a:pt x="21594" y="599"/>
                  </a:cubicBezTo>
                  <a:cubicBezTo>
                    <a:pt x="18693" y="108"/>
                    <a:pt x="14029" y="0"/>
                    <a:pt x="105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3354387" y="4877898"/>
              <a:ext cx="457002" cy="67080"/>
            </a:xfrm>
            <a:custGeom>
              <a:avLst/>
              <a:gdLst/>
              <a:ahLst/>
              <a:cxnLst/>
              <a:rect l="l" t="t" r="r" b="b"/>
              <a:pathLst>
                <a:path w="2844" h="1004" extrusionOk="0">
                  <a:moveTo>
                    <a:pt x="1422" y="114"/>
                  </a:moveTo>
                  <a:cubicBezTo>
                    <a:pt x="2193" y="114"/>
                    <a:pt x="2730" y="319"/>
                    <a:pt x="2730" y="502"/>
                  </a:cubicBezTo>
                  <a:cubicBezTo>
                    <a:pt x="2730" y="685"/>
                    <a:pt x="2193" y="891"/>
                    <a:pt x="1422" y="891"/>
                  </a:cubicBezTo>
                  <a:cubicBezTo>
                    <a:pt x="650" y="891"/>
                    <a:pt x="113" y="685"/>
                    <a:pt x="113" y="502"/>
                  </a:cubicBezTo>
                  <a:cubicBezTo>
                    <a:pt x="113" y="319"/>
                    <a:pt x="650" y="114"/>
                    <a:pt x="1422" y="114"/>
                  </a:cubicBezTo>
                  <a:close/>
                  <a:moveTo>
                    <a:pt x="1422" y="1"/>
                  </a:moveTo>
                  <a:cubicBezTo>
                    <a:pt x="732" y="1"/>
                    <a:pt x="0" y="176"/>
                    <a:pt x="0" y="502"/>
                  </a:cubicBezTo>
                  <a:cubicBezTo>
                    <a:pt x="0" y="829"/>
                    <a:pt x="732" y="1004"/>
                    <a:pt x="1422" y="1004"/>
                  </a:cubicBezTo>
                  <a:cubicBezTo>
                    <a:pt x="2111" y="1004"/>
                    <a:pt x="2843" y="829"/>
                    <a:pt x="2843" y="502"/>
                  </a:cubicBezTo>
                  <a:cubicBezTo>
                    <a:pt x="2843" y="176"/>
                    <a:pt x="2111" y="1"/>
                    <a:pt x="14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61" y="4813760"/>
              <a:ext cx="309007" cy="71089"/>
            </a:xfrm>
            <a:custGeom>
              <a:avLst/>
              <a:gdLst/>
              <a:ahLst/>
              <a:cxnLst/>
              <a:rect l="l" t="t" r="r" b="b"/>
              <a:pathLst>
                <a:path w="1923" h="1064" extrusionOk="0">
                  <a:moveTo>
                    <a:pt x="531" y="1"/>
                  </a:moveTo>
                  <a:cubicBezTo>
                    <a:pt x="351" y="1"/>
                    <a:pt x="170" y="13"/>
                    <a:pt x="1" y="39"/>
                  </a:cubicBezTo>
                  <a:lnTo>
                    <a:pt x="1" y="153"/>
                  </a:lnTo>
                  <a:cubicBezTo>
                    <a:pt x="160" y="128"/>
                    <a:pt x="337" y="114"/>
                    <a:pt x="531" y="114"/>
                  </a:cubicBezTo>
                  <a:cubicBezTo>
                    <a:pt x="1284" y="114"/>
                    <a:pt x="1809" y="335"/>
                    <a:pt x="1809" y="532"/>
                  </a:cubicBezTo>
                  <a:cubicBezTo>
                    <a:pt x="1809" y="730"/>
                    <a:pt x="1284" y="950"/>
                    <a:pt x="531" y="950"/>
                  </a:cubicBezTo>
                  <a:cubicBezTo>
                    <a:pt x="337" y="950"/>
                    <a:pt x="159" y="936"/>
                    <a:pt x="1" y="911"/>
                  </a:cubicBezTo>
                  <a:lnTo>
                    <a:pt x="1" y="1025"/>
                  </a:lnTo>
                  <a:cubicBezTo>
                    <a:pt x="170" y="1051"/>
                    <a:pt x="351" y="1063"/>
                    <a:pt x="531" y="1063"/>
                  </a:cubicBezTo>
                  <a:cubicBezTo>
                    <a:pt x="1204" y="1063"/>
                    <a:pt x="1922" y="878"/>
                    <a:pt x="1922" y="532"/>
                  </a:cubicBezTo>
                  <a:cubicBezTo>
                    <a:pt x="1922" y="187"/>
                    <a:pt x="1204" y="1"/>
                    <a:pt x="53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8849636" y="4698245"/>
              <a:ext cx="251480" cy="76166"/>
            </a:xfrm>
            <a:custGeom>
              <a:avLst/>
              <a:gdLst/>
              <a:ahLst/>
              <a:cxnLst/>
              <a:rect l="l" t="t" r="r" b="b"/>
              <a:pathLst>
                <a:path w="1565" h="1140" extrusionOk="0">
                  <a:moveTo>
                    <a:pt x="1564" y="0"/>
                  </a:moveTo>
                  <a:cubicBezTo>
                    <a:pt x="768" y="33"/>
                    <a:pt x="1" y="232"/>
                    <a:pt x="1" y="570"/>
                  </a:cubicBezTo>
                  <a:cubicBezTo>
                    <a:pt x="1" y="908"/>
                    <a:pt x="768" y="1107"/>
                    <a:pt x="1564" y="1139"/>
                  </a:cubicBezTo>
                  <a:lnTo>
                    <a:pt x="1564" y="1027"/>
                  </a:lnTo>
                  <a:cubicBezTo>
                    <a:pt x="698" y="991"/>
                    <a:pt x="114" y="770"/>
                    <a:pt x="114" y="570"/>
                  </a:cubicBezTo>
                  <a:cubicBezTo>
                    <a:pt x="114" y="370"/>
                    <a:pt x="698" y="149"/>
                    <a:pt x="1564" y="112"/>
                  </a:cubicBezTo>
                  <a:lnTo>
                    <a:pt x="156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757328" y="4715082"/>
              <a:ext cx="2759851" cy="85654"/>
            </a:xfrm>
            <a:custGeom>
              <a:avLst/>
              <a:gdLst/>
              <a:ahLst/>
              <a:cxnLst/>
              <a:rect l="l" t="t" r="r" b="b"/>
              <a:pathLst>
                <a:path w="17175" h="1282" extrusionOk="0">
                  <a:moveTo>
                    <a:pt x="8587" y="0"/>
                  </a:moveTo>
                  <a:cubicBezTo>
                    <a:pt x="3845" y="0"/>
                    <a:pt x="0" y="288"/>
                    <a:pt x="0" y="641"/>
                  </a:cubicBezTo>
                  <a:cubicBezTo>
                    <a:pt x="0" y="994"/>
                    <a:pt x="3845" y="1282"/>
                    <a:pt x="8587" y="1282"/>
                  </a:cubicBezTo>
                  <a:cubicBezTo>
                    <a:pt x="13330" y="1282"/>
                    <a:pt x="17175" y="994"/>
                    <a:pt x="17175" y="641"/>
                  </a:cubicBezTo>
                  <a:cubicBezTo>
                    <a:pt x="17175" y="288"/>
                    <a:pt x="13330" y="0"/>
                    <a:pt x="85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4355963" y="4753631"/>
              <a:ext cx="4030266" cy="85587"/>
            </a:xfrm>
            <a:custGeom>
              <a:avLst/>
              <a:gdLst/>
              <a:ahLst/>
              <a:cxnLst/>
              <a:rect l="l" t="t" r="r" b="b"/>
              <a:pathLst>
                <a:path w="25081" h="1281" extrusionOk="0">
                  <a:moveTo>
                    <a:pt x="12541" y="0"/>
                  </a:moveTo>
                  <a:cubicBezTo>
                    <a:pt x="9214" y="0"/>
                    <a:pt x="6025" y="68"/>
                    <a:pt x="3674" y="188"/>
                  </a:cubicBezTo>
                  <a:cubicBezTo>
                    <a:pt x="1322" y="307"/>
                    <a:pt x="1" y="470"/>
                    <a:pt x="1" y="640"/>
                  </a:cubicBezTo>
                  <a:cubicBezTo>
                    <a:pt x="1" y="811"/>
                    <a:pt x="1322" y="973"/>
                    <a:pt x="3674" y="1094"/>
                  </a:cubicBezTo>
                  <a:cubicBezTo>
                    <a:pt x="6025" y="1213"/>
                    <a:pt x="9214" y="1281"/>
                    <a:pt x="12541" y="1281"/>
                  </a:cubicBezTo>
                  <a:cubicBezTo>
                    <a:pt x="15866" y="1281"/>
                    <a:pt x="19055" y="1213"/>
                    <a:pt x="21408" y="1094"/>
                  </a:cubicBezTo>
                  <a:cubicBezTo>
                    <a:pt x="23759" y="973"/>
                    <a:pt x="25080" y="811"/>
                    <a:pt x="25080" y="640"/>
                  </a:cubicBezTo>
                  <a:cubicBezTo>
                    <a:pt x="25080" y="470"/>
                    <a:pt x="23759" y="307"/>
                    <a:pt x="21408" y="188"/>
                  </a:cubicBezTo>
                  <a:cubicBezTo>
                    <a:pt x="19055" y="68"/>
                    <a:pt x="15866" y="0"/>
                    <a:pt x="125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 name="Google Shape;43;p3"/>
          <p:cNvGrpSpPr/>
          <p:nvPr/>
        </p:nvGrpSpPr>
        <p:grpSpPr>
          <a:xfrm>
            <a:off x="266153" y="246126"/>
            <a:ext cx="8680015" cy="1235574"/>
            <a:chOff x="266153" y="246126"/>
            <a:chExt cx="8680015" cy="1235574"/>
          </a:xfrm>
        </p:grpSpPr>
        <p:sp>
          <p:nvSpPr>
            <p:cNvPr id="44" name="Google Shape;44;p3"/>
            <p:cNvSpPr/>
            <p:nvPr/>
          </p:nvSpPr>
          <p:spPr>
            <a:xfrm>
              <a:off x="266153" y="611305"/>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3"/>
            <p:cNvSpPr/>
            <p:nvPr/>
          </p:nvSpPr>
          <p:spPr>
            <a:xfrm>
              <a:off x="534288" y="709047"/>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3"/>
            <p:cNvSpPr/>
            <p:nvPr/>
          </p:nvSpPr>
          <p:spPr>
            <a:xfrm>
              <a:off x="8099648" y="653001"/>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5385448" y="246126"/>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4481273" y="1310301"/>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3"/>
            <p:cNvSpPr/>
            <p:nvPr/>
          </p:nvSpPr>
          <p:spPr>
            <a:xfrm>
              <a:off x="289973" y="1226014"/>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3"/>
            <p:cNvSpPr/>
            <p:nvPr/>
          </p:nvSpPr>
          <p:spPr>
            <a:xfrm>
              <a:off x="4436153" y="956743"/>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3"/>
            <p:cNvSpPr/>
            <p:nvPr/>
          </p:nvSpPr>
          <p:spPr>
            <a:xfrm>
              <a:off x="4256038" y="1054472"/>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73051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sp>
        <p:nvSpPr>
          <p:cNvPr id="203" name="Google Shape;203;p11"/>
          <p:cNvSpPr txBox="1">
            <a:spLocks noGrp="1"/>
          </p:cNvSpPr>
          <p:nvPr>
            <p:ph type="title" hasCustomPrompt="1"/>
          </p:nvPr>
        </p:nvSpPr>
        <p:spPr>
          <a:xfrm>
            <a:off x="2783101" y="1795650"/>
            <a:ext cx="3577800" cy="986100"/>
          </a:xfrm>
          <a:prstGeom prst="rect">
            <a:avLst/>
          </a:prstGeom>
          <a:solidFill>
            <a:schemeClr val="dk2"/>
          </a:solidFill>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04" name="Google Shape;204;p11"/>
          <p:cNvSpPr txBox="1">
            <a:spLocks noGrp="1"/>
          </p:cNvSpPr>
          <p:nvPr>
            <p:ph type="subTitle" idx="1"/>
          </p:nvPr>
        </p:nvSpPr>
        <p:spPr>
          <a:xfrm>
            <a:off x="2783099" y="2934150"/>
            <a:ext cx="3577800" cy="708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05" name="Google Shape;205;p11"/>
          <p:cNvGrpSpPr/>
          <p:nvPr/>
        </p:nvGrpSpPr>
        <p:grpSpPr>
          <a:xfrm>
            <a:off x="0" y="4434660"/>
            <a:ext cx="9143774" cy="708881"/>
            <a:chOff x="0" y="4434660"/>
            <a:chExt cx="9143774" cy="708881"/>
          </a:xfrm>
        </p:grpSpPr>
        <p:grpSp>
          <p:nvGrpSpPr>
            <p:cNvPr id="206" name="Google Shape;206;p11"/>
            <p:cNvGrpSpPr/>
            <p:nvPr/>
          </p:nvGrpSpPr>
          <p:grpSpPr>
            <a:xfrm>
              <a:off x="0" y="4434660"/>
              <a:ext cx="9143774" cy="708881"/>
              <a:chOff x="0" y="4434613"/>
              <a:chExt cx="9101000" cy="708881"/>
            </a:xfrm>
          </p:grpSpPr>
          <p:sp>
            <p:nvSpPr>
              <p:cNvPr id="207" name="Google Shape;207;p11"/>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11"/>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rgbClr val="FFBD9F">
                  <a:alpha val="72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9" name="Google Shape;209;p11"/>
            <p:cNvSpPr/>
            <p:nvPr/>
          </p:nvSpPr>
          <p:spPr>
            <a:xfrm>
              <a:off x="161" y="4630300"/>
              <a:ext cx="9101000" cy="374551"/>
            </a:xfrm>
            <a:custGeom>
              <a:avLst/>
              <a:gdLst/>
              <a:ahLst/>
              <a:cxnLst/>
              <a:rect l="l" t="t" r="r" b="b"/>
              <a:pathLst>
                <a:path w="56637" h="5606" extrusionOk="0">
                  <a:moveTo>
                    <a:pt x="10505" y="0"/>
                  </a:moveTo>
                  <a:cubicBezTo>
                    <a:pt x="9634" y="0"/>
                    <a:pt x="8832" y="7"/>
                    <a:pt x="8145" y="16"/>
                  </a:cubicBezTo>
                  <a:cubicBezTo>
                    <a:pt x="4786" y="61"/>
                    <a:pt x="1438" y="198"/>
                    <a:pt x="1" y="315"/>
                  </a:cubicBezTo>
                  <a:lnTo>
                    <a:pt x="1" y="432"/>
                  </a:lnTo>
                  <a:cubicBezTo>
                    <a:pt x="1644" y="307"/>
                    <a:pt x="6086" y="112"/>
                    <a:pt x="10745" y="112"/>
                  </a:cubicBezTo>
                  <a:cubicBezTo>
                    <a:pt x="14739" y="112"/>
                    <a:pt x="18892" y="256"/>
                    <a:pt x="21577" y="710"/>
                  </a:cubicBezTo>
                  <a:cubicBezTo>
                    <a:pt x="23255" y="994"/>
                    <a:pt x="23591" y="1540"/>
                    <a:pt x="23978" y="2173"/>
                  </a:cubicBezTo>
                  <a:cubicBezTo>
                    <a:pt x="24890" y="3660"/>
                    <a:pt x="26079" y="5605"/>
                    <a:pt x="45208" y="5605"/>
                  </a:cubicBezTo>
                  <a:cubicBezTo>
                    <a:pt x="48467" y="5605"/>
                    <a:pt x="52248" y="5549"/>
                    <a:pt x="56636" y="5424"/>
                  </a:cubicBezTo>
                  <a:lnTo>
                    <a:pt x="56636" y="5312"/>
                  </a:lnTo>
                  <a:cubicBezTo>
                    <a:pt x="52215" y="5438"/>
                    <a:pt x="48413" y="5495"/>
                    <a:pt x="45140" y="5495"/>
                  </a:cubicBezTo>
                  <a:cubicBezTo>
                    <a:pt x="26147" y="5495"/>
                    <a:pt x="24972" y="3578"/>
                    <a:pt x="24075" y="2114"/>
                  </a:cubicBezTo>
                  <a:cubicBezTo>
                    <a:pt x="23672" y="1458"/>
                    <a:pt x="23325" y="892"/>
                    <a:pt x="21594" y="599"/>
                  </a:cubicBezTo>
                  <a:cubicBezTo>
                    <a:pt x="18693" y="108"/>
                    <a:pt x="14029" y="0"/>
                    <a:pt x="105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11"/>
            <p:cNvSpPr/>
            <p:nvPr/>
          </p:nvSpPr>
          <p:spPr>
            <a:xfrm>
              <a:off x="3354387" y="4877898"/>
              <a:ext cx="457002" cy="67080"/>
            </a:xfrm>
            <a:custGeom>
              <a:avLst/>
              <a:gdLst/>
              <a:ahLst/>
              <a:cxnLst/>
              <a:rect l="l" t="t" r="r" b="b"/>
              <a:pathLst>
                <a:path w="2844" h="1004" extrusionOk="0">
                  <a:moveTo>
                    <a:pt x="1422" y="114"/>
                  </a:moveTo>
                  <a:cubicBezTo>
                    <a:pt x="2193" y="114"/>
                    <a:pt x="2730" y="319"/>
                    <a:pt x="2730" y="502"/>
                  </a:cubicBezTo>
                  <a:cubicBezTo>
                    <a:pt x="2730" y="685"/>
                    <a:pt x="2193" y="891"/>
                    <a:pt x="1422" y="891"/>
                  </a:cubicBezTo>
                  <a:cubicBezTo>
                    <a:pt x="650" y="891"/>
                    <a:pt x="113" y="685"/>
                    <a:pt x="113" y="502"/>
                  </a:cubicBezTo>
                  <a:cubicBezTo>
                    <a:pt x="113" y="319"/>
                    <a:pt x="650" y="114"/>
                    <a:pt x="1422" y="114"/>
                  </a:cubicBezTo>
                  <a:close/>
                  <a:moveTo>
                    <a:pt x="1422" y="1"/>
                  </a:moveTo>
                  <a:cubicBezTo>
                    <a:pt x="732" y="1"/>
                    <a:pt x="0" y="176"/>
                    <a:pt x="0" y="502"/>
                  </a:cubicBezTo>
                  <a:cubicBezTo>
                    <a:pt x="0" y="829"/>
                    <a:pt x="732" y="1004"/>
                    <a:pt x="1422" y="1004"/>
                  </a:cubicBezTo>
                  <a:cubicBezTo>
                    <a:pt x="2111" y="1004"/>
                    <a:pt x="2843" y="829"/>
                    <a:pt x="2843" y="502"/>
                  </a:cubicBezTo>
                  <a:cubicBezTo>
                    <a:pt x="2843" y="176"/>
                    <a:pt x="2111" y="1"/>
                    <a:pt x="14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11"/>
            <p:cNvSpPr/>
            <p:nvPr/>
          </p:nvSpPr>
          <p:spPr>
            <a:xfrm>
              <a:off x="161" y="4813760"/>
              <a:ext cx="309007" cy="71089"/>
            </a:xfrm>
            <a:custGeom>
              <a:avLst/>
              <a:gdLst/>
              <a:ahLst/>
              <a:cxnLst/>
              <a:rect l="l" t="t" r="r" b="b"/>
              <a:pathLst>
                <a:path w="1923" h="1064" extrusionOk="0">
                  <a:moveTo>
                    <a:pt x="531" y="1"/>
                  </a:moveTo>
                  <a:cubicBezTo>
                    <a:pt x="351" y="1"/>
                    <a:pt x="170" y="13"/>
                    <a:pt x="1" y="39"/>
                  </a:cubicBezTo>
                  <a:lnTo>
                    <a:pt x="1" y="153"/>
                  </a:lnTo>
                  <a:cubicBezTo>
                    <a:pt x="160" y="128"/>
                    <a:pt x="337" y="114"/>
                    <a:pt x="531" y="114"/>
                  </a:cubicBezTo>
                  <a:cubicBezTo>
                    <a:pt x="1284" y="114"/>
                    <a:pt x="1809" y="335"/>
                    <a:pt x="1809" y="532"/>
                  </a:cubicBezTo>
                  <a:cubicBezTo>
                    <a:pt x="1809" y="730"/>
                    <a:pt x="1284" y="950"/>
                    <a:pt x="531" y="950"/>
                  </a:cubicBezTo>
                  <a:cubicBezTo>
                    <a:pt x="337" y="950"/>
                    <a:pt x="159" y="936"/>
                    <a:pt x="1" y="911"/>
                  </a:cubicBezTo>
                  <a:lnTo>
                    <a:pt x="1" y="1025"/>
                  </a:lnTo>
                  <a:cubicBezTo>
                    <a:pt x="170" y="1051"/>
                    <a:pt x="351" y="1063"/>
                    <a:pt x="531" y="1063"/>
                  </a:cubicBezTo>
                  <a:cubicBezTo>
                    <a:pt x="1204" y="1063"/>
                    <a:pt x="1922" y="878"/>
                    <a:pt x="1922" y="532"/>
                  </a:cubicBezTo>
                  <a:cubicBezTo>
                    <a:pt x="1922" y="187"/>
                    <a:pt x="1204" y="1"/>
                    <a:pt x="53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11"/>
            <p:cNvSpPr/>
            <p:nvPr/>
          </p:nvSpPr>
          <p:spPr>
            <a:xfrm>
              <a:off x="8849636" y="4698245"/>
              <a:ext cx="251480" cy="76166"/>
            </a:xfrm>
            <a:custGeom>
              <a:avLst/>
              <a:gdLst/>
              <a:ahLst/>
              <a:cxnLst/>
              <a:rect l="l" t="t" r="r" b="b"/>
              <a:pathLst>
                <a:path w="1565" h="1140" extrusionOk="0">
                  <a:moveTo>
                    <a:pt x="1564" y="0"/>
                  </a:moveTo>
                  <a:cubicBezTo>
                    <a:pt x="768" y="33"/>
                    <a:pt x="1" y="232"/>
                    <a:pt x="1" y="570"/>
                  </a:cubicBezTo>
                  <a:cubicBezTo>
                    <a:pt x="1" y="908"/>
                    <a:pt x="768" y="1107"/>
                    <a:pt x="1564" y="1139"/>
                  </a:cubicBezTo>
                  <a:lnTo>
                    <a:pt x="1564" y="1027"/>
                  </a:lnTo>
                  <a:cubicBezTo>
                    <a:pt x="698" y="991"/>
                    <a:pt x="114" y="770"/>
                    <a:pt x="114" y="570"/>
                  </a:cubicBezTo>
                  <a:cubicBezTo>
                    <a:pt x="114" y="370"/>
                    <a:pt x="698" y="149"/>
                    <a:pt x="1564" y="112"/>
                  </a:cubicBezTo>
                  <a:lnTo>
                    <a:pt x="156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1"/>
            <p:cNvSpPr/>
            <p:nvPr/>
          </p:nvSpPr>
          <p:spPr>
            <a:xfrm>
              <a:off x="757328" y="4715082"/>
              <a:ext cx="2759851" cy="85654"/>
            </a:xfrm>
            <a:custGeom>
              <a:avLst/>
              <a:gdLst/>
              <a:ahLst/>
              <a:cxnLst/>
              <a:rect l="l" t="t" r="r" b="b"/>
              <a:pathLst>
                <a:path w="17175" h="1282" extrusionOk="0">
                  <a:moveTo>
                    <a:pt x="8587" y="0"/>
                  </a:moveTo>
                  <a:cubicBezTo>
                    <a:pt x="3845" y="0"/>
                    <a:pt x="0" y="288"/>
                    <a:pt x="0" y="641"/>
                  </a:cubicBezTo>
                  <a:cubicBezTo>
                    <a:pt x="0" y="994"/>
                    <a:pt x="3845" y="1282"/>
                    <a:pt x="8587" y="1282"/>
                  </a:cubicBezTo>
                  <a:cubicBezTo>
                    <a:pt x="13330" y="1282"/>
                    <a:pt x="17175" y="994"/>
                    <a:pt x="17175" y="641"/>
                  </a:cubicBezTo>
                  <a:cubicBezTo>
                    <a:pt x="17175" y="288"/>
                    <a:pt x="13330" y="0"/>
                    <a:pt x="85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11"/>
            <p:cNvSpPr/>
            <p:nvPr/>
          </p:nvSpPr>
          <p:spPr>
            <a:xfrm>
              <a:off x="4355963" y="4753631"/>
              <a:ext cx="4030266" cy="85587"/>
            </a:xfrm>
            <a:custGeom>
              <a:avLst/>
              <a:gdLst/>
              <a:ahLst/>
              <a:cxnLst/>
              <a:rect l="l" t="t" r="r" b="b"/>
              <a:pathLst>
                <a:path w="25081" h="1281" extrusionOk="0">
                  <a:moveTo>
                    <a:pt x="12541" y="0"/>
                  </a:moveTo>
                  <a:cubicBezTo>
                    <a:pt x="9214" y="0"/>
                    <a:pt x="6025" y="68"/>
                    <a:pt x="3674" y="188"/>
                  </a:cubicBezTo>
                  <a:cubicBezTo>
                    <a:pt x="1322" y="307"/>
                    <a:pt x="1" y="470"/>
                    <a:pt x="1" y="640"/>
                  </a:cubicBezTo>
                  <a:cubicBezTo>
                    <a:pt x="1" y="811"/>
                    <a:pt x="1322" y="973"/>
                    <a:pt x="3674" y="1094"/>
                  </a:cubicBezTo>
                  <a:cubicBezTo>
                    <a:pt x="6025" y="1213"/>
                    <a:pt x="9214" y="1281"/>
                    <a:pt x="12541" y="1281"/>
                  </a:cubicBezTo>
                  <a:cubicBezTo>
                    <a:pt x="15866" y="1281"/>
                    <a:pt x="19055" y="1213"/>
                    <a:pt x="21408" y="1094"/>
                  </a:cubicBezTo>
                  <a:cubicBezTo>
                    <a:pt x="23759" y="973"/>
                    <a:pt x="25080" y="811"/>
                    <a:pt x="25080" y="640"/>
                  </a:cubicBezTo>
                  <a:cubicBezTo>
                    <a:pt x="25080" y="470"/>
                    <a:pt x="23759" y="307"/>
                    <a:pt x="21408" y="188"/>
                  </a:cubicBezTo>
                  <a:cubicBezTo>
                    <a:pt x="19055" y="68"/>
                    <a:pt x="15866" y="0"/>
                    <a:pt x="125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5" name="Google Shape;215;p11"/>
          <p:cNvGrpSpPr/>
          <p:nvPr/>
        </p:nvGrpSpPr>
        <p:grpSpPr>
          <a:xfrm>
            <a:off x="289973" y="308505"/>
            <a:ext cx="8895307" cy="1488820"/>
            <a:chOff x="289973" y="308505"/>
            <a:chExt cx="8895307" cy="1488820"/>
          </a:xfrm>
        </p:grpSpPr>
        <p:sp>
          <p:nvSpPr>
            <p:cNvPr id="216" name="Google Shape;216;p11"/>
            <p:cNvSpPr/>
            <p:nvPr/>
          </p:nvSpPr>
          <p:spPr>
            <a:xfrm>
              <a:off x="289973" y="1625926"/>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1"/>
            <p:cNvSpPr/>
            <p:nvPr/>
          </p:nvSpPr>
          <p:spPr>
            <a:xfrm>
              <a:off x="7118548" y="406251"/>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11"/>
            <p:cNvSpPr/>
            <p:nvPr/>
          </p:nvSpPr>
          <p:spPr>
            <a:xfrm>
              <a:off x="8338761" y="1472914"/>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11"/>
            <p:cNvSpPr/>
            <p:nvPr/>
          </p:nvSpPr>
          <p:spPr>
            <a:xfrm>
              <a:off x="713240" y="1379205"/>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11"/>
            <p:cNvSpPr/>
            <p:nvPr/>
          </p:nvSpPr>
          <p:spPr>
            <a:xfrm>
              <a:off x="433300" y="1319909"/>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11"/>
            <p:cNvSpPr/>
            <p:nvPr/>
          </p:nvSpPr>
          <p:spPr>
            <a:xfrm>
              <a:off x="8131403" y="308505"/>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1"/>
            <p:cNvSpPr/>
            <p:nvPr/>
          </p:nvSpPr>
          <p:spPr>
            <a:xfrm>
              <a:off x="8430763" y="1137309"/>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11"/>
            <p:cNvSpPr/>
            <p:nvPr/>
          </p:nvSpPr>
          <p:spPr>
            <a:xfrm>
              <a:off x="1890728" y="308505"/>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60828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2"/>
        <p:cNvGrpSpPr/>
        <p:nvPr/>
      </p:nvGrpSpPr>
      <p:grpSpPr>
        <a:xfrm>
          <a:off x="0" y="0"/>
          <a:ext cx="0" cy="0"/>
          <a:chOff x="0" y="0"/>
          <a:chExt cx="0" cy="0"/>
        </a:xfrm>
      </p:grpSpPr>
      <p:sp>
        <p:nvSpPr>
          <p:cNvPr id="73" name="Google Shape;7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4" name="Google Shape;74;p5"/>
          <p:cNvSpPr txBox="1">
            <a:spLocks noGrp="1"/>
          </p:cNvSpPr>
          <p:nvPr>
            <p:ph type="subTitle" idx="1"/>
          </p:nvPr>
        </p:nvSpPr>
        <p:spPr>
          <a:xfrm>
            <a:off x="3489475" y="1898475"/>
            <a:ext cx="4240200" cy="8865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75" name="Google Shape;75;p5"/>
          <p:cNvSpPr txBox="1">
            <a:spLocks noGrp="1"/>
          </p:cNvSpPr>
          <p:nvPr>
            <p:ph type="subTitle" idx="2"/>
          </p:nvPr>
        </p:nvSpPr>
        <p:spPr>
          <a:xfrm>
            <a:off x="3489475" y="3390350"/>
            <a:ext cx="4240200" cy="8865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76" name="Google Shape;76;p5"/>
          <p:cNvSpPr txBox="1">
            <a:spLocks noGrp="1"/>
          </p:cNvSpPr>
          <p:nvPr>
            <p:ph type="subTitle" idx="3"/>
          </p:nvPr>
        </p:nvSpPr>
        <p:spPr>
          <a:xfrm>
            <a:off x="3489475" y="1609275"/>
            <a:ext cx="4240200" cy="461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2200" b="1">
                <a:latin typeface="Hammersmith One"/>
                <a:ea typeface="Hammersmith One"/>
                <a:cs typeface="Hammersmith One"/>
                <a:sym typeface="Hammersmith On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7" name="Google Shape;77;p5"/>
          <p:cNvSpPr txBox="1">
            <a:spLocks noGrp="1"/>
          </p:cNvSpPr>
          <p:nvPr>
            <p:ph type="subTitle" idx="4"/>
          </p:nvPr>
        </p:nvSpPr>
        <p:spPr>
          <a:xfrm>
            <a:off x="3489475" y="3101151"/>
            <a:ext cx="4240200" cy="461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2200" b="1">
                <a:latin typeface="Hammersmith One"/>
                <a:ea typeface="Hammersmith One"/>
                <a:cs typeface="Hammersmith One"/>
                <a:sym typeface="Hammersmith On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78" name="Google Shape;78;p5"/>
          <p:cNvGrpSpPr/>
          <p:nvPr/>
        </p:nvGrpSpPr>
        <p:grpSpPr>
          <a:xfrm>
            <a:off x="0" y="4434660"/>
            <a:ext cx="9143774" cy="708881"/>
            <a:chOff x="0" y="4434660"/>
            <a:chExt cx="9143774" cy="708881"/>
          </a:xfrm>
        </p:grpSpPr>
        <p:grpSp>
          <p:nvGrpSpPr>
            <p:cNvPr id="79" name="Google Shape;79;p5"/>
            <p:cNvGrpSpPr/>
            <p:nvPr/>
          </p:nvGrpSpPr>
          <p:grpSpPr>
            <a:xfrm>
              <a:off x="0" y="4434660"/>
              <a:ext cx="9143774" cy="708881"/>
              <a:chOff x="0" y="4434613"/>
              <a:chExt cx="9101000" cy="708881"/>
            </a:xfrm>
          </p:grpSpPr>
          <p:sp>
            <p:nvSpPr>
              <p:cNvPr id="80" name="Google Shape;80;p5"/>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rgbClr val="FFBD9F">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5"/>
            <p:cNvSpPr/>
            <p:nvPr/>
          </p:nvSpPr>
          <p:spPr>
            <a:xfrm>
              <a:off x="161" y="4630300"/>
              <a:ext cx="9101000" cy="374551"/>
            </a:xfrm>
            <a:custGeom>
              <a:avLst/>
              <a:gdLst/>
              <a:ahLst/>
              <a:cxnLst/>
              <a:rect l="l" t="t" r="r" b="b"/>
              <a:pathLst>
                <a:path w="56637" h="5606" extrusionOk="0">
                  <a:moveTo>
                    <a:pt x="10505" y="0"/>
                  </a:moveTo>
                  <a:cubicBezTo>
                    <a:pt x="9634" y="0"/>
                    <a:pt x="8832" y="7"/>
                    <a:pt x="8145" y="16"/>
                  </a:cubicBezTo>
                  <a:cubicBezTo>
                    <a:pt x="4786" y="61"/>
                    <a:pt x="1438" y="198"/>
                    <a:pt x="1" y="315"/>
                  </a:cubicBezTo>
                  <a:lnTo>
                    <a:pt x="1" y="432"/>
                  </a:lnTo>
                  <a:cubicBezTo>
                    <a:pt x="1644" y="307"/>
                    <a:pt x="6086" y="112"/>
                    <a:pt x="10745" y="112"/>
                  </a:cubicBezTo>
                  <a:cubicBezTo>
                    <a:pt x="14739" y="112"/>
                    <a:pt x="18892" y="256"/>
                    <a:pt x="21577" y="710"/>
                  </a:cubicBezTo>
                  <a:cubicBezTo>
                    <a:pt x="23255" y="994"/>
                    <a:pt x="23591" y="1540"/>
                    <a:pt x="23978" y="2173"/>
                  </a:cubicBezTo>
                  <a:cubicBezTo>
                    <a:pt x="24890" y="3660"/>
                    <a:pt x="26079" y="5605"/>
                    <a:pt x="45208" y="5605"/>
                  </a:cubicBezTo>
                  <a:cubicBezTo>
                    <a:pt x="48467" y="5605"/>
                    <a:pt x="52248" y="5549"/>
                    <a:pt x="56636" y="5424"/>
                  </a:cubicBezTo>
                  <a:lnTo>
                    <a:pt x="56636" y="5312"/>
                  </a:lnTo>
                  <a:cubicBezTo>
                    <a:pt x="52215" y="5438"/>
                    <a:pt x="48413" y="5495"/>
                    <a:pt x="45140" y="5495"/>
                  </a:cubicBezTo>
                  <a:cubicBezTo>
                    <a:pt x="26147" y="5495"/>
                    <a:pt x="24972" y="3578"/>
                    <a:pt x="24075" y="2114"/>
                  </a:cubicBezTo>
                  <a:cubicBezTo>
                    <a:pt x="23672" y="1458"/>
                    <a:pt x="23325" y="892"/>
                    <a:pt x="21594" y="599"/>
                  </a:cubicBezTo>
                  <a:cubicBezTo>
                    <a:pt x="18693" y="108"/>
                    <a:pt x="14029" y="0"/>
                    <a:pt x="10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3354387" y="4877898"/>
              <a:ext cx="457002" cy="67080"/>
            </a:xfrm>
            <a:custGeom>
              <a:avLst/>
              <a:gdLst/>
              <a:ahLst/>
              <a:cxnLst/>
              <a:rect l="l" t="t" r="r" b="b"/>
              <a:pathLst>
                <a:path w="2844" h="1004" extrusionOk="0">
                  <a:moveTo>
                    <a:pt x="1422" y="114"/>
                  </a:moveTo>
                  <a:cubicBezTo>
                    <a:pt x="2193" y="114"/>
                    <a:pt x="2730" y="319"/>
                    <a:pt x="2730" y="502"/>
                  </a:cubicBezTo>
                  <a:cubicBezTo>
                    <a:pt x="2730" y="685"/>
                    <a:pt x="2193" y="891"/>
                    <a:pt x="1422" y="891"/>
                  </a:cubicBezTo>
                  <a:cubicBezTo>
                    <a:pt x="650" y="891"/>
                    <a:pt x="113" y="685"/>
                    <a:pt x="113" y="502"/>
                  </a:cubicBezTo>
                  <a:cubicBezTo>
                    <a:pt x="113" y="319"/>
                    <a:pt x="650" y="114"/>
                    <a:pt x="1422" y="114"/>
                  </a:cubicBezTo>
                  <a:close/>
                  <a:moveTo>
                    <a:pt x="1422" y="1"/>
                  </a:moveTo>
                  <a:cubicBezTo>
                    <a:pt x="732" y="1"/>
                    <a:pt x="0" y="176"/>
                    <a:pt x="0" y="502"/>
                  </a:cubicBezTo>
                  <a:cubicBezTo>
                    <a:pt x="0" y="829"/>
                    <a:pt x="732" y="1004"/>
                    <a:pt x="1422" y="1004"/>
                  </a:cubicBezTo>
                  <a:cubicBezTo>
                    <a:pt x="2111" y="1004"/>
                    <a:pt x="2843" y="829"/>
                    <a:pt x="2843" y="502"/>
                  </a:cubicBezTo>
                  <a:cubicBezTo>
                    <a:pt x="2843" y="176"/>
                    <a:pt x="2111" y="1"/>
                    <a:pt x="1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161" y="4813760"/>
              <a:ext cx="309007" cy="71089"/>
            </a:xfrm>
            <a:custGeom>
              <a:avLst/>
              <a:gdLst/>
              <a:ahLst/>
              <a:cxnLst/>
              <a:rect l="l" t="t" r="r" b="b"/>
              <a:pathLst>
                <a:path w="1923" h="1064" extrusionOk="0">
                  <a:moveTo>
                    <a:pt x="531" y="1"/>
                  </a:moveTo>
                  <a:cubicBezTo>
                    <a:pt x="351" y="1"/>
                    <a:pt x="170" y="13"/>
                    <a:pt x="1" y="39"/>
                  </a:cubicBezTo>
                  <a:lnTo>
                    <a:pt x="1" y="153"/>
                  </a:lnTo>
                  <a:cubicBezTo>
                    <a:pt x="160" y="128"/>
                    <a:pt x="337" y="114"/>
                    <a:pt x="531" y="114"/>
                  </a:cubicBezTo>
                  <a:cubicBezTo>
                    <a:pt x="1284" y="114"/>
                    <a:pt x="1809" y="335"/>
                    <a:pt x="1809" y="532"/>
                  </a:cubicBezTo>
                  <a:cubicBezTo>
                    <a:pt x="1809" y="730"/>
                    <a:pt x="1284" y="950"/>
                    <a:pt x="531" y="950"/>
                  </a:cubicBezTo>
                  <a:cubicBezTo>
                    <a:pt x="337" y="950"/>
                    <a:pt x="159" y="936"/>
                    <a:pt x="1" y="911"/>
                  </a:cubicBezTo>
                  <a:lnTo>
                    <a:pt x="1" y="1025"/>
                  </a:lnTo>
                  <a:cubicBezTo>
                    <a:pt x="170" y="1051"/>
                    <a:pt x="351" y="1063"/>
                    <a:pt x="531" y="1063"/>
                  </a:cubicBezTo>
                  <a:cubicBezTo>
                    <a:pt x="1204" y="1063"/>
                    <a:pt x="1922" y="878"/>
                    <a:pt x="1922" y="532"/>
                  </a:cubicBezTo>
                  <a:cubicBezTo>
                    <a:pt x="1922" y="187"/>
                    <a:pt x="1204" y="1"/>
                    <a:pt x="5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8849636" y="4698245"/>
              <a:ext cx="251480" cy="76166"/>
            </a:xfrm>
            <a:custGeom>
              <a:avLst/>
              <a:gdLst/>
              <a:ahLst/>
              <a:cxnLst/>
              <a:rect l="l" t="t" r="r" b="b"/>
              <a:pathLst>
                <a:path w="1565" h="1140" extrusionOk="0">
                  <a:moveTo>
                    <a:pt x="1564" y="0"/>
                  </a:moveTo>
                  <a:cubicBezTo>
                    <a:pt x="768" y="33"/>
                    <a:pt x="1" y="232"/>
                    <a:pt x="1" y="570"/>
                  </a:cubicBezTo>
                  <a:cubicBezTo>
                    <a:pt x="1" y="908"/>
                    <a:pt x="768" y="1107"/>
                    <a:pt x="1564" y="1139"/>
                  </a:cubicBezTo>
                  <a:lnTo>
                    <a:pt x="1564" y="1027"/>
                  </a:lnTo>
                  <a:cubicBezTo>
                    <a:pt x="698" y="991"/>
                    <a:pt x="114" y="770"/>
                    <a:pt x="114" y="570"/>
                  </a:cubicBezTo>
                  <a:cubicBezTo>
                    <a:pt x="114" y="370"/>
                    <a:pt x="698" y="149"/>
                    <a:pt x="1564" y="112"/>
                  </a:cubicBezTo>
                  <a:lnTo>
                    <a:pt x="1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757328" y="4715082"/>
              <a:ext cx="2759851" cy="85654"/>
            </a:xfrm>
            <a:custGeom>
              <a:avLst/>
              <a:gdLst/>
              <a:ahLst/>
              <a:cxnLst/>
              <a:rect l="l" t="t" r="r" b="b"/>
              <a:pathLst>
                <a:path w="17175" h="1282" extrusionOk="0">
                  <a:moveTo>
                    <a:pt x="8587" y="0"/>
                  </a:moveTo>
                  <a:cubicBezTo>
                    <a:pt x="3845" y="0"/>
                    <a:pt x="0" y="288"/>
                    <a:pt x="0" y="641"/>
                  </a:cubicBezTo>
                  <a:cubicBezTo>
                    <a:pt x="0" y="994"/>
                    <a:pt x="3845" y="1282"/>
                    <a:pt x="8587" y="1282"/>
                  </a:cubicBezTo>
                  <a:cubicBezTo>
                    <a:pt x="13330" y="1282"/>
                    <a:pt x="17175" y="994"/>
                    <a:pt x="17175" y="641"/>
                  </a:cubicBezTo>
                  <a:cubicBezTo>
                    <a:pt x="17175" y="288"/>
                    <a:pt x="13330" y="0"/>
                    <a:pt x="8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4355963" y="4753631"/>
              <a:ext cx="4030266" cy="85587"/>
            </a:xfrm>
            <a:custGeom>
              <a:avLst/>
              <a:gdLst/>
              <a:ahLst/>
              <a:cxnLst/>
              <a:rect l="l" t="t" r="r" b="b"/>
              <a:pathLst>
                <a:path w="25081" h="1281" extrusionOk="0">
                  <a:moveTo>
                    <a:pt x="12541" y="0"/>
                  </a:moveTo>
                  <a:cubicBezTo>
                    <a:pt x="9214" y="0"/>
                    <a:pt x="6025" y="68"/>
                    <a:pt x="3674" y="188"/>
                  </a:cubicBezTo>
                  <a:cubicBezTo>
                    <a:pt x="1322" y="307"/>
                    <a:pt x="1" y="470"/>
                    <a:pt x="1" y="640"/>
                  </a:cubicBezTo>
                  <a:cubicBezTo>
                    <a:pt x="1" y="811"/>
                    <a:pt x="1322" y="973"/>
                    <a:pt x="3674" y="1094"/>
                  </a:cubicBezTo>
                  <a:cubicBezTo>
                    <a:pt x="6025" y="1213"/>
                    <a:pt x="9214" y="1281"/>
                    <a:pt x="12541" y="1281"/>
                  </a:cubicBezTo>
                  <a:cubicBezTo>
                    <a:pt x="15866" y="1281"/>
                    <a:pt x="19055" y="1213"/>
                    <a:pt x="21408" y="1094"/>
                  </a:cubicBezTo>
                  <a:cubicBezTo>
                    <a:pt x="23759" y="973"/>
                    <a:pt x="25080" y="811"/>
                    <a:pt x="25080" y="640"/>
                  </a:cubicBezTo>
                  <a:cubicBezTo>
                    <a:pt x="25080" y="470"/>
                    <a:pt x="23759" y="307"/>
                    <a:pt x="21408" y="188"/>
                  </a:cubicBezTo>
                  <a:cubicBezTo>
                    <a:pt x="19055" y="68"/>
                    <a:pt x="15866" y="0"/>
                    <a:pt x="12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5"/>
          <p:cNvGrpSpPr/>
          <p:nvPr/>
        </p:nvGrpSpPr>
        <p:grpSpPr>
          <a:xfrm>
            <a:off x="275087" y="173329"/>
            <a:ext cx="8593838" cy="1332746"/>
            <a:chOff x="275087" y="173329"/>
            <a:chExt cx="8593838" cy="1332746"/>
          </a:xfrm>
        </p:grpSpPr>
        <p:sp>
          <p:nvSpPr>
            <p:cNvPr id="89" name="Google Shape;89;p5"/>
            <p:cNvSpPr/>
            <p:nvPr/>
          </p:nvSpPr>
          <p:spPr>
            <a:xfrm>
              <a:off x="275087" y="1135475"/>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rot="-3599890">
              <a:off x="8625220" y="877274"/>
              <a:ext cx="99829" cy="97731"/>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rot="-3599890">
              <a:off x="8798767" y="1146329"/>
              <a:ext cx="59305" cy="59305"/>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690712" y="239388"/>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7992637" y="1328650"/>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6373537" y="362075"/>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rot="-3599890">
              <a:off x="1326420" y="192124"/>
              <a:ext cx="99829" cy="97731"/>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rot="-3599890">
              <a:off x="1061792" y="298454"/>
              <a:ext cx="59305" cy="59305"/>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9"/>
        <p:cNvGrpSpPr/>
        <p:nvPr/>
      </p:nvGrpSpPr>
      <p:grpSpPr>
        <a:xfrm>
          <a:off x="0" y="0"/>
          <a:ext cx="0" cy="0"/>
          <a:chOff x="0" y="0"/>
          <a:chExt cx="0" cy="0"/>
        </a:xfrm>
      </p:grpSpPr>
      <p:sp>
        <p:nvSpPr>
          <p:cNvPr id="200" name="Google Shape;200;p10"/>
          <p:cNvSpPr>
            <a:spLocks noGrp="1"/>
          </p:cNvSpPr>
          <p:nvPr>
            <p:ph type="pic" idx="2"/>
          </p:nvPr>
        </p:nvSpPr>
        <p:spPr>
          <a:xfrm>
            <a:off x="0" y="0"/>
            <a:ext cx="9144000" cy="5143500"/>
          </a:xfrm>
          <a:prstGeom prst="rect">
            <a:avLst/>
          </a:prstGeom>
          <a:noFill/>
          <a:ln>
            <a:noFill/>
          </a:ln>
        </p:spPr>
      </p:sp>
      <p:sp>
        <p:nvSpPr>
          <p:cNvPr id="201" name="Google Shape;201;p10"/>
          <p:cNvSpPr txBox="1">
            <a:spLocks noGrp="1"/>
          </p:cNvSpPr>
          <p:nvPr>
            <p:ph type="title"/>
          </p:nvPr>
        </p:nvSpPr>
        <p:spPr>
          <a:xfrm>
            <a:off x="720000" y="3660175"/>
            <a:ext cx="7704000" cy="5727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386"/>
        <p:cNvGrpSpPr/>
        <p:nvPr/>
      </p:nvGrpSpPr>
      <p:grpSpPr>
        <a:xfrm>
          <a:off x="0" y="0"/>
          <a:ext cx="0" cy="0"/>
          <a:chOff x="0" y="0"/>
          <a:chExt cx="0" cy="0"/>
        </a:xfrm>
      </p:grpSpPr>
      <p:sp>
        <p:nvSpPr>
          <p:cNvPr id="387" name="Google Shape;38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8" name="Google Shape;388;p18"/>
          <p:cNvSpPr txBox="1">
            <a:spLocks noGrp="1"/>
          </p:cNvSpPr>
          <p:nvPr>
            <p:ph type="subTitle" idx="1"/>
          </p:nvPr>
        </p:nvSpPr>
        <p:spPr>
          <a:xfrm>
            <a:off x="1054525" y="2343125"/>
            <a:ext cx="2842200" cy="1173600"/>
          </a:xfrm>
          <a:prstGeom prst="rect">
            <a:avLst/>
          </a:prstGeom>
          <a:solidFill>
            <a:schemeClr val="lt2"/>
          </a:solidFill>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389" name="Google Shape;389;p18"/>
          <p:cNvSpPr txBox="1">
            <a:spLocks noGrp="1"/>
          </p:cNvSpPr>
          <p:nvPr>
            <p:ph type="subTitle" idx="2"/>
          </p:nvPr>
        </p:nvSpPr>
        <p:spPr>
          <a:xfrm>
            <a:off x="5247255" y="2343115"/>
            <a:ext cx="2842200" cy="1173600"/>
          </a:xfrm>
          <a:prstGeom prst="rect">
            <a:avLst/>
          </a:prstGeom>
          <a:solidFill>
            <a:schemeClr val="lt2"/>
          </a:solidFill>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390" name="Google Shape;390;p18"/>
          <p:cNvSpPr txBox="1">
            <a:spLocks noGrp="1"/>
          </p:cNvSpPr>
          <p:nvPr>
            <p:ph type="subTitle" idx="3"/>
          </p:nvPr>
        </p:nvSpPr>
        <p:spPr>
          <a:xfrm>
            <a:off x="1054525" y="1816939"/>
            <a:ext cx="2842200" cy="526200"/>
          </a:xfrm>
          <a:prstGeom prst="rect">
            <a:avLst/>
          </a:prstGeom>
          <a:solidFill>
            <a:schemeClr val="dk2"/>
          </a:solidFill>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200" b="1">
                <a:latin typeface="Hammersmith One"/>
                <a:ea typeface="Hammersmith One"/>
                <a:cs typeface="Hammersmith One"/>
                <a:sym typeface="Hammersmith On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91" name="Google Shape;391;p18"/>
          <p:cNvSpPr txBox="1">
            <a:spLocks noGrp="1"/>
          </p:cNvSpPr>
          <p:nvPr>
            <p:ph type="subTitle" idx="4"/>
          </p:nvPr>
        </p:nvSpPr>
        <p:spPr>
          <a:xfrm>
            <a:off x="5247254" y="1816925"/>
            <a:ext cx="2842200" cy="526200"/>
          </a:xfrm>
          <a:prstGeom prst="rect">
            <a:avLst/>
          </a:prstGeom>
          <a:solidFill>
            <a:schemeClr val="dk2"/>
          </a:solidFill>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200" b="1">
                <a:latin typeface="Hammersmith One"/>
                <a:ea typeface="Hammersmith One"/>
                <a:cs typeface="Hammersmith One"/>
                <a:sym typeface="Hammersmith On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392" name="Google Shape;392;p18"/>
          <p:cNvGrpSpPr/>
          <p:nvPr/>
        </p:nvGrpSpPr>
        <p:grpSpPr>
          <a:xfrm>
            <a:off x="0" y="4434660"/>
            <a:ext cx="9143774" cy="708881"/>
            <a:chOff x="0" y="4434660"/>
            <a:chExt cx="9143774" cy="708881"/>
          </a:xfrm>
        </p:grpSpPr>
        <p:grpSp>
          <p:nvGrpSpPr>
            <p:cNvPr id="393" name="Google Shape;393;p18"/>
            <p:cNvGrpSpPr/>
            <p:nvPr/>
          </p:nvGrpSpPr>
          <p:grpSpPr>
            <a:xfrm>
              <a:off x="0" y="4434660"/>
              <a:ext cx="9143774" cy="708881"/>
              <a:chOff x="0" y="4434613"/>
              <a:chExt cx="9101000" cy="708881"/>
            </a:xfrm>
          </p:grpSpPr>
          <p:sp>
            <p:nvSpPr>
              <p:cNvPr id="394" name="Google Shape;394;p18"/>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8"/>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rgbClr val="FFBD9F">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 name="Google Shape;396;p18"/>
            <p:cNvSpPr/>
            <p:nvPr/>
          </p:nvSpPr>
          <p:spPr>
            <a:xfrm>
              <a:off x="161" y="4630300"/>
              <a:ext cx="9101000" cy="374551"/>
            </a:xfrm>
            <a:custGeom>
              <a:avLst/>
              <a:gdLst/>
              <a:ahLst/>
              <a:cxnLst/>
              <a:rect l="l" t="t" r="r" b="b"/>
              <a:pathLst>
                <a:path w="56637" h="5606" extrusionOk="0">
                  <a:moveTo>
                    <a:pt x="10505" y="0"/>
                  </a:moveTo>
                  <a:cubicBezTo>
                    <a:pt x="9634" y="0"/>
                    <a:pt x="8832" y="7"/>
                    <a:pt x="8145" y="16"/>
                  </a:cubicBezTo>
                  <a:cubicBezTo>
                    <a:pt x="4786" y="61"/>
                    <a:pt x="1438" y="198"/>
                    <a:pt x="1" y="315"/>
                  </a:cubicBezTo>
                  <a:lnTo>
                    <a:pt x="1" y="432"/>
                  </a:lnTo>
                  <a:cubicBezTo>
                    <a:pt x="1644" y="307"/>
                    <a:pt x="6086" y="112"/>
                    <a:pt x="10745" y="112"/>
                  </a:cubicBezTo>
                  <a:cubicBezTo>
                    <a:pt x="14739" y="112"/>
                    <a:pt x="18892" y="256"/>
                    <a:pt x="21577" y="710"/>
                  </a:cubicBezTo>
                  <a:cubicBezTo>
                    <a:pt x="23255" y="994"/>
                    <a:pt x="23591" y="1540"/>
                    <a:pt x="23978" y="2173"/>
                  </a:cubicBezTo>
                  <a:cubicBezTo>
                    <a:pt x="24890" y="3660"/>
                    <a:pt x="26079" y="5605"/>
                    <a:pt x="45208" y="5605"/>
                  </a:cubicBezTo>
                  <a:cubicBezTo>
                    <a:pt x="48467" y="5605"/>
                    <a:pt x="52248" y="5549"/>
                    <a:pt x="56636" y="5424"/>
                  </a:cubicBezTo>
                  <a:lnTo>
                    <a:pt x="56636" y="5312"/>
                  </a:lnTo>
                  <a:cubicBezTo>
                    <a:pt x="52215" y="5438"/>
                    <a:pt x="48413" y="5495"/>
                    <a:pt x="45140" y="5495"/>
                  </a:cubicBezTo>
                  <a:cubicBezTo>
                    <a:pt x="26147" y="5495"/>
                    <a:pt x="24972" y="3578"/>
                    <a:pt x="24075" y="2114"/>
                  </a:cubicBezTo>
                  <a:cubicBezTo>
                    <a:pt x="23672" y="1458"/>
                    <a:pt x="23325" y="892"/>
                    <a:pt x="21594" y="599"/>
                  </a:cubicBezTo>
                  <a:cubicBezTo>
                    <a:pt x="18693" y="108"/>
                    <a:pt x="14029" y="0"/>
                    <a:pt x="10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8"/>
            <p:cNvSpPr/>
            <p:nvPr/>
          </p:nvSpPr>
          <p:spPr>
            <a:xfrm>
              <a:off x="3354387" y="4877898"/>
              <a:ext cx="457002" cy="67080"/>
            </a:xfrm>
            <a:custGeom>
              <a:avLst/>
              <a:gdLst/>
              <a:ahLst/>
              <a:cxnLst/>
              <a:rect l="l" t="t" r="r" b="b"/>
              <a:pathLst>
                <a:path w="2844" h="1004" extrusionOk="0">
                  <a:moveTo>
                    <a:pt x="1422" y="114"/>
                  </a:moveTo>
                  <a:cubicBezTo>
                    <a:pt x="2193" y="114"/>
                    <a:pt x="2730" y="319"/>
                    <a:pt x="2730" y="502"/>
                  </a:cubicBezTo>
                  <a:cubicBezTo>
                    <a:pt x="2730" y="685"/>
                    <a:pt x="2193" y="891"/>
                    <a:pt x="1422" y="891"/>
                  </a:cubicBezTo>
                  <a:cubicBezTo>
                    <a:pt x="650" y="891"/>
                    <a:pt x="113" y="685"/>
                    <a:pt x="113" y="502"/>
                  </a:cubicBezTo>
                  <a:cubicBezTo>
                    <a:pt x="113" y="319"/>
                    <a:pt x="650" y="114"/>
                    <a:pt x="1422" y="114"/>
                  </a:cubicBezTo>
                  <a:close/>
                  <a:moveTo>
                    <a:pt x="1422" y="1"/>
                  </a:moveTo>
                  <a:cubicBezTo>
                    <a:pt x="732" y="1"/>
                    <a:pt x="0" y="176"/>
                    <a:pt x="0" y="502"/>
                  </a:cubicBezTo>
                  <a:cubicBezTo>
                    <a:pt x="0" y="829"/>
                    <a:pt x="732" y="1004"/>
                    <a:pt x="1422" y="1004"/>
                  </a:cubicBezTo>
                  <a:cubicBezTo>
                    <a:pt x="2111" y="1004"/>
                    <a:pt x="2843" y="829"/>
                    <a:pt x="2843" y="502"/>
                  </a:cubicBezTo>
                  <a:cubicBezTo>
                    <a:pt x="2843" y="176"/>
                    <a:pt x="2111" y="1"/>
                    <a:pt x="1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8"/>
            <p:cNvSpPr/>
            <p:nvPr/>
          </p:nvSpPr>
          <p:spPr>
            <a:xfrm>
              <a:off x="161" y="4813760"/>
              <a:ext cx="309007" cy="71089"/>
            </a:xfrm>
            <a:custGeom>
              <a:avLst/>
              <a:gdLst/>
              <a:ahLst/>
              <a:cxnLst/>
              <a:rect l="l" t="t" r="r" b="b"/>
              <a:pathLst>
                <a:path w="1923" h="1064" extrusionOk="0">
                  <a:moveTo>
                    <a:pt x="531" y="1"/>
                  </a:moveTo>
                  <a:cubicBezTo>
                    <a:pt x="351" y="1"/>
                    <a:pt x="170" y="13"/>
                    <a:pt x="1" y="39"/>
                  </a:cubicBezTo>
                  <a:lnTo>
                    <a:pt x="1" y="153"/>
                  </a:lnTo>
                  <a:cubicBezTo>
                    <a:pt x="160" y="128"/>
                    <a:pt x="337" y="114"/>
                    <a:pt x="531" y="114"/>
                  </a:cubicBezTo>
                  <a:cubicBezTo>
                    <a:pt x="1284" y="114"/>
                    <a:pt x="1809" y="335"/>
                    <a:pt x="1809" y="532"/>
                  </a:cubicBezTo>
                  <a:cubicBezTo>
                    <a:pt x="1809" y="730"/>
                    <a:pt x="1284" y="950"/>
                    <a:pt x="531" y="950"/>
                  </a:cubicBezTo>
                  <a:cubicBezTo>
                    <a:pt x="337" y="950"/>
                    <a:pt x="159" y="936"/>
                    <a:pt x="1" y="911"/>
                  </a:cubicBezTo>
                  <a:lnTo>
                    <a:pt x="1" y="1025"/>
                  </a:lnTo>
                  <a:cubicBezTo>
                    <a:pt x="170" y="1051"/>
                    <a:pt x="351" y="1063"/>
                    <a:pt x="531" y="1063"/>
                  </a:cubicBezTo>
                  <a:cubicBezTo>
                    <a:pt x="1204" y="1063"/>
                    <a:pt x="1922" y="878"/>
                    <a:pt x="1922" y="532"/>
                  </a:cubicBezTo>
                  <a:cubicBezTo>
                    <a:pt x="1922" y="187"/>
                    <a:pt x="1204" y="1"/>
                    <a:pt x="5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8"/>
            <p:cNvSpPr/>
            <p:nvPr/>
          </p:nvSpPr>
          <p:spPr>
            <a:xfrm>
              <a:off x="8849636" y="4698245"/>
              <a:ext cx="251480" cy="76166"/>
            </a:xfrm>
            <a:custGeom>
              <a:avLst/>
              <a:gdLst/>
              <a:ahLst/>
              <a:cxnLst/>
              <a:rect l="l" t="t" r="r" b="b"/>
              <a:pathLst>
                <a:path w="1565" h="1140" extrusionOk="0">
                  <a:moveTo>
                    <a:pt x="1564" y="0"/>
                  </a:moveTo>
                  <a:cubicBezTo>
                    <a:pt x="768" y="33"/>
                    <a:pt x="1" y="232"/>
                    <a:pt x="1" y="570"/>
                  </a:cubicBezTo>
                  <a:cubicBezTo>
                    <a:pt x="1" y="908"/>
                    <a:pt x="768" y="1107"/>
                    <a:pt x="1564" y="1139"/>
                  </a:cubicBezTo>
                  <a:lnTo>
                    <a:pt x="1564" y="1027"/>
                  </a:lnTo>
                  <a:cubicBezTo>
                    <a:pt x="698" y="991"/>
                    <a:pt x="114" y="770"/>
                    <a:pt x="114" y="570"/>
                  </a:cubicBezTo>
                  <a:cubicBezTo>
                    <a:pt x="114" y="370"/>
                    <a:pt x="698" y="149"/>
                    <a:pt x="1564" y="112"/>
                  </a:cubicBezTo>
                  <a:lnTo>
                    <a:pt x="1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8"/>
            <p:cNvSpPr/>
            <p:nvPr/>
          </p:nvSpPr>
          <p:spPr>
            <a:xfrm>
              <a:off x="757328" y="4715082"/>
              <a:ext cx="2759851" cy="85654"/>
            </a:xfrm>
            <a:custGeom>
              <a:avLst/>
              <a:gdLst/>
              <a:ahLst/>
              <a:cxnLst/>
              <a:rect l="l" t="t" r="r" b="b"/>
              <a:pathLst>
                <a:path w="17175" h="1282" extrusionOk="0">
                  <a:moveTo>
                    <a:pt x="8587" y="0"/>
                  </a:moveTo>
                  <a:cubicBezTo>
                    <a:pt x="3845" y="0"/>
                    <a:pt x="0" y="288"/>
                    <a:pt x="0" y="641"/>
                  </a:cubicBezTo>
                  <a:cubicBezTo>
                    <a:pt x="0" y="994"/>
                    <a:pt x="3845" y="1282"/>
                    <a:pt x="8587" y="1282"/>
                  </a:cubicBezTo>
                  <a:cubicBezTo>
                    <a:pt x="13330" y="1282"/>
                    <a:pt x="17175" y="994"/>
                    <a:pt x="17175" y="641"/>
                  </a:cubicBezTo>
                  <a:cubicBezTo>
                    <a:pt x="17175" y="288"/>
                    <a:pt x="13330" y="0"/>
                    <a:pt x="8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8"/>
            <p:cNvSpPr/>
            <p:nvPr/>
          </p:nvSpPr>
          <p:spPr>
            <a:xfrm>
              <a:off x="4355963" y="4753631"/>
              <a:ext cx="4030266" cy="85587"/>
            </a:xfrm>
            <a:custGeom>
              <a:avLst/>
              <a:gdLst/>
              <a:ahLst/>
              <a:cxnLst/>
              <a:rect l="l" t="t" r="r" b="b"/>
              <a:pathLst>
                <a:path w="25081" h="1281" extrusionOk="0">
                  <a:moveTo>
                    <a:pt x="12541" y="0"/>
                  </a:moveTo>
                  <a:cubicBezTo>
                    <a:pt x="9214" y="0"/>
                    <a:pt x="6025" y="68"/>
                    <a:pt x="3674" y="188"/>
                  </a:cubicBezTo>
                  <a:cubicBezTo>
                    <a:pt x="1322" y="307"/>
                    <a:pt x="1" y="470"/>
                    <a:pt x="1" y="640"/>
                  </a:cubicBezTo>
                  <a:cubicBezTo>
                    <a:pt x="1" y="811"/>
                    <a:pt x="1322" y="973"/>
                    <a:pt x="3674" y="1094"/>
                  </a:cubicBezTo>
                  <a:cubicBezTo>
                    <a:pt x="6025" y="1213"/>
                    <a:pt x="9214" y="1281"/>
                    <a:pt x="12541" y="1281"/>
                  </a:cubicBezTo>
                  <a:cubicBezTo>
                    <a:pt x="15866" y="1281"/>
                    <a:pt x="19055" y="1213"/>
                    <a:pt x="21408" y="1094"/>
                  </a:cubicBezTo>
                  <a:cubicBezTo>
                    <a:pt x="23759" y="973"/>
                    <a:pt x="25080" y="811"/>
                    <a:pt x="25080" y="640"/>
                  </a:cubicBezTo>
                  <a:cubicBezTo>
                    <a:pt x="25080" y="470"/>
                    <a:pt x="23759" y="307"/>
                    <a:pt x="21408" y="188"/>
                  </a:cubicBezTo>
                  <a:cubicBezTo>
                    <a:pt x="19055" y="68"/>
                    <a:pt x="15866" y="0"/>
                    <a:pt x="12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18"/>
          <p:cNvGrpSpPr/>
          <p:nvPr/>
        </p:nvGrpSpPr>
        <p:grpSpPr>
          <a:xfrm>
            <a:off x="352288" y="273614"/>
            <a:ext cx="8828755" cy="1570815"/>
            <a:chOff x="352288" y="273614"/>
            <a:chExt cx="8828755" cy="1570815"/>
          </a:xfrm>
        </p:grpSpPr>
        <p:sp>
          <p:nvSpPr>
            <p:cNvPr id="403" name="Google Shape;403;p18"/>
            <p:cNvSpPr/>
            <p:nvPr/>
          </p:nvSpPr>
          <p:spPr>
            <a:xfrm>
              <a:off x="8334523" y="1336626"/>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8"/>
            <p:cNvSpPr/>
            <p:nvPr/>
          </p:nvSpPr>
          <p:spPr>
            <a:xfrm>
              <a:off x="869273" y="273614"/>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8"/>
            <p:cNvSpPr/>
            <p:nvPr/>
          </p:nvSpPr>
          <p:spPr>
            <a:xfrm>
              <a:off x="411603" y="1746693"/>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8"/>
            <p:cNvSpPr/>
            <p:nvPr/>
          </p:nvSpPr>
          <p:spPr>
            <a:xfrm>
              <a:off x="352288" y="509847"/>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8"/>
            <p:cNvSpPr/>
            <p:nvPr/>
          </p:nvSpPr>
          <p:spPr>
            <a:xfrm>
              <a:off x="8820253" y="919993"/>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8"/>
            <p:cNvSpPr/>
            <p:nvPr/>
          </p:nvSpPr>
          <p:spPr>
            <a:xfrm>
              <a:off x="8550288" y="641497"/>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8"/>
            <p:cNvSpPr/>
            <p:nvPr/>
          </p:nvSpPr>
          <p:spPr>
            <a:xfrm>
              <a:off x="5958853" y="273618"/>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10"/>
        <p:cNvGrpSpPr/>
        <p:nvPr/>
      </p:nvGrpSpPr>
      <p:grpSpPr>
        <a:xfrm>
          <a:off x="0" y="0"/>
          <a:ext cx="0" cy="0"/>
          <a:chOff x="0" y="0"/>
          <a:chExt cx="0" cy="0"/>
        </a:xfrm>
      </p:grpSpPr>
      <p:sp>
        <p:nvSpPr>
          <p:cNvPr id="411" name="Google Shape;411;p19"/>
          <p:cNvSpPr txBox="1">
            <a:spLocks noGrp="1"/>
          </p:cNvSpPr>
          <p:nvPr>
            <p:ph type="subTitle" idx="1"/>
          </p:nvPr>
        </p:nvSpPr>
        <p:spPr>
          <a:xfrm>
            <a:off x="720036" y="2939349"/>
            <a:ext cx="2305500" cy="861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12" name="Google Shape;412;p19"/>
          <p:cNvSpPr txBox="1">
            <a:spLocks noGrp="1"/>
          </p:cNvSpPr>
          <p:nvPr>
            <p:ph type="subTitle" idx="2"/>
          </p:nvPr>
        </p:nvSpPr>
        <p:spPr>
          <a:xfrm>
            <a:off x="3419250" y="2939349"/>
            <a:ext cx="2305500" cy="861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13" name="Google Shape;413;p19"/>
          <p:cNvSpPr txBox="1">
            <a:spLocks noGrp="1"/>
          </p:cNvSpPr>
          <p:nvPr>
            <p:ph type="subTitle" idx="3"/>
          </p:nvPr>
        </p:nvSpPr>
        <p:spPr>
          <a:xfrm>
            <a:off x="6118464" y="2939349"/>
            <a:ext cx="2305500" cy="861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14" name="Google Shape;41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5" name="Google Shape;415;p19"/>
          <p:cNvSpPr txBox="1">
            <a:spLocks noGrp="1"/>
          </p:cNvSpPr>
          <p:nvPr>
            <p:ph type="subTitle" idx="4"/>
          </p:nvPr>
        </p:nvSpPr>
        <p:spPr>
          <a:xfrm>
            <a:off x="720036" y="2525025"/>
            <a:ext cx="2305500" cy="4980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200" b="1">
                <a:latin typeface="Hammersmith One"/>
                <a:ea typeface="Hammersmith One"/>
                <a:cs typeface="Hammersmith One"/>
                <a:sym typeface="Hammersmith On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16" name="Google Shape;416;p19"/>
          <p:cNvSpPr txBox="1">
            <a:spLocks noGrp="1"/>
          </p:cNvSpPr>
          <p:nvPr>
            <p:ph type="subTitle" idx="5"/>
          </p:nvPr>
        </p:nvSpPr>
        <p:spPr>
          <a:xfrm>
            <a:off x="3419250" y="2525025"/>
            <a:ext cx="2305500" cy="4980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200" b="1">
                <a:latin typeface="Hammersmith One"/>
                <a:ea typeface="Hammersmith One"/>
                <a:cs typeface="Hammersmith One"/>
                <a:sym typeface="Hammersmith On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17" name="Google Shape;417;p19"/>
          <p:cNvSpPr txBox="1">
            <a:spLocks noGrp="1"/>
          </p:cNvSpPr>
          <p:nvPr>
            <p:ph type="subTitle" idx="6"/>
          </p:nvPr>
        </p:nvSpPr>
        <p:spPr>
          <a:xfrm>
            <a:off x="6118464" y="2525025"/>
            <a:ext cx="2305500" cy="4980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200" b="1">
                <a:latin typeface="Hammersmith One"/>
                <a:ea typeface="Hammersmith One"/>
                <a:cs typeface="Hammersmith One"/>
                <a:sym typeface="Hammersmith On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418" name="Google Shape;418;p19"/>
          <p:cNvGrpSpPr/>
          <p:nvPr/>
        </p:nvGrpSpPr>
        <p:grpSpPr>
          <a:xfrm rot="-200" flipH="1">
            <a:off x="1" y="3635855"/>
            <a:ext cx="627712" cy="972713"/>
            <a:chOff x="2842464" y="2262943"/>
            <a:chExt cx="365928" cy="567114"/>
          </a:xfrm>
        </p:grpSpPr>
        <p:sp>
          <p:nvSpPr>
            <p:cNvPr id="419" name="Google Shape;419;p19"/>
            <p:cNvSpPr/>
            <p:nvPr/>
          </p:nvSpPr>
          <p:spPr>
            <a:xfrm>
              <a:off x="2842464" y="2262943"/>
              <a:ext cx="239879" cy="567114"/>
            </a:xfrm>
            <a:custGeom>
              <a:avLst/>
              <a:gdLst/>
              <a:ahLst/>
              <a:cxnLst/>
              <a:rect l="l" t="t" r="r" b="b"/>
              <a:pathLst>
                <a:path w="9070" h="21443" extrusionOk="0">
                  <a:moveTo>
                    <a:pt x="7649" y="0"/>
                  </a:moveTo>
                  <a:cubicBezTo>
                    <a:pt x="7495" y="0"/>
                    <a:pt x="7325" y="29"/>
                    <a:pt x="7138" y="88"/>
                  </a:cubicBezTo>
                  <a:cubicBezTo>
                    <a:pt x="1915" y="1741"/>
                    <a:pt x="1" y="19673"/>
                    <a:pt x="1" y="19933"/>
                  </a:cubicBezTo>
                  <a:cubicBezTo>
                    <a:pt x="1" y="19933"/>
                    <a:pt x="524" y="21442"/>
                    <a:pt x="1857" y="21442"/>
                  </a:cubicBezTo>
                  <a:cubicBezTo>
                    <a:pt x="2060" y="21442"/>
                    <a:pt x="2282" y="21407"/>
                    <a:pt x="2524" y="21327"/>
                  </a:cubicBezTo>
                  <a:cubicBezTo>
                    <a:pt x="3715" y="20931"/>
                    <a:pt x="7531" y="11327"/>
                    <a:pt x="8600" y="5144"/>
                  </a:cubicBezTo>
                  <a:lnTo>
                    <a:pt x="6980" y="4690"/>
                  </a:lnTo>
                  <a:lnTo>
                    <a:pt x="8751" y="4147"/>
                  </a:lnTo>
                  <a:cubicBezTo>
                    <a:pt x="9069" y="1704"/>
                    <a:pt x="8838" y="0"/>
                    <a:pt x="76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9"/>
            <p:cNvSpPr/>
            <p:nvPr/>
          </p:nvSpPr>
          <p:spPr>
            <a:xfrm>
              <a:off x="2901045" y="2499490"/>
              <a:ext cx="307346" cy="311287"/>
            </a:xfrm>
            <a:custGeom>
              <a:avLst/>
              <a:gdLst/>
              <a:ahLst/>
              <a:cxnLst/>
              <a:rect l="l" t="t" r="r" b="b"/>
              <a:pathLst>
                <a:path w="11621" h="11770" extrusionOk="0">
                  <a:moveTo>
                    <a:pt x="9243" y="1"/>
                  </a:moveTo>
                  <a:cubicBezTo>
                    <a:pt x="3852" y="1"/>
                    <a:pt x="1" y="10095"/>
                    <a:pt x="1" y="10095"/>
                  </a:cubicBezTo>
                  <a:cubicBezTo>
                    <a:pt x="1" y="10095"/>
                    <a:pt x="958" y="11769"/>
                    <a:pt x="1924" y="11769"/>
                  </a:cubicBezTo>
                  <a:cubicBezTo>
                    <a:pt x="2477" y="11769"/>
                    <a:pt x="3032" y="11222"/>
                    <a:pt x="3414" y="9504"/>
                  </a:cubicBezTo>
                  <a:cubicBezTo>
                    <a:pt x="4464" y="4778"/>
                    <a:pt x="9519" y="3530"/>
                    <a:pt x="10569" y="2020"/>
                  </a:cubicBezTo>
                  <a:cubicBezTo>
                    <a:pt x="11620" y="510"/>
                    <a:pt x="10241" y="117"/>
                    <a:pt x="10241" y="117"/>
                  </a:cubicBezTo>
                  <a:cubicBezTo>
                    <a:pt x="9903" y="38"/>
                    <a:pt x="9570" y="1"/>
                    <a:pt x="9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9"/>
            <p:cNvSpPr/>
            <p:nvPr/>
          </p:nvSpPr>
          <p:spPr>
            <a:xfrm>
              <a:off x="2916887" y="2324539"/>
              <a:ext cx="114412" cy="381135"/>
            </a:xfrm>
            <a:custGeom>
              <a:avLst/>
              <a:gdLst/>
              <a:ahLst/>
              <a:cxnLst/>
              <a:rect l="l" t="t" r="r" b="b"/>
              <a:pathLst>
                <a:path w="4326" h="14411" extrusionOk="0">
                  <a:moveTo>
                    <a:pt x="4196" y="0"/>
                  </a:moveTo>
                  <a:cubicBezTo>
                    <a:pt x="4163" y="73"/>
                    <a:pt x="808" y="7308"/>
                    <a:pt x="0" y="14394"/>
                  </a:cubicBezTo>
                  <a:lnTo>
                    <a:pt x="144" y="14411"/>
                  </a:lnTo>
                  <a:cubicBezTo>
                    <a:pt x="947" y="7348"/>
                    <a:pt x="4293" y="133"/>
                    <a:pt x="4326" y="60"/>
                  </a:cubicBezTo>
                  <a:lnTo>
                    <a:pt x="4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9"/>
            <p:cNvSpPr/>
            <p:nvPr/>
          </p:nvSpPr>
          <p:spPr>
            <a:xfrm>
              <a:off x="2950898" y="2531729"/>
              <a:ext cx="179050" cy="182012"/>
            </a:xfrm>
            <a:custGeom>
              <a:avLst/>
              <a:gdLst/>
              <a:ahLst/>
              <a:cxnLst/>
              <a:rect l="l" t="t" r="r" b="b"/>
              <a:pathLst>
                <a:path w="6770" h="6882" extrusionOk="0">
                  <a:moveTo>
                    <a:pt x="6702" y="1"/>
                  </a:moveTo>
                  <a:cubicBezTo>
                    <a:pt x="6651" y="28"/>
                    <a:pt x="1496" y="2815"/>
                    <a:pt x="1" y="6831"/>
                  </a:cubicBezTo>
                  <a:lnTo>
                    <a:pt x="136" y="6882"/>
                  </a:lnTo>
                  <a:cubicBezTo>
                    <a:pt x="906" y="4812"/>
                    <a:pt x="2666" y="3087"/>
                    <a:pt x="4008" y="2003"/>
                  </a:cubicBezTo>
                  <a:cubicBezTo>
                    <a:pt x="5466" y="828"/>
                    <a:pt x="6756" y="134"/>
                    <a:pt x="6770" y="127"/>
                  </a:cubicBezTo>
                  <a:lnTo>
                    <a:pt x="67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19"/>
          <p:cNvGrpSpPr/>
          <p:nvPr/>
        </p:nvGrpSpPr>
        <p:grpSpPr>
          <a:xfrm>
            <a:off x="0" y="4434660"/>
            <a:ext cx="9143774" cy="708881"/>
            <a:chOff x="0" y="4434660"/>
            <a:chExt cx="9143774" cy="708881"/>
          </a:xfrm>
        </p:grpSpPr>
        <p:grpSp>
          <p:nvGrpSpPr>
            <p:cNvPr id="424" name="Google Shape;424;p19"/>
            <p:cNvGrpSpPr/>
            <p:nvPr/>
          </p:nvGrpSpPr>
          <p:grpSpPr>
            <a:xfrm>
              <a:off x="0" y="4434660"/>
              <a:ext cx="9143774" cy="708881"/>
              <a:chOff x="0" y="4434613"/>
              <a:chExt cx="9101000" cy="708881"/>
            </a:xfrm>
          </p:grpSpPr>
          <p:sp>
            <p:nvSpPr>
              <p:cNvPr id="425" name="Google Shape;425;p19"/>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9"/>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rgbClr val="FFBD9F">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19"/>
            <p:cNvSpPr/>
            <p:nvPr/>
          </p:nvSpPr>
          <p:spPr>
            <a:xfrm>
              <a:off x="161" y="4630300"/>
              <a:ext cx="9101000" cy="374551"/>
            </a:xfrm>
            <a:custGeom>
              <a:avLst/>
              <a:gdLst/>
              <a:ahLst/>
              <a:cxnLst/>
              <a:rect l="l" t="t" r="r" b="b"/>
              <a:pathLst>
                <a:path w="56637" h="5606" extrusionOk="0">
                  <a:moveTo>
                    <a:pt x="10505" y="0"/>
                  </a:moveTo>
                  <a:cubicBezTo>
                    <a:pt x="9634" y="0"/>
                    <a:pt x="8832" y="7"/>
                    <a:pt x="8145" y="16"/>
                  </a:cubicBezTo>
                  <a:cubicBezTo>
                    <a:pt x="4786" y="61"/>
                    <a:pt x="1438" y="198"/>
                    <a:pt x="1" y="315"/>
                  </a:cubicBezTo>
                  <a:lnTo>
                    <a:pt x="1" y="432"/>
                  </a:lnTo>
                  <a:cubicBezTo>
                    <a:pt x="1644" y="307"/>
                    <a:pt x="6086" y="112"/>
                    <a:pt x="10745" y="112"/>
                  </a:cubicBezTo>
                  <a:cubicBezTo>
                    <a:pt x="14739" y="112"/>
                    <a:pt x="18892" y="256"/>
                    <a:pt x="21577" y="710"/>
                  </a:cubicBezTo>
                  <a:cubicBezTo>
                    <a:pt x="23255" y="994"/>
                    <a:pt x="23591" y="1540"/>
                    <a:pt x="23978" y="2173"/>
                  </a:cubicBezTo>
                  <a:cubicBezTo>
                    <a:pt x="24890" y="3660"/>
                    <a:pt x="26079" y="5605"/>
                    <a:pt x="45208" y="5605"/>
                  </a:cubicBezTo>
                  <a:cubicBezTo>
                    <a:pt x="48467" y="5605"/>
                    <a:pt x="52248" y="5549"/>
                    <a:pt x="56636" y="5424"/>
                  </a:cubicBezTo>
                  <a:lnTo>
                    <a:pt x="56636" y="5312"/>
                  </a:lnTo>
                  <a:cubicBezTo>
                    <a:pt x="52215" y="5438"/>
                    <a:pt x="48413" y="5495"/>
                    <a:pt x="45140" y="5495"/>
                  </a:cubicBezTo>
                  <a:cubicBezTo>
                    <a:pt x="26147" y="5495"/>
                    <a:pt x="24972" y="3578"/>
                    <a:pt x="24075" y="2114"/>
                  </a:cubicBezTo>
                  <a:cubicBezTo>
                    <a:pt x="23672" y="1458"/>
                    <a:pt x="23325" y="892"/>
                    <a:pt x="21594" y="599"/>
                  </a:cubicBezTo>
                  <a:cubicBezTo>
                    <a:pt x="18693" y="108"/>
                    <a:pt x="14029" y="0"/>
                    <a:pt x="10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9"/>
            <p:cNvSpPr/>
            <p:nvPr/>
          </p:nvSpPr>
          <p:spPr>
            <a:xfrm>
              <a:off x="3354387" y="4877898"/>
              <a:ext cx="457002" cy="67080"/>
            </a:xfrm>
            <a:custGeom>
              <a:avLst/>
              <a:gdLst/>
              <a:ahLst/>
              <a:cxnLst/>
              <a:rect l="l" t="t" r="r" b="b"/>
              <a:pathLst>
                <a:path w="2844" h="1004" extrusionOk="0">
                  <a:moveTo>
                    <a:pt x="1422" y="114"/>
                  </a:moveTo>
                  <a:cubicBezTo>
                    <a:pt x="2193" y="114"/>
                    <a:pt x="2730" y="319"/>
                    <a:pt x="2730" y="502"/>
                  </a:cubicBezTo>
                  <a:cubicBezTo>
                    <a:pt x="2730" y="685"/>
                    <a:pt x="2193" y="891"/>
                    <a:pt x="1422" y="891"/>
                  </a:cubicBezTo>
                  <a:cubicBezTo>
                    <a:pt x="650" y="891"/>
                    <a:pt x="113" y="685"/>
                    <a:pt x="113" y="502"/>
                  </a:cubicBezTo>
                  <a:cubicBezTo>
                    <a:pt x="113" y="319"/>
                    <a:pt x="650" y="114"/>
                    <a:pt x="1422" y="114"/>
                  </a:cubicBezTo>
                  <a:close/>
                  <a:moveTo>
                    <a:pt x="1422" y="1"/>
                  </a:moveTo>
                  <a:cubicBezTo>
                    <a:pt x="732" y="1"/>
                    <a:pt x="0" y="176"/>
                    <a:pt x="0" y="502"/>
                  </a:cubicBezTo>
                  <a:cubicBezTo>
                    <a:pt x="0" y="829"/>
                    <a:pt x="732" y="1004"/>
                    <a:pt x="1422" y="1004"/>
                  </a:cubicBezTo>
                  <a:cubicBezTo>
                    <a:pt x="2111" y="1004"/>
                    <a:pt x="2843" y="829"/>
                    <a:pt x="2843" y="502"/>
                  </a:cubicBezTo>
                  <a:cubicBezTo>
                    <a:pt x="2843" y="176"/>
                    <a:pt x="2111" y="1"/>
                    <a:pt x="1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9"/>
            <p:cNvSpPr/>
            <p:nvPr/>
          </p:nvSpPr>
          <p:spPr>
            <a:xfrm>
              <a:off x="161" y="4813760"/>
              <a:ext cx="309007" cy="71089"/>
            </a:xfrm>
            <a:custGeom>
              <a:avLst/>
              <a:gdLst/>
              <a:ahLst/>
              <a:cxnLst/>
              <a:rect l="l" t="t" r="r" b="b"/>
              <a:pathLst>
                <a:path w="1923" h="1064" extrusionOk="0">
                  <a:moveTo>
                    <a:pt x="531" y="1"/>
                  </a:moveTo>
                  <a:cubicBezTo>
                    <a:pt x="351" y="1"/>
                    <a:pt x="170" y="13"/>
                    <a:pt x="1" y="39"/>
                  </a:cubicBezTo>
                  <a:lnTo>
                    <a:pt x="1" y="153"/>
                  </a:lnTo>
                  <a:cubicBezTo>
                    <a:pt x="160" y="128"/>
                    <a:pt x="337" y="114"/>
                    <a:pt x="531" y="114"/>
                  </a:cubicBezTo>
                  <a:cubicBezTo>
                    <a:pt x="1284" y="114"/>
                    <a:pt x="1809" y="335"/>
                    <a:pt x="1809" y="532"/>
                  </a:cubicBezTo>
                  <a:cubicBezTo>
                    <a:pt x="1809" y="730"/>
                    <a:pt x="1284" y="950"/>
                    <a:pt x="531" y="950"/>
                  </a:cubicBezTo>
                  <a:cubicBezTo>
                    <a:pt x="337" y="950"/>
                    <a:pt x="159" y="936"/>
                    <a:pt x="1" y="911"/>
                  </a:cubicBezTo>
                  <a:lnTo>
                    <a:pt x="1" y="1025"/>
                  </a:lnTo>
                  <a:cubicBezTo>
                    <a:pt x="170" y="1051"/>
                    <a:pt x="351" y="1063"/>
                    <a:pt x="531" y="1063"/>
                  </a:cubicBezTo>
                  <a:cubicBezTo>
                    <a:pt x="1204" y="1063"/>
                    <a:pt x="1922" y="878"/>
                    <a:pt x="1922" y="532"/>
                  </a:cubicBezTo>
                  <a:cubicBezTo>
                    <a:pt x="1922" y="187"/>
                    <a:pt x="1204" y="1"/>
                    <a:pt x="5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9"/>
            <p:cNvSpPr/>
            <p:nvPr/>
          </p:nvSpPr>
          <p:spPr>
            <a:xfrm>
              <a:off x="8849636" y="4698245"/>
              <a:ext cx="251480" cy="76166"/>
            </a:xfrm>
            <a:custGeom>
              <a:avLst/>
              <a:gdLst/>
              <a:ahLst/>
              <a:cxnLst/>
              <a:rect l="l" t="t" r="r" b="b"/>
              <a:pathLst>
                <a:path w="1565" h="1140" extrusionOk="0">
                  <a:moveTo>
                    <a:pt x="1564" y="0"/>
                  </a:moveTo>
                  <a:cubicBezTo>
                    <a:pt x="768" y="33"/>
                    <a:pt x="1" y="232"/>
                    <a:pt x="1" y="570"/>
                  </a:cubicBezTo>
                  <a:cubicBezTo>
                    <a:pt x="1" y="908"/>
                    <a:pt x="768" y="1107"/>
                    <a:pt x="1564" y="1139"/>
                  </a:cubicBezTo>
                  <a:lnTo>
                    <a:pt x="1564" y="1027"/>
                  </a:lnTo>
                  <a:cubicBezTo>
                    <a:pt x="698" y="991"/>
                    <a:pt x="114" y="770"/>
                    <a:pt x="114" y="570"/>
                  </a:cubicBezTo>
                  <a:cubicBezTo>
                    <a:pt x="114" y="370"/>
                    <a:pt x="698" y="149"/>
                    <a:pt x="1564" y="112"/>
                  </a:cubicBezTo>
                  <a:lnTo>
                    <a:pt x="1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9"/>
            <p:cNvSpPr/>
            <p:nvPr/>
          </p:nvSpPr>
          <p:spPr>
            <a:xfrm>
              <a:off x="757328" y="4715082"/>
              <a:ext cx="2759851" cy="85654"/>
            </a:xfrm>
            <a:custGeom>
              <a:avLst/>
              <a:gdLst/>
              <a:ahLst/>
              <a:cxnLst/>
              <a:rect l="l" t="t" r="r" b="b"/>
              <a:pathLst>
                <a:path w="17175" h="1282" extrusionOk="0">
                  <a:moveTo>
                    <a:pt x="8587" y="0"/>
                  </a:moveTo>
                  <a:cubicBezTo>
                    <a:pt x="3845" y="0"/>
                    <a:pt x="0" y="288"/>
                    <a:pt x="0" y="641"/>
                  </a:cubicBezTo>
                  <a:cubicBezTo>
                    <a:pt x="0" y="994"/>
                    <a:pt x="3845" y="1282"/>
                    <a:pt x="8587" y="1282"/>
                  </a:cubicBezTo>
                  <a:cubicBezTo>
                    <a:pt x="13330" y="1282"/>
                    <a:pt x="17175" y="994"/>
                    <a:pt x="17175" y="641"/>
                  </a:cubicBezTo>
                  <a:cubicBezTo>
                    <a:pt x="17175" y="288"/>
                    <a:pt x="13330" y="0"/>
                    <a:pt x="8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9"/>
            <p:cNvSpPr/>
            <p:nvPr/>
          </p:nvSpPr>
          <p:spPr>
            <a:xfrm>
              <a:off x="4355963" y="4753631"/>
              <a:ext cx="4030266" cy="85587"/>
            </a:xfrm>
            <a:custGeom>
              <a:avLst/>
              <a:gdLst/>
              <a:ahLst/>
              <a:cxnLst/>
              <a:rect l="l" t="t" r="r" b="b"/>
              <a:pathLst>
                <a:path w="25081" h="1281" extrusionOk="0">
                  <a:moveTo>
                    <a:pt x="12541" y="0"/>
                  </a:moveTo>
                  <a:cubicBezTo>
                    <a:pt x="9214" y="0"/>
                    <a:pt x="6025" y="68"/>
                    <a:pt x="3674" y="188"/>
                  </a:cubicBezTo>
                  <a:cubicBezTo>
                    <a:pt x="1322" y="307"/>
                    <a:pt x="1" y="470"/>
                    <a:pt x="1" y="640"/>
                  </a:cubicBezTo>
                  <a:cubicBezTo>
                    <a:pt x="1" y="811"/>
                    <a:pt x="1322" y="973"/>
                    <a:pt x="3674" y="1094"/>
                  </a:cubicBezTo>
                  <a:cubicBezTo>
                    <a:pt x="6025" y="1213"/>
                    <a:pt x="9214" y="1281"/>
                    <a:pt x="12541" y="1281"/>
                  </a:cubicBezTo>
                  <a:cubicBezTo>
                    <a:pt x="15866" y="1281"/>
                    <a:pt x="19055" y="1213"/>
                    <a:pt x="21408" y="1094"/>
                  </a:cubicBezTo>
                  <a:cubicBezTo>
                    <a:pt x="23759" y="973"/>
                    <a:pt x="25080" y="811"/>
                    <a:pt x="25080" y="640"/>
                  </a:cubicBezTo>
                  <a:cubicBezTo>
                    <a:pt x="25080" y="470"/>
                    <a:pt x="23759" y="307"/>
                    <a:pt x="21408" y="188"/>
                  </a:cubicBezTo>
                  <a:cubicBezTo>
                    <a:pt x="19055" y="68"/>
                    <a:pt x="15866" y="0"/>
                    <a:pt x="12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19"/>
          <p:cNvGrpSpPr/>
          <p:nvPr/>
        </p:nvGrpSpPr>
        <p:grpSpPr>
          <a:xfrm>
            <a:off x="96736" y="114430"/>
            <a:ext cx="9009532" cy="1300237"/>
            <a:chOff x="96736" y="114430"/>
            <a:chExt cx="9009532" cy="1300237"/>
          </a:xfrm>
        </p:grpSpPr>
        <p:sp>
          <p:nvSpPr>
            <p:cNvPr id="434" name="Google Shape;434;p19"/>
            <p:cNvSpPr/>
            <p:nvPr/>
          </p:nvSpPr>
          <p:spPr>
            <a:xfrm>
              <a:off x="5332623" y="212176"/>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9"/>
            <p:cNvSpPr/>
            <p:nvPr/>
          </p:nvSpPr>
          <p:spPr>
            <a:xfrm>
              <a:off x="8259748" y="539489"/>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9"/>
            <p:cNvSpPr/>
            <p:nvPr/>
          </p:nvSpPr>
          <p:spPr>
            <a:xfrm>
              <a:off x="613403" y="652855"/>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9"/>
            <p:cNvSpPr/>
            <p:nvPr/>
          </p:nvSpPr>
          <p:spPr>
            <a:xfrm>
              <a:off x="193388" y="750584"/>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9"/>
            <p:cNvSpPr/>
            <p:nvPr/>
          </p:nvSpPr>
          <p:spPr>
            <a:xfrm>
              <a:off x="96736" y="1017726"/>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9"/>
            <p:cNvSpPr/>
            <p:nvPr/>
          </p:nvSpPr>
          <p:spPr>
            <a:xfrm>
              <a:off x="4940628" y="11443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9"/>
            <p:cNvSpPr/>
            <p:nvPr/>
          </p:nvSpPr>
          <p:spPr>
            <a:xfrm>
              <a:off x="9005813" y="1017734"/>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9"/>
            <p:cNvSpPr/>
            <p:nvPr/>
          </p:nvSpPr>
          <p:spPr>
            <a:xfrm>
              <a:off x="8732403" y="131693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582"/>
        <p:cNvGrpSpPr/>
        <p:nvPr/>
      </p:nvGrpSpPr>
      <p:grpSpPr>
        <a:xfrm>
          <a:off x="0" y="0"/>
          <a:ext cx="0" cy="0"/>
          <a:chOff x="0" y="0"/>
          <a:chExt cx="0" cy="0"/>
        </a:xfrm>
      </p:grpSpPr>
      <p:sp>
        <p:nvSpPr>
          <p:cNvPr id="583" name="Google Shape;583;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84" name="Google Shape;584;p24"/>
          <p:cNvGrpSpPr/>
          <p:nvPr/>
        </p:nvGrpSpPr>
        <p:grpSpPr>
          <a:xfrm>
            <a:off x="-152077" y="3667870"/>
            <a:ext cx="9429633" cy="1016916"/>
            <a:chOff x="-152077" y="3667870"/>
            <a:chExt cx="9429633" cy="1016916"/>
          </a:xfrm>
        </p:grpSpPr>
        <p:grpSp>
          <p:nvGrpSpPr>
            <p:cNvPr id="585" name="Google Shape;585;p24"/>
            <p:cNvGrpSpPr/>
            <p:nvPr/>
          </p:nvGrpSpPr>
          <p:grpSpPr>
            <a:xfrm rot="-1109333" flipH="1">
              <a:off x="8455026" y="3758623"/>
              <a:ext cx="708343" cy="835409"/>
              <a:chOff x="3184351" y="2713767"/>
              <a:chExt cx="284919" cy="336042"/>
            </a:xfrm>
          </p:grpSpPr>
          <p:sp>
            <p:nvSpPr>
              <p:cNvPr id="586" name="Google Shape;586;p24"/>
              <p:cNvSpPr/>
              <p:nvPr/>
            </p:nvSpPr>
            <p:spPr>
              <a:xfrm>
                <a:off x="3184351" y="2713767"/>
                <a:ext cx="280132" cy="336042"/>
              </a:xfrm>
              <a:custGeom>
                <a:avLst/>
                <a:gdLst/>
                <a:ahLst/>
                <a:cxnLst/>
                <a:rect l="l" t="t" r="r" b="b"/>
                <a:pathLst>
                  <a:path w="10592" h="12706" extrusionOk="0">
                    <a:moveTo>
                      <a:pt x="5030" y="1"/>
                    </a:moveTo>
                    <a:cubicBezTo>
                      <a:pt x="3992" y="1"/>
                      <a:pt x="4184" y="1517"/>
                      <a:pt x="4723" y="3210"/>
                    </a:cubicBezTo>
                    <a:cubicBezTo>
                      <a:pt x="5433" y="3518"/>
                      <a:pt x="6463" y="4021"/>
                      <a:pt x="6279" y="4261"/>
                    </a:cubicBezTo>
                    <a:cubicBezTo>
                      <a:pt x="6207" y="4353"/>
                      <a:pt x="6060" y="4387"/>
                      <a:pt x="5880" y="4387"/>
                    </a:cubicBezTo>
                    <a:cubicBezTo>
                      <a:pt x="5638" y="4387"/>
                      <a:pt x="5339" y="4326"/>
                      <a:pt x="5087" y="4259"/>
                    </a:cubicBezTo>
                    <a:lnTo>
                      <a:pt x="5087" y="4259"/>
                    </a:lnTo>
                    <a:cubicBezTo>
                      <a:pt x="5751" y="6028"/>
                      <a:pt x="6593" y="7695"/>
                      <a:pt x="6635" y="7779"/>
                    </a:cubicBezTo>
                    <a:cubicBezTo>
                      <a:pt x="6537" y="7668"/>
                      <a:pt x="4034" y="4805"/>
                      <a:pt x="2349" y="4805"/>
                    </a:cubicBezTo>
                    <a:cubicBezTo>
                      <a:pt x="2053" y="4805"/>
                      <a:pt x="1782" y="4893"/>
                      <a:pt x="1554" y="5101"/>
                    </a:cubicBezTo>
                    <a:cubicBezTo>
                      <a:pt x="0" y="6512"/>
                      <a:pt x="5015" y="11667"/>
                      <a:pt x="7766" y="12584"/>
                    </a:cubicBezTo>
                    <a:cubicBezTo>
                      <a:pt x="8017" y="12668"/>
                      <a:pt x="8245" y="12706"/>
                      <a:pt x="8453" y="12706"/>
                    </a:cubicBezTo>
                    <a:cubicBezTo>
                      <a:pt x="10533" y="12706"/>
                      <a:pt x="10592" y="8913"/>
                      <a:pt x="10592" y="8913"/>
                    </a:cubicBezTo>
                    <a:cubicBezTo>
                      <a:pt x="10592" y="8913"/>
                      <a:pt x="7980" y="439"/>
                      <a:pt x="5225" y="17"/>
                    </a:cubicBezTo>
                    <a:cubicBezTo>
                      <a:pt x="5156" y="6"/>
                      <a:pt x="5091" y="1"/>
                      <a:pt x="50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4"/>
              <p:cNvSpPr/>
              <p:nvPr/>
            </p:nvSpPr>
            <p:spPr>
              <a:xfrm>
                <a:off x="3266338" y="2773036"/>
                <a:ext cx="202932" cy="263258"/>
              </a:xfrm>
              <a:custGeom>
                <a:avLst/>
                <a:gdLst/>
                <a:ahLst/>
                <a:cxnLst/>
                <a:rect l="l" t="t" r="r" b="b"/>
                <a:pathLst>
                  <a:path w="7673" h="9954" extrusionOk="0">
                    <a:moveTo>
                      <a:pt x="3043" y="0"/>
                    </a:moveTo>
                    <a:lnTo>
                      <a:pt x="2878" y="87"/>
                    </a:lnTo>
                    <a:cubicBezTo>
                      <a:pt x="4726" y="3592"/>
                      <a:pt x="7304" y="9050"/>
                      <a:pt x="6835" y="9721"/>
                    </a:cubicBezTo>
                    <a:cubicBezTo>
                      <a:pt x="6818" y="9744"/>
                      <a:pt x="6793" y="9766"/>
                      <a:pt x="6738" y="9766"/>
                    </a:cubicBezTo>
                    <a:cubicBezTo>
                      <a:pt x="6728" y="9766"/>
                      <a:pt x="6717" y="9765"/>
                      <a:pt x="6705" y="9763"/>
                    </a:cubicBezTo>
                    <a:cubicBezTo>
                      <a:pt x="5203" y="9561"/>
                      <a:pt x="183" y="4515"/>
                      <a:pt x="133" y="4465"/>
                    </a:cubicBezTo>
                    <a:lnTo>
                      <a:pt x="1" y="4596"/>
                    </a:lnTo>
                    <a:cubicBezTo>
                      <a:pt x="208" y="4806"/>
                      <a:pt x="5115" y="9737"/>
                      <a:pt x="6680" y="9949"/>
                    </a:cubicBezTo>
                    <a:cubicBezTo>
                      <a:pt x="6701" y="9951"/>
                      <a:pt x="6720" y="9953"/>
                      <a:pt x="6738" y="9953"/>
                    </a:cubicBezTo>
                    <a:cubicBezTo>
                      <a:pt x="6870" y="9953"/>
                      <a:pt x="6946" y="9887"/>
                      <a:pt x="6987" y="9828"/>
                    </a:cubicBezTo>
                    <a:cubicBezTo>
                      <a:pt x="7672" y="8847"/>
                      <a:pt x="3519" y="903"/>
                      <a:pt x="30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24"/>
            <p:cNvGrpSpPr/>
            <p:nvPr/>
          </p:nvGrpSpPr>
          <p:grpSpPr>
            <a:xfrm rot="1109333">
              <a:off x="-37890" y="3758623"/>
              <a:ext cx="708343" cy="835409"/>
              <a:chOff x="3184351" y="2713767"/>
              <a:chExt cx="284919" cy="336042"/>
            </a:xfrm>
          </p:grpSpPr>
          <p:sp>
            <p:nvSpPr>
              <p:cNvPr id="589" name="Google Shape;589;p24"/>
              <p:cNvSpPr/>
              <p:nvPr/>
            </p:nvSpPr>
            <p:spPr>
              <a:xfrm>
                <a:off x="3184351" y="2713767"/>
                <a:ext cx="280132" cy="336042"/>
              </a:xfrm>
              <a:custGeom>
                <a:avLst/>
                <a:gdLst/>
                <a:ahLst/>
                <a:cxnLst/>
                <a:rect l="l" t="t" r="r" b="b"/>
                <a:pathLst>
                  <a:path w="10592" h="12706" extrusionOk="0">
                    <a:moveTo>
                      <a:pt x="5030" y="1"/>
                    </a:moveTo>
                    <a:cubicBezTo>
                      <a:pt x="3992" y="1"/>
                      <a:pt x="4184" y="1517"/>
                      <a:pt x="4723" y="3210"/>
                    </a:cubicBezTo>
                    <a:cubicBezTo>
                      <a:pt x="5433" y="3518"/>
                      <a:pt x="6463" y="4021"/>
                      <a:pt x="6279" y="4261"/>
                    </a:cubicBezTo>
                    <a:cubicBezTo>
                      <a:pt x="6207" y="4353"/>
                      <a:pt x="6060" y="4387"/>
                      <a:pt x="5880" y="4387"/>
                    </a:cubicBezTo>
                    <a:cubicBezTo>
                      <a:pt x="5638" y="4387"/>
                      <a:pt x="5339" y="4326"/>
                      <a:pt x="5087" y="4259"/>
                    </a:cubicBezTo>
                    <a:lnTo>
                      <a:pt x="5087" y="4259"/>
                    </a:lnTo>
                    <a:cubicBezTo>
                      <a:pt x="5751" y="6028"/>
                      <a:pt x="6593" y="7695"/>
                      <a:pt x="6635" y="7779"/>
                    </a:cubicBezTo>
                    <a:cubicBezTo>
                      <a:pt x="6537" y="7668"/>
                      <a:pt x="4034" y="4805"/>
                      <a:pt x="2349" y="4805"/>
                    </a:cubicBezTo>
                    <a:cubicBezTo>
                      <a:pt x="2053" y="4805"/>
                      <a:pt x="1782" y="4893"/>
                      <a:pt x="1554" y="5101"/>
                    </a:cubicBezTo>
                    <a:cubicBezTo>
                      <a:pt x="0" y="6512"/>
                      <a:pt x="5015" y="11667"/>
                      <a:pt x="7766" y="12584"/>
                    </a:cubicBezTo>
                    <a:cubicBezTo>
                      <a:pt x="8017" y="12668"/>
                      <a:pt x="8245" y="12706"/>
                      <a:pt x="8453" y="12706"/>
                    </a:cubicBezTo>
                    <a:cubicBezTo>
                      <a:pt x="10533" y="12706"/>
                      <a:pt x="10592" y="8913"/>
                      <a:pt x="10592" y="8913"/>
                    </a:cubicBezTo>
                    <a:cubicBezTo>
                      <a:pt x="10592" y="8913"/>
                      <a:pt x="7980" y="439"/>
                      <a:pt x="5225" y="17"/>
                    </a:cubicBezTo>
                    <a:cubicBezTo>
                      <a:pt x="5156" y="6"/>
                      <a:pt x="5091" y="1"/>
                      <a:pt x="50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4"/>
              <p:cNvSpPr/>
              <p:nvPr/>
            </p:nvSpPr>
            <p:spPr>
              <a:xfrm>
                <a:off x="3266338" y="2773036"/>
                <a:ext cx="202932" cy="263258"/>
              </a:xfrm>
              <a:custGeom>
                <a:avLst/>
                <a:gdLst/>
                <a:ahLst/>
                <a:cxnLst/>
                <a:rect l="l" t="t" r="r" b="b"/>
                <a:pathLst>
                  <a:path w="7673" h="9954" extrusionOk="0">
                    <a:moveTo>
                      <a:pt x="3043" y="0"/>
                    </a:moveTo>
                    <a:lnTo>
                      <a:pt x="2878" y="87"/>
                    </a:lnTo>
                    <a:cubicBezTo>
                      <a:pt x="4726" y="3592"/>
                      <a:pt x="7304" y="9050"/>
                      <a:pt x="6835" y="9721"/>
                    </a:cubicBezTo>
                    <a:cubicBezTo>
                      <a:pt x="6818" y="9744"/>
                      <a:pt x="6793" y="9766"/>
                      <a:pt x="6738" y="9766"/>
                    </a:cubicBezTo>
                    <a:cubicBezTo>
                      <a:pt x="6728" y="9766"/>
                      <a:pt x="6717" y="9765"/>
                      <a:pt x="6705" y="9763"/>
                    </a:cubicBezTo>
                    <a:cubicBezTo>
                      <a:pt x="5203" y="9561"/>
                      <a:pt x="183" y="4515"/>
                      <a:pt x="133" y="4465"/>
                    </a:cubicBezTo>
                    <a:lnTo>
                      <a:pt x="1" y="4596"/>
                    </a:lnTo>
                    <a:cubicBezTo>
                      <a:pt x="208" y="4806"/>
                      <a:pt x="5115" y="9737"/>
                      <a:pt x="6680" y="9949"/>
                    </a:cubicBezTo>
                    <a:cubicBezTo>
                      <a:pt x="6701" y="9951"/>
                      <a:pt x="6720" y="9953"/>
                      <a:pt x="6738" y="9953"/>
                    </a:cubicBezTo>
                    <a:cubicBezTo>
                      <a:pt x="6870" y="9953"/>
                      <a:pt x="6946" y="9887"/>
                      <a:pt x="6987" y="9828"/>
                    </a:cubicBezTo>
                    <a:cubicBezTo>
                      <a:pt x="7672" y="8847"/>
                      <a:pt x="3519" y="903"/>
                      <a:pt x="30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1" name="Google Shape;591;p24"/>
          <p:cNvGrpSpPr/>
          <p:nvPr/>
        </p:nvGrpSpPr>
        <p:grpSpPr>
          <a:xfrm>
            <a:off x="0" y="4434660"/>
            <a:ext cx="9143774" cy="708881"/>
            <a:chOff x="0" y="4434660"/>
            <a:chExt cx="9143774" cy="708881"/>
          </a:xfrm>
        </p:grpSpPr>
        <p:grpSp>
          <p:nvGrpSpPr>
            <p:cNvPr id="592" name="Google Shape;592;p24"/>
            <p:cNvGrpSpPr/>
            <p:nvPr/>
          </p:nvGrpSpPr>
          <p:grpSpPr>
            <a:xfrm>
              <a:off x="0" y="4434660"/>
              <a:ext cx="9143774" cy="708881"/>
              <a:chOff x="0" y="4434613"/>
              <a:chExt cx="9101000" cy="708881"/>
            </a:xfrm>
          </p:grpSpPr>
          <p:sp>
            <p:nvSpPr>
              <p:cNvPr id="593" name="Google Shape;593;p24"/>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4"/>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rgbClr val="FFBD9F">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4"/>
            <p:cNvSpPr/>
            <p:nvPr/>
          </p:nvSpPr>
          <p:spPr>
            <a:xfrm>
              <a:off x="161" y="4630300"/>
              <a:ext cx="9101000" cy="374551"/>
            </a:xfrm>
            <a:custGeom>
              <a:avLst/>
              <a:gdLst/>
              <a:ahLst/>
              <a:cxnLst/>
              <a:rect l="l" t="t" r="r" b="b"/>
              <a:pathLst>
                <a:path w="56637" h="5606" extrusionOk="0">
                  <a:moveTo>
                    <a:pt x="10505" y="0"/>
                  </a:moveTo>
                  <a:cubicBezTo>
                    <a:pt x="9634" y="0"/>
                    <a:pt x="8832" y="7"/>
                    <a:pt x="8145" y="16"/>
                  </a:cubicBezTo>
                  <a:cubicBezTo>
                    <a:pt x="4786" y="61"/>
                    <a:pt x="1438" y="198"/>
                    <a:pt x="1" y="315"/>
                  </a:cubicBezTo>
                  <a:lnTo>
                    <a:pt x="1" y="432"/>
                  </a:lnTo>
                  <a:cubicBezTo>
                    <a:pt x="1644" y="307"/>
                    <a:pt x="6086" y="112"/>
                    <a:pt x="10745" y="112"/>
                  </a:cubicBezTo>
                  <a:cubicBezTo>
                    <a:pt x="14739" y="112"/>
                    <a:pt x="18892" y="256"/>
                    <a:pt x="21577" y="710"/>
                  </a:cubicBezTo>
                  <a:cubicBezTo>
                    <a:pt x="23255" y="994"/>
                    <a:pt x="23591" y="1540"/>
                    <a:pt x="23978" y="2173"/>
                  </a:cubicBezTo>
                  <a:cubicBezTo>
                    <a:pt x="24890" y="3660"/>
                    <a:pt x="26079" y="5605"/>
                    <a:pt x="45208" y="5605"/>
                  </a:cubicBezTo>
                  <a:cubicBezTo>
                    <a:pt x="48467" y="5605"/>
                    <a:pt x="52248" y="5549"/>
                    <a:pt x="56636" y="5424"/>
                  </a:cubicBezTo>
                  <a:lnTo>
                    <a:pt x="56636" y="5312"/>
                  </a:lnTo>
                  <a:cubicBezTo>
                    <a:pt x="52215" y="5438"/>
                    <a:pt x="48413" y="5495"/>
                    <a:pt x="45140" y="5495"/>
                  </a:cubicBezTo>
                  <a:cubicBezTo>
                    <a:pt x="26147" y="5495"/>
                    <a:pt x="24972" y="3578"/>
                    <a:pt x="24075" y="2114"/>
                  </a:cubicBezTo>
                  <a:cubicBezTo>
                    <a:pt x="23672" y="1458"/>
                    <a:pt x="23325" y="892"/>
                    <a:pt x="21594" y="599"/>
                  </a:cubicBezTo>
                  <a:cubicBezTo>
                    <a:pt x="18693" y="108"/>
                    <a:pt x="14029" y="0"/>
                    <a:pt x="10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4"/>
            <p:cNvSpPr/>
            <p:nvPr/>
          </p:nvSpPr>
          <p:spPr>
            <a:xfrm>
              <a:off x="3354387" y="4877898"/>
              <a:ext cx="457002" cy="67080"/>
            </a:xfrm>
            <a:custGeom>
              <a:avLst/>
              <a:gdLst/>
              <a:ahLst/>
              <a:cxnLst/>
              <a:rect l="l" t="t" r="r" b="b"/>
              <a:pathLst>
                <a:path w="2844" h="1004" extrusionOk="0">
                  <a:moveTo>
                    <a:pt x="1422" y="114"/>
                  </a:moveTo>
                  <a:cubicBezTo>
                    <a:pt x="2193" y="114"/>
                    <a:pt x="2730" y="319"/>
                    <a:pt x="2730" y="502"/>
                  </a:cubicBezTo>
                  <a:cubicBezTo>
                    <a:pt x="2730" y="685"/>
                    <a:pt x="2193" y="891"/>
                    <a:pt x="1422" y="891"/>
                  </a:cubicBezTo>
                  <a:cubicBezTo>
                    <a:pt x="650" y="891"/>
                    <a:pt x="113" y="685"/>
                    <a:pt x="113" y="502"/>
                  </a:cubicBezTo>
                  <a:cubicBezTo>
                    <a:pt x="113" y="319"/>
                    <a:pt x="650" y="114"/>
                    <a:pt x="1422" y="114"/>
                  </a:cubicBezTo>
                  <a:close/>
                  <a:moveTo>
                    <a:pt x="1422" y="1"/>
                  </a:moveTo>
                  <a:cubicBezTo>
                    <a:pt x="732" y="1"/>
                    <a:pt x="0" y="176"/>
                    <a:pt x="0" y="502"/>
                  </a:cubicBezTo>
                  <a:cubicBezTo>
                    <a:pt x="0" y="829"/>
                    <a:pt x="732" y="1004"/>
                    <a:pt x="1422" y="1004"/>
                  </a:cubicBezTo>
                  <a:cubicBezTo>
                    <a:pt x="2111" y="1004"/>
                    <a:pt x="2843" y="829"/>
                    <a:pt x="2843" y="502"/>
                  </a:cubicBezTo>
                  <a:cubicBezTo>
                    <a:pt x="2843" y="176"/>
                    <a:pt x="2111" y="1"/>
                    <a:pt x="1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4"/>
            <p:cNvSpPr/>
            <p:nvPr/>
          </p:nvSpPr>
          <p:spPr>
            <a:xfrm>
              <a:off x="161" y="4813760"/>
              <a:ext cx="309007" cy="71089"/>
            </a:xfrm>
            <a:custGeom>
              <a:avLst/>
              <a:gdLst/>
              <a:ahLst/>
              <a:cxnLst/>
              <a:rect l="l" t="t" r="r" b="b"/>
              <a:pathLst>
                <a:path w="1923" h="1064" extrusionOk="0">
                  <a:moveTo>
                    <a:pt x="531" y="1"/>
                  </a:moveTo>
                  <a:cubicBezTo>
                    <a:pt x="351" y="1"/>
                    <a:pt x="170" y="13"/>
                    <a:pt x="1" y="39"/>
                  </a:cubicBezTo>
                  <a:lnTo>
                    <a:pt x="1" y="153"/>
                  </a:lnTo>
                  <a:cubicBezTo>
                    <a:pt x="160" y="128"/>
                    <a:pt x="337" y="114"/>
                    <a:pt x="531" y="114"/>
                  </a:cubicBezTo>
                  <a:cubicBezTo>
                    <a:pt x="1284" y="114"/>
                    <a:pt x="1809" y="335"/>
                    <a:pt x="1809" y="532"/>
                  </a:cubicBezTo>
                  <a:cubicBezTo>
                    <a:pt x="1809" y="730"/>
                    <a:pt x="1284" y="950"/>
                    <a:pt x="531" y="950"/>
                  </a:cubicBezTo>
                  <a:cubicBezTo>
                    <a:pt x="337" y="950"/>
                    <a:pt x="159" y="936"/>
                    <a:pt x="1" y="911"/>
                  </a:cubicBezTo>
                  <a:lnTo>
                    <a:pt x="1" y="1025"/>
                  </a:lnTo>
                  <a:cubicBezTo>
                    <a:pt x="170" y="1051"/>
                    <a:pt x="351" y="1063"/>
                    <a:pt x="531" y="1063"/>
                  </a:cubicBezTo>
                  <a:cubicBezTo>
                    <a:pt x="1204" y="1063"/>
                    <a:pt x="1922" y="878"/>
                    <a:pt x="1922" y="532"/>
                  </a:cubicBezTo>
                  <a:cubicBezTo>
                    <a:pt x="1922" y="187"/>
                    <a:pt x="1204" y="1"/>
                    <a:pt x="5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4"/>
            <p:cNvSpPr/>
            <p:nvPr/>
          </p:nvSpPr>
          <p:spPr>
            <a:xfrm>
              <a:off x="8849636" y="4698245"/>
              <a:ext cx="251480" cy="76166"/>
            </a:xfrm>
            <a:custGeom>
              <a:avLst/>
              <a:gdLst/>
              <a:ahLst/>
              <a:cxnLst/>
              <a:rect l="l" t="t" r="r" b="b"/>
              <a:pathLst>
                <a:path w="1565" h="1140" extrusionOk="0">
                  <a:moveTo>
                    <a:pt x="1564" y="0"/>
                  </a:moveTo>
                  <a:cubicBezTo>
                    <a:pt x="768" y="33"/>
                    <a:pt x="1" y="232"/>
                    <a:pt x="1" y="570"/>
                  </a:cubicBezTo>
                  <a:cubicBezTo>
                    <a:pt x="1" y="908"/>
                    <a:pt x="768" y="1107"/>
                    <a:pt x="1564" y="1139"/>
                  </a:cubicBezTo>
                  <a:lnTo>
                    <a:pt x="1564" y="1027"/>
                  </a:lnTo>
                  <a:cubicBezTo>
                    <a:pt x="698" y="991"/>
                    <a:pt x="114" y="770"/>
                    <a:pt x="114" y="570"/>
                  </a:cubicBezTo>
                  <a:cubicBezTo>
                    <a:pt x="114" y="370"/>
                    <a:pt x="698" y="149"/>
                    <a:pt x="1564" y="112"/>
                  </a:cubicBezTo>
                  <a:lnTo>
                    <a:pt x="1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4"/>
            <p:cNvSpPr/>
            <p:nvPr/>
          </p:nvSpPr>
          <p:spPr>
            <a:xfrm>
              <a:off x="757328" y="4715082"/>
              <a:ext cx="2759851" cy="85654"/>
            </a:xfrm>
            <a:custGeom>
              <a:avLst/>
              <a:gdLst/>
              <a:ahLst/>
              <a:cxnLst/>
              <a:rect l="l" t="t" r="r" b="b"/>
              <a:pathLst>
                <a:path w="17175" h="1282" extrusionOk="0">
                  <a:moveTo>
                    <a:pt x="8587" y="0"/>
                  </a:moveTo>
                  <a:cubicBezTo>
                    <a:pt x="3845" y="0"/>
                    <a:pt x="0" y="288"/>
                    <a:pt x="0" y="641"/>
                  </a:cubicBezTo>
                  <a:cubicBezTo>
                    <a:pt x="0" y="994"/>
                    <a:pt x="3845" y="1282"/>
                    <a:pt x="8587" y="1282"/>
                  </a:cubicBezTo>
                  <a:cubicBezTo>
                    <a:pt x="13330" y="1282"/>
                    <a:pt x="17175" y="994"/>
                    <a:pt x="17175" y="641"/>
                  </a:cubicBezTo>
                  <a:cubicBezTo>
                    <a:pt x="17175" y="288"/>
                    <a:pt x="13330" y="0"/>
                    <a:pt x="8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4"/>
            <p:cNvSpPr/>
            <p:nvPr/>
          </p:nvSpPr>
          <p:spPr>
            <a:xfrm>
              <a:off x="4355963" y="4753631"/>
              <a:ext cx="4030266" cy="85587"/>
            </a:xfrm>
            <a:custGeom>
              <a:avLst/>
              <a:gdLst/>
              <a:ahLst/>
              <a:cxnLst/>
              <a:rect l="l" t="t" r="r" b="b"/>
              <a:pathLst>
                <a:path w="25081" h="1281" extrusionOk="0">
                  <a:moveTo>
                    <a:pt x="12541" y="0"/>
                  </a:moveTo>
                  <a:cubicBezTo>
                    <a:pt x="9214" y="0"/>
                    <a:pt x="6025" y="68"/>
                    <a:pt x="3674" y="188"/>
                  </a:cubicBezTo>
                  <a:cubicBezTo>
                    <a:pt x="1322" y="307"/>
                    <a:pt x="1" y="470"/>
                    <a:pt x="1" y="640"/>
                  </a:cubicBezTo>
                  <a:cubicBezTo>
                    <a:pt x="1" y="811"/>
                    <a:pt x="1322" y="973"/>
                    <a:pt x="3674" y="1094"/>
                  </a:cubicBezTo>
                  <a:cubicBezTo>
                    <a:pt x="6025" y="1213"/>
                    <a:pt x="9214" y="1281"/>
                    <a:pt x="12541" y="1281"/>
                  </a:cubicBezTo>
                  <a:cubicBezTo>
                    <a:pt x="15866" y="1281"/>
                    <a:pt x="19055" y="1213"/>
                    <a:pt x="21408" y="1094"/>
                  </a:cubicBezTo>
                  <a:cubicBezTo>
                    <a:pt x="23759" y="973"/>
                    <a:pt x="25080" y="811"/>
                    <a:pt x="25080" y="640"/>
                  </a:cubicBezTo>
                  <a:cubicBezTo>
                    <a:pt x="25080" y="470"/>
                    <a:pt x="23759" y="307"/>
                    <a:pt x="21408" y="188"/>
                  </a:cubicBezTo>
                  <a:cubicBezTo>
                    <a:pt x="19055" y="68"/>
                    <a:pt x="15866" y="0"/>
                    <a:pt x="12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24"/>
          <p:cNvGrpSpPr/>
          <p:nvPr/>
        </p:nvGrpSpPr>
        <p:grpSpPr>
          <a:xfrm>
            <a:off x="0" y="276913"/>
            <a:ext cx="9640057" cy="3577905"/>
            <a:chOff x="0" y="276913"/>
            <a:chExt cx="9640057" cy="3577905"/>
          </a:xfrm>
        </p:grpSpPr>
        <p:sp>
          <p:nvSpPr>
            <p:cNvPr id="602" name="Google Shape;602;p24"/>
            <p:cNvSpPr/>
            <p:nvPr/>
          </p:nvSpPr>
          <p:spPr>
            <a:xfrm>
              <a:off x="8570878" y="101773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4"/>
            <p:cNvSpPr/>
            <p:nvPr/>
          </p:nvSpPr>
          <p:spPr>
            <a:xfrm>
              <a:off x="8839013" y="1115472"/>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4"/>
            <p:cNvSpPr/>
            <p:nvPr/>
          </p:nvSpPr>
          <p:spPr>
            <a:xfrm>
              <a:off x="0" y="840288"/>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4"/>
            <p:cNvSpPr/>
            <p:nvPr/>
          </p:nvSpPr>
          <p:spPr>
            <a:xfrm>
              <a:off x="7464575" y="276913"/>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4"/>
            <p:cNvSpPr/>
            <p:nvPr/>
          </p:nvSpPr>
          <p:spPr>
            <a:xfrm>
              <a:off x="8763775" y="1691013"/>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4"/>
            <p:cNvSpPr/>
            <p:nvPr/>
          </p:nvSpPr>
          <p:spPr>
            <a:xfrm>
              <a:off x="2436253" y="27693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4"/>
            <p:cNvSpPr/>
            <p:nvPr/>
          </p:nvSpPr>
          <p:spPr>
            <a:xfrm>
              <a:off x="2193163" y="335984"/>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4"/>
            <p:cNvSpPr/>
            <p:nvPr/>
          </p:nvSpPr>
          <p:spPr>
            <a:xfrm>
              <a:off x="109678" y="366788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4"/>
            <p:cNvSpPr/>
            <p:nvPr/>
          </p:nvSpPr>
          <p:spPr>
            <a:xfrm>
              <a:off x="8839013" y="3795509"/>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965"/>
        <p:cNvGrpSpPr/>
        <p:nvPr/>
      </p:nvGrpSpPr>
      <p:grpSpPr>
        <a:xfrm>
          <a:off x="0" y="0"/>
          <a:ext cx="0" cy="0"/>
          <a:chOff x="0" y="0"/>
          <a:chExt cx="0" cy="0"/>
        </a:xfrm>
      </p:grpSpPr>
      <p:grpSp>
        <p:nvGrpSpPr>
          <p:cNvPr id="966" name="Google Shape;966;p36"/>
          <p:cNvGrpSpPr/>
          <p:nvPr/>
        </p:nvGrpSpPr>
        <p:grpSpPr>
          <a:xfrm>
            <a:off x="1371051" y="3512224"/>
            <a:ext cx="7103137" cy="1286225"/>
            <a:chOff x="1371051" y="3512224"/>
            <a:chExt cx="7103137" cy="1286225"/>
          </a:xfrm>
        </p:grpSpPr>
        <p:grpSp>
          <p:nvGrpSpPr>
            <p:cNvPr id="967" name="Google Shape;967;p36"/>
            <p:cNvGrpSpPr/>
            <p:nvPr/>
          </p:nvGrpSpPr>
          <p:grpSpPr>
            <a:xfrm rot="200">
              <a:off x="1371051" y="3825717"/>
              <a:ext cx="627712" cy="972713"/>
              <a:chOff x="2842464" y="2262943"/>
              <a:chExt cx="365928" cy="567114"/>
            </a:xfrm>
          </p:grpSpPr>
          <p:sp>
            <p:nvSpPr>
              <p:cNvPr id="968" name="Google Shape;968;p36"/>
              <p:cNvSpPr/>
              <p:nvPr/>
            </p:nvSpPr>
            <p:spPr>
              <a:xfrm>
                <a:off x="2842464" y="2262943"/>
                <a:ext cx="239879" cy="567114"/>
              </a:xfrm>
              <a:custGeom>
                <a:avLst/>
                <a:gdLst/>
                <a:ahLst/>
                <a:cxnLst/>
                <a:rect l="l" t="t" r="r" b="b"/>
                <a:pathLst>
                  <a:path w="9070" h="21443" extrusionOk="0">
                    <a:moveTo>
                      <a:pt x="7649" y="0"/>
                    </a:moveTo>
                    <a:cubicBezTo>
                      <a:pt x="7495" y="0"/>
                      <a:pt x="7325" y="29"/>
                      <a:pt x="7138" y="88"/>
                    </a:cubicBezTo>
                    <a:cubicBezTo>
                      <a:pt x="1915" y="1741"/>
                      <a:pt x="1" y="19673"/>
                      <a:pt x="1" y="19933"/>
                    </a:cubicBezTo>
                    <a:cubicBezTo>
                      <a:pt x="1" y="19933"/>
                      <a:pt x="524" y="21442"/>
                      <a:pt x="1857" y="21442"/>
                    </a:cubicBezTo>
                    <a:cubicBezTo>
                      <a:pt x="2060" y="21442"/>
                      <a:pt x="2282" y="21407"/>
                      <a:pt x="2524" y="21327"/>
                    </a:cubicBezTo>
                    <a:cubicBezTo>
                      <a:pt x="3715" y="20931"/>
                      <a:pt x="7531" y="11327"/>
                      <a:pt x="8600" y="5144"/>
                    </a:cubicBezTo>
                    <a:lnTo>
                      <a:pt x="6980" y="4690"/>
                    </a:lnTo>
                    <a:lnTo>
                      <a:pt x="8751" y="4147"/>
                    </a:lnTo>
                    <a:cubicBezTo>
                      <a:pt x="9069" y="1704"/>
                      <a:pt x="8838" y="0"/>
                      <a:pt x="76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6"/>
              <p:cNvSpPr/>
              <p:nvPr/>
            </p:nvSpPr>
            <p:spPr>
              <a:xfrm>
                <a:off x="2901045" y="2499490"/>
                <a:ext cx="307346" cy="311287"/>
              </a:xfrm>
              <a:custGeom>
                <a:avLst/>
                <a:gdLst/>
                <a:ahLst/>
                <a:cxnLst/>
                <a:rect l="l" t="t" r="r" b="b"/>
                <a:pathLst>
                  <a:path w="11621" h="11770" extrusionOk="0">
                    <a:moveTo>
                      <a:pt x="9243" y="1"/>
                    </a:moveTo>
                    <a:cubicBezTo>
                      <a:pt x="3852" y="1"/>
                      <a:pt x="1" y="10095"/>
                      <a:pt x="1" y="10095"/>
                    </a:cubicBezTo>
                    <a:cubicBezTo>
                      <a:pt x="1" y="10095"/>
                      <a:pt x="958" y="11769"/>
                      <a:pt x="1924" y="11769"/>
                    </a:cubicBezTo>
                    <a:cubicBezTo>
                      <a:pt x="2477" y="11769"/>
                      <a:pt x="3032" y="11222"/>
                      <a:pt x="3414" y="9504"/>
                    </a:cubicBezTo>
                    <a:cubicBezTo>
                      <a:pt x="4464" y="4778"/>
                      <a:pt x="9519" y="3530"/>
                      <a:pt x="10569" y="2020"/>
                    </a:cubicBezTo>
                    <a:cubicBezTo>
                      <a:pt x="11620" y="510"/>
                      <a:pt x="10241" y="117"/>
                      <a:pt x="10241" y="117"/>
                    </a:cubicBezTo>
                    <a:cubicBezTo>
                      <a:pt x="9903" y="38"/>
                      <a:pt x="9570" y="1"/>
                      <a:pt x="9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6"/>
              <p:cNvSpPr/>
              <p:nvPr/>
            </p:nvSpPr>
            <p:spPr>
              <a:xfrm>
                <a:off x="2916887" y="2324539"/>
                <a:ext cx="114412" cy="381135"/>
              </a:xfrm>
              <a:custGeom>
                <a:avLst/>
                <a:gdLst/>
                <a:ahLst/>
                <a:cxnLst/>
                <a:rect l="l" t="t" r="r" b="b"/>
                <a:pathLst>
                  <a:path w="4326" h="14411" extrusionOk="0">
                    <a:moveTo>
                      <a:pt x="4196" y="0"/>
                    </a:moveTo>
                    <a:cubicBezTo>
                      <a:pt x="4163" y="73"/>
                      <a:pt x="808" y="7308"/>
                      <a:pt x="0" y="14394"/>
                    </a:cubicBezTo>
                    <a:lnTo>
                      <a:pt x="144" y="14411"/>
                    </a:lnTo>
                    <a:cubicBezTo>
                      <a:pt x="947" y="7348"/>
                      <a:pt x="4293" y="133"/>
                      <a:pt x="4326" y="60"/>
                    </a:cubicBezTo>
                    <a:lnTo>
                      <a:pt x="4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6"/>
              <p:cNvSpPr/>
              <p:nvPr/>
            </p:nvSpPr>
            <p:spPr>
              <a:xfrm>
                <a:off x="2950898" y="2531729"/>
                <a:ext cx="179050" cy="182012"/>
              </a:xfrm>
              <a:custGeom>
                <a:avLst/>
                <a:gdLst/>
                <a:ahLst/>
                <a:cxnLst/>
                <a:rect l="l" t="t" r="r" b="b"/>
                <a:pathLst>
                  <a:path w="6770" h="6882" extrusionOk="0">
                    <a:moveTo>
                      <a:pt x="6702" y="1"/>
                    </a:moveTo>
                    <a:cubicBezTo>
                      <a:pt x="6651" y="28"/>
                      <a:pt x="1496" y="2815"/>
                      <a:pt x="1" y="6831"/>
                    </a:cubicBezTo>
                    <a:lnTo>
                      <a:pt x="136" y="6882"/>
                    </a:lnTo>
                    <a:cubicBezTo>
                      <a:pt x="906" y="4812"/>
                      <a:pt x="2666" y="3087"/>
                      <a:pt x="4008" y="2003"/>
                    </a:cubicBezTo>
                    <a:cubicBezTo>
                      <a:pt x="5466" y="828"/>
                      <a:pt x="6756" y="134"/>
                      <a:pt x="6770" y="127"/>
                    </a:cubicBezTo>
                    <a:lnTo>
                      <a:pt x="67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 name="Google Shape;972;p36"/>
            <p:cNvGrpSpPr/>
            <p:nvPr/>
          </p:nvGrpSpPr>
          <p:grpSpPr>
            <a:xfrm rot="-200" flipH="1">
              <a:off x="7846476" y="3512242"/>
              <a:ext cx="627712" cy="972713"/>
              <a:chOff x="2842464" y="2262943"/>
              <a:chExt cx="365928" cy="567114"/>
            </a:xfrm>
          </p:grpSpPr>
          <p:sp>
            <p:nvSpPr>
              <p:cNvPr id="973" name="Google Shape;973;p36"/>
              <p:cNvSpPr/>
              <p:nvPr/>
            </p:nvSpPr>
            <p:spPr>
              <a:xfrm>
                <a:off x="2842464" y="2262943"/>
                <a:ext cx="239879" cy="567114"/>
              </a:xfrm>
              <a:custGeom>
                <a:avLst/>
                <a:gdLst/>
                <a:ahLst/>
                <a:cxnLst/>
                <a:rect l="l" t="t" r="r" b="b"/>
                <a:pathLst>
                  <a:path w="9070" h="21443" extrusionOk="0">
                    <a:moveTo>
                      <a:pt x="7649" y="0"/>
                    </a:moveTo>
                    <a:cubicBezTo>
                      <a:pt x="7495" y="0"/>
                      <a:pt x="7325" y="29"/>
                      <a:pt x="7138" y="88"/>
                    </a:cubicBezTo>
                    <a:cubicBezTo>
                      <a:pt x="1915" y="1741"/>
                      <a:pt x="1" y="19673"/>
                      <a:pt x="1" y="19933"/>
                    </a:cubicBezTo>
                    <a:cubicBezTo>
                      <a:pt x="1" y="19933"/>
                      <a:pt x="524" y="21442"/>
                      <a:pt x="1857" y="21442"/>
                    </a:cubicBezTo>
                    <a:cubicBezTo>
                      <a:pt x="2060" y="21442"/>
                      <a:pt x="2282" y="21407"/>
                      <a:pt x="2524" y="21327"/>
                    </a:cubicBezTo>
                    <a:cubicBezTo>
                      <a:pt x="3715" y="20931"/>
                      <a:pt x="7531" y="11327"/>
                      <a:pt x="8600" y="5144"/>
                    </a:cubicBezTo>
                    <a:lnTo>
                      <a:pt x="6980" y="4690"/>
                    </a:lnTo>
                    <a:lnTo>
                      <a:pt x="8751" y="4147"/>
                    </a:lnTo>
                    <a:cubicBezTo>
                      <a:pt x="9069" y="1704"/>
                      <a:pt x="8838" y="0"/>
                      <a:pt x="76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6"/>
              <p:cNvSpPr/>
              <p:nvPr/>
            </p:nvSpPr>
            <p:spPr>
              <a:xfrm>
                <a:off x="2901045" y="2499490"/>
                <a:ext cx="307346" cy="311287"/>
              </a:xfrm>
              <a:custGeom>
                <a:avLst/>
                <a:gdLst/>
                <a:ahLst/>
                <a:cxnLst/>
                <a:rect l="l" t="t" r="r" b="b"/>
                <a:pathLst>
                  <a:path w="11621" h="11770" extrusionOk="0">
                    <a:moveTo>
                      <a:pt x="9243" y="1"/>
                    </a:moveTo>
                    <a:cubicBezTo>
                      <a:pt x="3852" y="1"/>
                      <a:pt x="1" y="10095"/>
                      <a:pt x="1" y="10095"/>
                    </a:cubicBezTo>
                    <a:cubicBezTo>
                      <a:pt x="1" y="10095"/>
                      <a:pt x="958" y="11769"/>
                      <a:pt x="1924" y="11769"/>
                    </a:cubicBezTo>
                    <a:cubicBezTo>
                      <a:pt x="2477" y="11769"/>
                      <a:pt x="3032" y="11222"/>
                      <a:pt x="3414" y="9504"/>
                    </a:cubicBezTo>
                    <a:cubicBezTo>
                      <a:pt x="4464" y="4778"/>
                      <a:pt x="9519" y="3530"/>
                      <a:pt x="10569" y="2020"/>
                    </a:cubicBezTo>
                    <a:cubicBezTo>
                      <a:pt x="11620" y="510"/>
                      <a:pt x="10241" y="117"/>
                      <a:pt x="10241" y="117"/>
                    </a:cubicBezTo>
                    <a:cubicBezTo>
                      <a:pt x="9903" y="38"/>
                      <a:pt x="9570" y="1"/>
                      <a:pt x="9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6"/>
              <p:cNvSpPr/>
              <p:nvPr/>
            </p:nvSpPr>
            <p:spPr>
              <a:xfrm>
                <a:off x="2916887" y="2324539"/>
                <a:ext cx="114412" cy="381135"/>
              </a:xfrm>
              <a:custGeom>
                <a:avLst/>
                <a:gdLst/>
                <a:ahLst/>
                <a:cxnLst/>
                <a:rect l="l" t="t" r="r" b="b"/>
                <a:pathLst>
                  <a:path w="4326" h="14411" extrusionOk="0">
                    <a:moveTo>
                      <a:pt x="4196" y="0"/>
                    </a:moveTo>
                    <a:cubicBezTo>
                      <a:pt x="4163" y="73"/>
                      <a:pt x="808" y="7308"/>
                      <a:pt x="0" y="14394"/>
                    </a:cubicBezTo>
                    <a:lnTo>
                      <a:pt x="144" y="14411"/>
                    </a:lnTo>
                    <a:cubicBezTo>
                      <a:pt x="947" y="7348"/>
                      <a:pt x="4293" y="133"/>
                      <a:pt x="4326" y="60"/>
                    </a:cubicBezTo>
                    <a:lnTo>
                      <a:pt x="4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6"/>
              <p:cNvSpPr/>
              <p:nvPr/>
            </p:nvSpPr>
            <p:spPr>
              <a:xfrm>
                <a:off x="2950898" y="2531729"/>
                <a:ext cx="179050" cy="182012"/>
              </a:xfrm>
              <a:custGeom>
                <a:avLst/>
                <a:gdLst/>
                <a:ahLst/>
                <a:cxnLst/>
                <a:rect l="l" t="t" r="r" b="b"/>
                <a:pathLst>
                  <a:path w="6770" h="6882" extrusionOk="0">
                    <a:moveTo>
                      <a:pt x="6702" y="1"/>
                    </a:moveTo>
                    <a:cubicBezTo>
                      <a:pt x="6651" y="28"/>
                      <a:pt x="1496" y="2815"/>
                      <a:pt x="1" y="6831"/>
                    </a:cubicBezTo>
                    <a:lnTo>
                      <a:pt x="136" y="6882"/>
                    </a:lnTo>
                    <a:cubicBezTo>
                      <a:pt x="906" y="4812"/>
                      <a:pt x="2666" y="3087"/>
                      <a:pt x="4008" y="2003"/>
                    </a:cubicBezTo>
                    <a:cubicBezTo>
                      <a:pt x="5466" y="828"/>
                      <a:pt x="6756" y="134"/>
                      <a:pt x="6770" y="127"/>
                    </a:cubicBezTo>
                    <a:lnTo>
                      <a:pt x="67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77" name="Google Shape;977;p36"/>
          <p:cNvGrpSpPr/>
          <p:nvPr/>
        </p:nvGrpSpPr>
        <p:grpSpPr>
          <a:xfrm>
            <a:off x="0" y="4434660"/>
            <a:ext cx="9143774" cy="708881"/>
            <a:chOff x="0" y="4434660"/>
            <a:chExt cx="9143774" cy="708881"/>
          </a:xfrm>
        </p:grpSpPr>
        <p:grpSp>
          <p:nvGrpSpPr>
            <p:cNvPr id="978" name="Google Shape;978;p36"/>
            <p:cNvGrpSpPr/>
            <p:nvPr/>
          </p:nvGrpSpPr>
          <p:grpSpPr>
            <a:xfrm>
              <a:off x="0" y="4434660"/>
              <a:ext cx="9143774" cy="708881"/>
              <a:chOff x="0" y="4434613"/>
              <a:chExt cx="9101000" cy="708881"/>
            </a:xfrm>
          </p:grpSpPr>
          <p:sp>
            <p:nvSpPr>
              <p:cNvPr id="979" name="Google Shape;979;p36"/>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6"/>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rgbClr val="FFBD9F">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1" name="Google Shape;981;p36"/>
            <p:cNvSpPr/>
            <p:nvPr/>
          </p:nvSpPr>
          <p:spPr>
            <a:xfrm>
              <a:off x="161" y="4630300"/>
              <a:ext cx="9101000" cy="374551"/>
            </a:xfrm>
            <a:custGeom>
              <a:avLst/>
              <a:gdLst/>
              <a:ahLst/>
              <a:cxnLst/>
              <a:rect l="l" t="t" r="r" b="b"/>
              <a:pathLst>
                <a:path w="56637" h="5606" extrusionOk="0">
                  <a:moveTo>
                    <a:pt x="10505" y="0"/>
                  </a:moveTo>
                  <a:cubicBezTo>
                    <a:pt x="9634" y="0"/>
                    <a:pt x="8832" y="7"/>
                    <a:pt x="8145" y="16"/>
                  </a:cubicBezTo>
                  <a:cubicBezTo>
                    <a:pt x="4786" y="61"/>
                    <a:pt x="1438" y="198"/>
                    <a:pt x="1" y="315"/>
                  </a:cubicBezTo>
                  <a:lnTo>
                    <a:pt x="1" y="432"/>
                  </a:lnTo>
                  <a:cubicBezTo>
                    <a:pt x="1644" y="307"/>
                    <a:pt x="6086" y="112"/>
                    <a:pt x="10745" y="112"/>
                  </a:cubicBezTo>
                  <a:cubicBezTo>
                    <a:pt x="14739" y="112"/>
                    <a:pt x="18892" y="256"/>
                    <a:pt x="21577" y="710"/>
                  </a:cubicBezTo>
                  <a:cubicBezTo>
                    <a:pt x="23255" y="994"/>
                    <a:pt x="23591" y="1540"/>
                    <a:pt x="23978" y="2173"/>
                  </a:cubicBezTo>
                  <a:cubicBezTo>
                    <a:pt x="24890" y="3660"/>
                    <a:pt x="26079" y="5605"/>
                    <a:pt x="45208" y="5605"/>
                  </a:cubicBezTo>
                  <a:cubicBezTo>
                    <a:pt x="48467" y="5605"/>
                    <a:pt x="52248" y="5549"/>
                    <a:pt x="56636" y="5424"/>
                  </a:cubicBezTo>
                  <a:lnTo>
                    <a:pt x="56636" y="5312"/>
                  </a:lnTo>
                  <a:cubicBezTo>
                    <a:pt x="52215" y="5438"/>
                    <a:pt x="48413" y="5495"/>
                    <a:pt x="45140" y="5495"/>
                  </a:cubicBezTo>
                  <a:cubicBezTo>
                    <a:pt x="26147" y="5495"/>
                    <a:pt x="24972" y="3578"/>
                    <a:pt x="24075" y="2114"/>
                  </a:cubicBezTo>
                  <a:cubicBezTo>
                    <a:pt x="23672" y="1458"/>
                    <a:pt x="23325" y="892"/>
                    <a:pt x="21594" y="599"/>
                  </a:cubicBezTo>
                  <a:cubicBezTo>
                    <a:pt x="18693" y="108"/>
                    <a:pt x="14029" y="0"/>
                    <a:pt x="10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6"/>
            <p:cNvSpPr/>
            <p:nvPr/>
          </p:nvSpPr>
          <p:spPr>
            <a:xfrm>
              <a:off x="3354387" y="4877898"/>
              <a:ext cx="457002" cy="67080"/>
            </a:xfrm>
            <a:custGeom>
              <a:avLst/>
              <a:gdLst/>
              <a:ahLst/>
              <a:cxnLst/>
              <a:rect l="l" t="t" r="r" b="b"/>
              <a:pathLst>
                <a:path w="2844" h="1004" extrusionOk="0">
                  <a:moveTo>
                    <a:pt x="1422" y="114"/>
                  </a:moveTo>
                  <a:cubicBezTo>
                    <a:pt x="2193" y="114"/>
                    <a:pt x="2730" y="319"/>
                    <a:pt x="2730" y="502"/>
                  </a:cubicBezTo>
                  <a:cubicBezTo>
                    <a:pt x="2730" y="685"/>
                    <a:pt x="2193" y="891"/>
                    <a:pt x="1422" y="891"/>
                  </a:cubicBezTo>
                  <a:cubicBezTo>
                    <a:pt x="650" y="891"/>
                    <a:pt x="113" y="685"/>
                    <a:pt x="113" y="502"/>
                  </a:cubicBezTo>
                  <a:cubicBezTo>
                    <a:pt x="113" y="319"/>
                    <a:pt x="650" y="114"/>
                    <a:pt x="1422" y="114"/>
                  </a:cubicBezTo>
                  <a:close/>
                  <a:moveTo>
                    <a:pt x="1422" y="1"/>
                  </a:moveTo>
                  <a:cubicBezTo>
                    <a:pt x="732" y="1"/>
                    <a:pt x="0" y="176"/>
                    <a:pt x="0" y="502"/>
                  </a:cubicBezTo>
                  <a:cubicBezTo>
                    <a:pt x="0" y="829"/>
                    <a:pt x="732" y="1004"/>
                    <a:pt x="1422" y="1004"/>
                  </a:cubicBezTo>
                  <a:cubicBezTo>
                    <a:pt x="2111" y="1004"/>
                    <a:pt x="2843" y="829"/>
                    <a:pt x="2843" y="502"/>
                  </a:cubicBezTo>
                  <a:cubicBezTo>
                    <a:pt x="2843" y="176"/>
                    <a:pt x="2111" y="1"/>
                    <a:pt x="1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6"/>
            <p:cNvSpPr/>
            <p:nvPr/>
          </p:nvSpPr>
          <p:spPr>
            <a:xfrm>
              <a:off x="161" y="4813760"/>
              <a:ext cx="309007" cy="71089"/>
            </a:xfrm>
            <a:custGeom>
              <a:avLst/>
              <a:gdLst/>
              <a:ahLst/>
              <a:cxnLst/>
              <a:rect l="l" t="t" r="r" b="b"/>
              <a:pathLst>
                <a:path w="1923" h="1064" extrusionOk="0">
                  <a:moveTo>
                    <a:pt x="531" y="1"/>
                  </a:moveTo>
                  <a:cubicBezTo>
                    <a:pt x="351" y="1"/>
                    <a:pt x="170" y="13"/>
                    <a:pt x="1" y="39"/>
                  </a:cubicBezTo>
                  <a:lnTo>
                    <a:pt x="1" y="153"/>
                  </a:lnTo>
                  <a:cubicBezTo>
                    <a:pt x="160" y="128"/>
                    <a:pt x="337" y="114"/>
                    <a:pt x="531" y="114"/>
                  </a:cubicBezTo>
                  <a:cubicBezTo>
                    <a:pt x="1284" y="114"/>
                    <a:pt x="1809" y="335"/>
                    <a:pt x="1809" y="532"/>
                  </a:cubicBezTo>
                  <a:cubicBezTo>
                    <a:pt x="1809" y="730"/>
                    <a:pt x="1284" y="950"/>
                    <a:pt x="531" y="950"/>
                  </a:cubicBezTo>
                  <a:cubicBezTo>
                    <a:pt x="337" y="950"/>
                    <a:pt x="159" y="936"/>
                    <a:pt x="1" y="911"/>
                  </a:cubicBezTo>
                  <a:lnTo>
                    <a:pt x="1" y="1025"/>
                  </a:lnTo>
                  <a:cubicBezTo>
                    <a:pt x="170" y="1051"/>
                    <a:pt x="351" y="1063"/>
                    <a:pt x="531" y="1063"/>
                  </a:cubicBezTo>
                  <a:cubicBezTo>
                    <a:pt x="1204" y="1063"/>
                    <a:pt x="1922" y="878"/>
                    <a:pt x="1922" y="532"/>
                  </a:cubicBezTo>
                  <a:cubicBezTo>
                    <a:pt x="1922" y="187"/>
                    <a:pt x="1204" y="1"/>
                    <a:pt x="5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6"/>
            <p:cNvSpPr/>
            <p:nvPr/>
          </p:nvSpPr>
          <p:spPr>
            <a:xfrm>
              <a:off x="8849636" y="4698245"/>
              <a:ext cx="251480" cy="76166"/>
            </a:xfrm>
            <a:custGeom>
              <a:avLst/>
              <a:gdLst/>
              <a:ahLst/>
              <a:cxnLst/>
              <a:rect l="l" t="t" r="r" b="b"/>
              <a:pathLst>
                <a:path w="1565" h="1140" extrusionOk="0">
                  <a:moveTo>
                    <a:pt x="1564" y="0"/>
                  </a:moveTo>
                  <a:cubicBezTo>
                    <a:pt x="768" y="33"/>
                    <a:pt x="1" y="232"/>
                    <a:pt x="1" y="570"/>
                  </a:cubicBezTo>
                  <a:cubicBezTo>
                    <a:pt x="1" y="908"/>
                    <a:pt x="768" y="1107"/>
                    <a:pt x="1564" y="1139"/>
                  </a:cubicBezTo>
                  <a:lnTo>
                    <a:pt x="1564" y="1027"/>
                  </a:lnTo>
                  <a:cubicBezTo>
                    <a:pt x="698" y="991"/>
                    <a:pt x="114" y="770"/>
                    <a:pt x="114" y="570"/>
                  </a:cubicBezTo>
                  <a:cubicBezTo>
                    <a:pt x="114" y="370"/>
                    <a:pt x="698" y="149"/>
                    <a:pt x="1564" y="112"/>
                  </a:cubicBezTo>
                  <a:lnTo>
                    <a:pt x="1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6"/>
            <p:cNvSpPr/>
            <p:nvPr/>
          </p:nvSpPr>
          <p:spPr>
            <a:xfrm>
              <a:off x="757328" y="4715082"/>
              <a:ext cx="2759851" cy="85654"/>
            </a:xfrm>
            <a:custGeom>
              <a:avLst/>
              <a:gdLst/>
              <a:ahLst/>
              <a:cxnLst/>
              <a:rect l="l" t="t" r="r" b="b"/>
              <a:pathLst>
                <a:path w="17175" h="1282" extrusionOk="0">
                  <a:moveTo>
                    <a:pt x="8587" y="0"/>
                  </a:moveTo>
                  <a:cubicBezTo>
                    <a:pt x="3845" y="0"/>
                    <a:pt x="0" y="288"/>
                    <a:pt x="0" y="641"/>
                  </a:cubicBezTo>
                  <a:cubicBezTo>
                    <a:pt x="0" y="994"/>
                    <a:pt x="3845" y="1282"/>
                    <a:pt x="8587" y="1282"/>
                  </a:cubicBezTo>
                  <a:cubicBezTo>
                    <a:pt x="13330" y="1282"/>
                    <a:pt x="17175" y="994"/>
                    <a:pt x="17175" y="641"/>
                  </a:cubicBezTo>
                  <a:cubicBezTo>
                    <a:pt x="17175" y="288"/>
                    <a:pt x="13330" y="0"/>
                    <a:pt x="8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6"/>
            <p:cNvSpPr/>
            <p:nvPr/>
          </p:nvSpPr>
          <p:spPr>
            <a:xfrm>
              <a:off x="4355963" y="4753631"/>
              <a:ext cx="4030266" cy="85587"/>
            </a:xfrm>
            <a:custGeom>
              <a:avLst/>
              <a:gdLst/>
              <a:ahLst/>
              <a:cxnLst/>
              <a:rect l="l" t="t" r="r" b="b"/>
              <a:pathLst>
                <a:path w="25081" h="1281" extrusionOk="0">
                  <a:moveTo>
                    <a:pt x="12541" y="0"/>
                  </a:moveTo>
                  <a:cubicBezTo>
                    <a:pt x="9214" y="0"/>
                    <a:pt x="6025" y="68"/>
                    <a:pt x="3674" y="188"/>
                  </a:cubicBezTo>
                  <a:cubicBezTo>
                    <a:pt x="1322" y="307"/>
                    <a:pt x="1" y="470"/>
                    <a:pt x="1" y="640"/>
                  </a:cubicBezTo>
                  <a:cubicBezTo>
                    <a:pt x="1" y="811"/>
                    <a:pt x="1322" y="973"/>
                    <a:pt x="3674" y="1094"/>
                  </a:cubicBezTo>
                  <a:cubicBezTo>
                    <a:pt x="6025" y="1213"/>
                    <a:pt x="9214" y="1281"/>
                    <a:pt x="12541" y="1281"/>
                  </a:cubicBezTo>
                  <a:cubicBezTo>
                    <a:pt x="15866" y="1281"/>
                    <a:pt x="19055" y="1213"/>
                    <a:pt x="21408" y="1094"/>
                  </a:cubicBezTo>
                  <a:cubicBezTo>
                    <a:pt x="23759" y="973"/>
                    <a:pt x="25080" y="811"/>
                    <a:pt x="25080" y="640"/>
                  </a:cubicBezTo>
                  <a:cubicBezTo>
                    <a:pt x="25080" y="470"/>
                    <a:pt x="23759" y="307"/>
                    <a:pt x="21408" y="188"/>
                  </a:cubicBezTo>
                  <a:cubicBezTo>
                    <a:pt x="19055" y="68"/>
                    <a:pt x="15866" y="0"/>
                    <a:pt x="12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36"/>
          <p:cNvGrpSpPr/>
          <p:nvPr/>
        </p:nvGrpSpPr>
        <p:grpSpPr>
          <a:xfrm>
            <a:off x="219736" y="195568"/>
            <a:ext cx="8924032" cy="2155095"/>
            <a:chOff x="219736" y="195568"/>
            <a:chExt cx="8924032" cy="2155095"/>
          </a:xfrm>
        </p:grpSpPr>
        <p:sp>
          <p:nvSpPr>
            <p:cNvPr id="988" name="Google Shape;988;p36"/>
            <p:cNvSpPr/>
            <p:nvPr/>
          </p:nvSpPr>
          <p:spPr>
            <a:xfrm>
              <a:off x="1611098" y="195576"/>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6"/>
            <p:cNvSpPr/>
            <p:nvPr/>
          </p:nvSpPr>
          <p:spPr>
            <a:xfrm>
              <a:off x="219736" y="2179264"/>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6"/>
            <p:cNvSpPr/>
            <p:nvPr/>
          </p:nvSpPr>
          <p:spPr>
            <a:xfrm>
              <a:off x="7958778" y="195568"/>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6"/>
            <p:cNvSpPr/>
            <p:nvPr/>
          </p:nvSpPr>
          <p:spPr>
            <a:xfrm>
              <a:off x="7620688" y="293297"/>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6"/>
            <p:cNvSpPr/>
            <p:nvPr/>
          </p:nvSpPr>
          <p:spPr>
            <a:xfrm>
              <a:off x="8297248" y="1113776"/>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6"/>
            <p:cNvSpPr/>
            <p:nvPr/>
          </p:nvSpPr>
          <p:spPr>
            <a:xfrm>
              <a:off x="228078" y="1187443"/>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6"/>
            <p:cNvSpPr/>
            <p:nvPr/>
          </p:nvSpPr>
          <p:spPr>
            <a:xfrm>
              <a:off x="388188" y="701722"/>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6"/>
            <p:cNvSpPr/>
            <p:nvPr/>
          </p:nvSpPr>
          <p:spPr>
            <a:xfrm>
              <a:off x="8812278" y="1703443"/>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36"/>
          <p:cNvGrpSpPr/>
          <p:nvPr/>
        </p:nvGrpSpPr>
        <p:grpSpPr>
          <a:xfrm>
            <a:off x="-552142" y="2993172"/>
            <a:ext cx="10191984" cy="1780088"/>
            <a:chOff x="-552142" y="2993172"/>
            <a:chExt cx="10191984" cy="1780088"/>
          </a:xfrm>
        </p:grpSpPr>
        <p:grpSp>
          <p:nvGrpSpPr>
            <p:cNvPr id="997" name="Google Shape;997;p36"/>
            <p:cNvGrpSpPr/>
            <p:nvPr/>
          </p:nvGrpSpPr>
          <p:grpSpPr>
            <a:xfrm>
              <a:off x="-552142" y="3850866"/>
              <a:ext cx="2071042" cy="922394"/>
              <a:chOff x="3635853" y="1968287"/>
              <a:chExt cx="4318268" cy="1923257"/>
            </a:xfrm>
          </p:grpSpPr>
          <p:sp>
            <p:nvSpPr>
              <p:cNvPr id="998" name="Google Shape;998;p36"/>
              <p:cNvSpPr/>
              <p:nvPr/>
            </p:nvSpPr>
            <p:spPr>
              <a:xfrm>
                <a:off x="4667793" y="1968287"/>
                <a:ext cx="3061723" cy="608339"/>
              </a:xfrm>
              <a:custGeom>
                <a:avLst/>
                <a:gdLst/>
                <a:ahLst/>
                <a:cxnLst/>
                <a:rect l="l" t="t" r="r" b="b"/>
                <a:pathLst>
                  <a:path w="35618" h="7077" extrusionOk="0">
                    <a:moveTo>
                      <a:pt x="3538" y="1"/>
                    </a:moveTo>
                    <a:cubicBezTo>
                      <a:pt x="1585" y="1"/>
                      <a:pt x="0" y="1585"/>
                      <a:pt x="0" y="3539"/>
                    </a:cubicBezTo>
                    <a:cubicBezTo>
                      <a:pt x="0" y="5493"/>
                      <a:pt x="1585" y="7077"/>
                      <a:pt x="3538" y="7077"/>
                    </a:cubicBezTo>
                    <a:lnTo>
                      <a:pt x="35617" y="7077"/>
                    </a:lnTo>
                    <a:lnTo>
                      <a:pt x="35617" y="1"/>
                    </a:lnTo>
                    <a:close/>
                  </a:path>
                </a:pathLst>
              </a:custGeom>
              <a:solidFill>
                <a:srgbClr val="8C8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6"/>
              <p:cNvSpPr/>
              <p:nvPr/>
            </p:nvSpPr>
            <p:spPr>
              <a:xfrm>
                <a:off x="6333775" y="1968325"/>
                <a:ext cx="1395755" cy="608349"/>
              </a:xfrm>
              <a:custGeom>
                <a:avLst/>
                <a:gdLst/>
                <a:ahLst/>
                <a:cxnLst/>
                <a:rect l="l" t="t" r="r" b="b"/>
                <a:pathLst>
                  <a:path w="12423" h="5438" extrusionOk="0">
                    <a:moveTo>
                      <a:pt x="2719" y="0"/>
                    </a:moveTo>
                    <a:cubicBezTo>
                      <a:pt x="1221" y="0"/>
                      <a:pt x="1" y="1220"/>
                      <a:pt x="1" y="2719"/>
                    </a:cubicBezTo>
                    <a:cubicBezTo>
                      <a:pt x="1" y="4217"/>
                      <a:pt x="1221" y="5437"/>
                      <a:pt x="2719" y="5437"/>
                    </a:cubicBezTo>
                    <a:lnTo>
                      <a:pt x="12422" y="5437"/>
                    </a:lnTo>
                    <a:lnTo>
                      <a:pt x="12422" y="0"/>
                    </a:ln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6"/>
              <p:cNvSpPr/>
              <p:nvPr/>
            </p:nvSpPr>
            <p:spPr>
              <a:xfrm>
                <a:off x="3848000" y="2578450"/>
                <a:ext cx="2445102" cy="608900"/>
              </a:xfrm>
              <a:custGeom>
                <a:avLst/>
                <a:gdLst/>
                <a:ahLst/>
                <a:cxnLst/>
                <a:rect l="l" t="t" r="r" b="b"/>
                <a:pathLst>
                  <a:path w="26748" h="5436" extrusionOk="0">
                    <a:moveTo>
                      <a:pt x="2719" y="0"/>
                    </a:moveTo>
                    <a:cubicBezTo>
                      <a:pt x="1219" y="0"/>
                      <a:pt x="0" y="1219"/>
                      <a:pt x="0" y="2718"/>
                    </a:cubicBezTo>
                    <a:cubicBezTo>
                      <a:pt x="0" y="4217"/>
                      <a:pt x="1219" y="5436"/>
                      <a:pt x="2719" y="5436"/>
                    </a:cubicBezTo>
                    <a:lnTo>
                      <a:pt x="26747" y="5436"/>
                    </a:lnTo>
                    <a:lnTo>
                      <a:pt x="267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6"/>
              <p:cNvSpPr/>
              <p:nvPr/>
            </p:nvSpPr>
            <p:spPr>
              <a:xfrm>
                <a:off x="5509000" y="2578450"/>
                <a:ext cx="2445102" cy="608900"/>
              </a:xfrm>
              <a:custGeom>
                <a:avLst/>
                <a:gdLst/>
                <a:ahLst/>
                <a:cxnLst/>
                <a:rect l="l" t="t" r="r" b="b"/>
                <a:pathLst>
                  <a:path w="26748" h="5436" extrusionOk="0">
                    <a:moveTo>
                      <a:pt x="2719" y="0"/>
                    </a:moveTo>
                    <a:cubicBezTo>
                      <a:pt x="1219" y="0"/>
                      <a:pt x="0" y="1219"/>
                      <a:pt x="0" y="2718"/>
                    </a:cubicBezTo>
                    <a:cubicBezTo>
                      <a:pt x="0" y="4217"/>
                      <a:pt x="1219" y="5436"/>
                      <a:pt x="2719" y="5436"/>
                    </a:cubicBezTo>
                    <a:lnTo>
                      <a:pt x="26747" y="5436"/>
                    </a:lnTo>
                    <a:lnTo>
                      <a:pt x="267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6"/>
              <p:cNvSpPr/>
              <p:nvPr/>
            </p:nvSpPr>
            <p:spPr>
              <a:xfrm>
                <a:off x="5227902" y="2200291"/>
                <a:ext cx="725416" cy="153954"/>
              </a:xfrm>
              <a:custGeom>
                <a:avLst/>
                <a:gdLst/>
                <a:ahLst/>
                <a:cxnLst/>
                <a:rect l="l" t="t" r="r" b="b"/>
                <a:pathLst>
                  <a:path w="8439" h="1791" extrusionOk="0">
                    <a:moveTo>
                      <a:pt x="0" y="0"/>
                    </a:moveTo>
                    <a:lnTo>
                      <a:pt x="0" y="1790"/>
                    </a:lnTo>
                    <a:lnTo>
                      <a:pt x="8439" y="1790"/>
                    </a:lnTo>
                    <a:lnTo>
                      <a:pt x="8439" y="0"/>
                    </a:ln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6"/>
              <p:cNvSpPr/>
              <p:nvPr/>
            </p:nvSpPr>
            <p:spPr>
              <a:xfrm>
                <a:off x="5584450" y="2646150"/>
                <a:ext cx="2369672" cy="467306"/>
              </a:xfrm>
              <a:custGeom>
                <a:avLst/>
                <a:gdLst/>
                <a:ahLst/>
                <a:cxnLst/>
                <a:rect l="l" t="t" r="r" b="b"/>
                <a:pathLst>
                  <a:path w="26748" h="5436" extrusionOk="0">
                    <a:moveTo>
                      <a:pt x="2719" y="0"/>
                    </a:moveTo>
                    <a:cubicBezTo>
                      <a:pt x="1219" y="0"/>
                      <a:pt x="0" y="1219"/>
                      <a:pt x="0" y="2718"/>
                    </a:cubicBezTo>
                    <a:cubicBezTo>
                      <a:pt x="0" y="4217"/>
                      <a:pt x="1219" y="5436"/>
                      <a:pt x="2719" y="5436"/>
                    </a:cubicBezTo>
                    <a:lnTo>
                      <a:pt x="26747" y="5436"/>
                    </a:lnTo>
                    <a:lnTo>
                      <a:pt x="267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6"/>
              <p:cNvSpPr/>
              <p:nvPr/>
            </p:nvSpPr>
            <p:spPr>
              <a:xfrm>
                <a:off x="4122554" y="2752149"/>
                <a:ext cx="156877" cy="247823"/>
              </a:xfrm>
              <a:custGeom>
                <a:avLst/>
                <a:gdLst/>
                <a:ahLst/>
                <a:cxnLst/>
                <a:rect l="l" t="t" r="r" b="b"/>
                <a:pathLst>
                  <a:path w="1825" h="2883" extrusionOk="0">
                    <a:moveTo>
                      <a:pt x="58" y="1"/>
                    </a:moveTo>
                    <a:cubicBezTo>
                      <a:pt x="26" y="1"/>
                      <a:pt x="1" y="27"/>
                      <a:pt x="1" y="58"/>
                    </a:cubicBezTo>
                    <a:lnTo>
                      <a:pt x="1" y="2825"/>
                    </a:lnTo>
                    <a:cubicBezTo>
                      <a:pt x="1" y="2856"/>
                      <a:pt x="26" y="2882"/>
                      <a:pt x="58" y="2882"/>
                    </a:cubicBezTo>
                    <a:lnTo>
                      <a:pt x="1768" y="2882"/>
                    </a:lnTo>
                    <a:cubicBezTo>
                      <a:pt x="1799" y="2882"/>
                      <a:pt x="1825" y="2856"/>
                      <a:pt x="1825" y="2825"/>
                    </a:cubicBezTo>
                    <a:lnTo>
                      <a:pt x="1825" y="58"/>
                    </a:lnTo>
                    <a:cubicBezTo>
                      <a:pt x="1825" y="27"/>
                      <a:pt x="1799" y="1"/>
                      <a:pt x="1768"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6"/>
              <p:cNvSpPr/>
              <p:nvPr/>
            </p:nvSpPr>
            <p:spPr>
              <a:xfrm>
                <a:off x="4363669" y="2752149"/>
                <a:ext cx="156877" cy="247823"/>
              </a:xfrm>
              <a:custGeom>
                <a:avLst/>
                <a:gdLst/>
                <a:ahLst/>
                <a:cxnLst/>
                <a:rect l="l" t="t" r="r" b="b"/>
                <a:pathLst>
                  <a:path w="1825" h="2883" extrusionOk="0">
                    <a:moveTo>
                      <a:pt x="57" y="1"/>
                    </a:moveTo>
                    <a:cubicBezTo>
                      <a:pt x="25" y="1"/>
                      <a:pt x="0" y="27"/>
                      <a:pt x="0" y="58"/>
                    </a:cubicBezTo>
                    <a:lnTo>
                      <a:pt x="0" y="2825"/>
                    </a:lnTo>
                    <a:cubicBezTo>
                      <a:pt x="0" y="2856"/>
                      <a:pt x="25" y="2882"/>
                      <a:pt x="57" y="2882"/>
                    </a:cubicBezTo>
                    <a:lnTo>
                      <a:pt x="1767" y="2882"/>
                    </a:lnTo>
                    <a:cubicBezTo>
                      <a:pt x="1798" y="2882"/>
                      <a:pt x="1824" y="2856"/>
                      <a:pt x="1824" y="2825"/>
                    </a:cubicBezTo>
                    <a:lnTo>
                      <a:pt x="1824" y="58"/>
                    </a:lnTo>
                    <a:cubicBezTo>
                      <a:pt x="1824" y="27"/>
                      <a:pt x="1798" y="1"/>
                      <a:pt x="1767"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6"/>
              <p:cNvSpPr/>
              <p:nvPr/>
            </p:nvSpPr>
            <p:spPr>
              <a:xfrm>
                <a:off x="3635853" y="3184953"/>
                <a:ext cx="3556509" cy="706591"/>
              </a:xfrm>
              <a:custGeom>
                <a:avLst/>
                <a:gdLst/>
                <a:ahLst/>
                <a:cxnLst/>
                <a:rect l="l" t="t" r="r" b="b"/>
                <a:pathLst>
                  <a:path w="41374" h="8220" extrusionOk="0">
                    <a:moveTo>
                      <a:pt x="4111" y="0"/>
                    </a:moveTo>
                    <a:cubicBezTo>
                      <a:pt x="1842" y="0"/>
                      <a:pt x="1" y="1841"/>
                      <a:pt x="1" y="4110"/>
                    </a:cubicBezTo>
                    <a:cubicBezTo>
                      <a:pt x="1" y="6379"/>
                      <a:pt x="1842" y="8219"/>
                      <a:pt x="4111" y="8219"/>
                    </a:cubicBezTo>
                    <a:lnTo>
                      <a:pt x="41373" y="8219"/>
                    </a:lnTo>
                    <a:lnTo>
                      <a:pt x="413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6"/>
              <p:cNvSpPr/>
              <p:nvPr/>
            </p:nvSpPr>
            <p:spPr>
              <a:xfrm>
                <a:off x="3721899" y="3270912"/>
                <a:ext cx="3470205" cy="534671"/>
              </a:xfrm>
              <a:custGeom>
                <a:avLst/>
                <a:gdLst/>
                <a:ahLst/>
                <a:cxnLst/>
                <a:rect l="l" t="t" r="r" b="b"/>
                <a:pathLst>
                  <a:path w="40370" h="6220" extrusionOk="0">
                    <a:moveTo>
                      <a:pt x="3110" y="0"/>
                    </a:moveTo>
                    <a:cubicBezTo>
                      <a:pt x="1395" y="0"/>
                      <a:pt x="0" y="1395"/>
                      <a:pt x="0" y="3110"/>
                    </a:cubicBezTo>
                    <a:cubicBezTo>
                      <a:pt x="0" y="4825"/>
                      <a:pt x="1395" y="6219"/>
                      <a:pt x="3110" y="6219"/>
                    </a:cubicBezTo>
                    <a:lnTo>
                      <a:pt x="40369" y="6219"/>
                    </a:lnTo>
                    <a:lnTo>
                      <a:pt x="403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6"/>
              <p:cNvSpPr/>
              <p:nvPr/>
            </p:nvSpPr>
            <p:spPr>
              <a:xfrm>
                <a:off x="4728394" y="3416871"/>
                <a:ext cx="2445132" cy="11862"/>
              </a:xfrm>
              <a:custGeom>
                <a:avLst/>
                <a:gdLst/>
                <a:ahLst/>
                <a:cxnLst/>
                <a:rect l="l" t="t" r="r" b="b"/>
                <a:pathLst>
                  <a:path w="28445" h="138" extrusionOk="0">
                    <a:moveTo>
                      <a:pt x="1" y="1"/>
                    </a:moveTo>
                    <a:lnTo>
                      <a:pt x="1" y="138"/>
                    </a:lnTo>
                    <a:lnTo>
                      <a:pt x="28444" y="138"/>
                    </a:lnTo>
                    <a:lnTo>
                      <a:pt x="28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6"/>
              <p:cNvSpPr/>
              <p:nvPr/>
            </p:nvSpPr>
            <p:spPr>
              <a:xfrm>
                <a:off x="5793850" y="2789625"/>
                <a:ext cx="2160251" cy="11863"/>
              </a:xfrm>
              <a:custGeom>
                <a:avLst/>
                <a:gdLst/>
                <a:ahLst/>
                <a:cxnLst/>
                <a:rect l="l" t="t" r="r" b="b"/>
                <a:pathLst>
                  <a:path w="28444" h="138" extrusionOk="0">
                    <a:moveTo>
                      <a:pt x="1" y="1"/>
                    </a:moveTo>
                    <a:lnTo>
                      <a:pt x="1" y="138"/>
                    </a:lnTo>
                    <a:lnTo>
                      <a:pt x="28444" y="138"/>
                    </a:lnTo>
                    <a:lnTo>
                      <a:pt x="28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6"/>
              <p:cNvSpPr/>
              <p:nvPr/>
            </p:nvSpPr>
            <p:spPr>
              <a:xfrm>
                <a:off x="5793850" y="2948912"/>
                <a:ext cx="2160251" cy="11863"/>
              </a:xfrm>
              <a:custGeom>
                <a:avLst/>
                <a:gdLst/>
                <a:ahLst/>
                <a:cxnLst/>
                <a:rect l="l" t="t" r="r" b="b"/>
                <a:pathLst>
                  <a:path w="28444" h="138" extrusionOk="0">
                    <a:moveTo>
                      <a:pt x="1" y="1"/>
                    </a:moveTo>
                    <a:lnTo>
                      <a:pt x="1" y="138"/>
                    </a:lnTo>
                    <a:lnTo>
                      <a:pt x="28444" y="138"/>
                    </a:lnTo>
                    <a:lnTo>
                      <a:pt x="28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6"/>
              <p:cNvSpPr/>
              <p:nvPr/>
            </p:nvSpPr>
            <p:spPr>
              <a:xfrm>
                <a:off x="4010893" y="3564549"/>
                <a:ext cx="3170978" cy="11862"/>
              </a:xfrm>
              <a:custGeom>
                <a:avLst/>
                <a:gdLst/>
                <a:ahLst/>
                <a:cxnLst/>
                <a:rect l="l" t="t" r="r" b="b"/>
                <a:pathLst>
                  <a:path w="36889" h="138" extrusionOk="0">
                    <a:moveTo>
                      <a:pt x="1" y="1"/>
                    </a:moveTo>
                    <a:lnTo>
                      <a:pt x="1" y="138"/>
                    </a:lnTo>
                    <a:lnTo>
                      <a:pt x="36889" y="138"/>
                    </a:lnTo>
                    <a:lnTo>
                      <a:pt x="368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6"/>
              <p:cNvSpPr/>
              <p:nvPr/>
            </p:nvSpPr>
            <p:spPr>
              <a:xfrm>
                <a:off x="6204656" y="3645350"/>
                <a:ext cx="968855" cy="11862"/>
              </a:xfrm>
              <a:custGeom>
                <a:avLst/>
                <a:gdLst/>
                <a:ahLst/>
                <a:cxnLst/>
                <a:rect l="l" t="t" r="r" b="b"/>
                <a:pathLst>
                  <a:path w="11271" h="138" extrusionOk="0">
                    <a:moveTo>
                      <a:pt x="0" y="1"/>
                    </a:moveTo>
                    <a:lnTo>
                      <a:pt x="0" y="138"/>
                    </a:lnTo>
                    <a:lnTo>
                      <a:pt x="11270" y="138"/>
                    </a:lnTo>
                    <a:lnTo>
                      <a:pt x="112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6"/>
              <p:cNvSpPr/>
              <p:nvPr/>
            </p:nvSpPr>
            <p:spPr>
              <a:xfrm>
                <a:off x="6422756" y="2019141"/>
                <a:ext cx="1306775" cy="506726"/>
              </a:xfrm>
              <a:custGeom>
                <a:avLst/>
                <a:gdLst/>
                <a:ahLst/>
                <a:cxnLst/>
                <a:rect l="l" t="t" r="r" b="b"/>
                <a:pathLst>
                  <a:path w="12423" h="5438" extrusionOk="0">
                    <a:moveTo>
                      <a:pt x="2719" y="0"/>
                    </a:moveTo>
                    <a:cubicBezTo>
                      <a:pt x="1221" y="0"/>
                      <a:pt x="1" y="1220"/>
                      <a:pt x="1" y="2719"/>
                    </a:cubicBezTo>
                    <a:cubicBezTo>
                      <a:pt x="1" y="4217"/>
                      <a:pt x="1221" y="5437"/>
                      <a:pt x="2719" y="5437"/>
                    </a:cubicBezTo>
                    <a:lnTo>
                      <a:pt x="12422" y="5437"/>
                    </a:lnTo>
                    <a:lnTo>
                      <a:pt x="12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6"/>
              <p:cNvSpPr/>
              <p:nvPr/>
            </p:nvSpPr>
            <p:spPr>
              <a:xfrm>
                <a:off x="6588795" y="2198641"/>
                <a:ext cx="1140747" cy="11863"/>
              </a:xfrm>
              <a:custGeom>
                <a:avLst/>
                <a:gdLst/>
                <a:ahLst/>
                <a:cxnLst/>
                <a:rect l="l" t="t" r="r" b="b"/>
                <a:pathLst>
                  <a:path w="28444" h="138" extrusionOk="0">
                    <a:moveTo>
                      <a:pt x="1" y="1"/>
                    </a:moveTo>
                    <a:lnTo>
                      <a:pt x="1" y="138"/>
                    </a:lnTo>
                    <a:lnTo>
                      <a:pt x="28444" y="138"/>
                    </a:lnTo>
                    <a:lnTo>
                      <a:pt x="284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6"/>
              <p:cNvSpPr/>
              <p:nvPr/>
            </p:nvSpPr>
            <p:spPr>
              <a:xfrm>
                <a:off x="6588795" y="2357928"/>
                <a:ext cx="1140747" cy="11863"/>
              </a:xfrm>
              <a:custGeom>
                <a:avLst/>
                <a:gdLst/>
                <a:ahLst/>
                <a:cxnLst/>
                <a:rect l="l" t="t" r="r" b="b"/>
                <a:pathLst>
                  <a:path w="28444" h="138" extrusionOk="0">
                    <a:moveTo>
                      <a:pt x="1" y="1"/>
                    </a:moveTo>
                    <a:lnTo>
                      <a:pt x="1" y="138"/>
                    </a:lnTo>
                    <a:lnTo>
                      <a:pt x="28444" y="138"/>
                    </a:lnTo>
                    <a:lnTo>
                      <a:pt x="284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6" name="Google Shape;1016;p36"/>
            <p:cNvGrpSpPr/>
            <p:nvPr/>
          </p:nvGrpSpPr>
          <p:grpSpPr>
            <a:xfrm>
              <a:off x="8084541" y="2993172"/>
              <a:ext cx="1555300" cy="1668266"/>
              <a:chOff x="3672042" y="3751356"/>
              <a:chExt cx="567669" cy="608901"/>
            </a:xfrm>
          </p:grpSpPr>
          <p:sp>
            <p:nvSpPr>
              <p:cNvPr id="1017" name="Google Shape;1017;p36"/>
              <p:cNvSpPr/>
              <p:nvPr/>
            </p:nvSpPr>
            <p:spPr>
              <a:xfrm>
                <a:off x="3672042" y="3751356"/>
                <a:ext cx="567669" cy="608901"/>
              </a:xfrm>
              <a:custGeom>
                <a:avLst/>
                <a:gdLst/>
                <a:ahLst/>
                <a:cxnLst/>
                <a:rect l="l" t="t" r="r" b="b"/>
                <a:pathLst>
                  <a:path w="21464" h="23023" extrusionOk="0">
                    <a:moveTo>
                      <a:pt x="5775" y="1"/>
                    </a:moveTo>
                    <a:lnTo>
                      <a:pt x="4830" y="919"/>
                    </a:lnTo>
                    <a:cubicBezTo>
                      <a:pt x="3636" y="2078"/>
                      <a:pt x="2972" y="3598"/>
                      <a:pt x="2972" y="5177"/>
                    </a:cubicBezTo>
                    <a:lnTo>
                      <a:pt x="2972" y="17756"/>
                    </a:lnTo>
                    <a:cubicBezTo>
                      <a:pt x="2972" y="19419"/>
                      <a:pt x="2239" y="21013"/>
                      <a:pt x="929" y="22189"/>
                    </a:cubicBezTo>
                    <a:lnTo>
                      <a:pt x="1" y="23022"/>
                    </a:lnTo>
                    <a:lnTo>
                      <a:pt x="15689" y="23022"/>
                    </a:lnTo>
                    <a:lnTo>
                      <a:pt x="16618" y="22189"/>
                    </a:lnTo>
                    <a:cubicBezTo>
                      <a:pt x="17925" y="21013"/>
                      <a:pt x="18660" y="19419"/>
                      <a:pt x="18660" y="17756"/>
                    </a:cubicBezTo>
                    <a:lnTo>
                      <a:pt x="18660" y="5177"/>
                    </a:lnTo>
                    <a:cubicBezTo>
                      <a:pt x="18660" y="3599"/>
                      <a:pt x="19323" y="2078"/>
                      <a:pt x="20517" y="919"/>
                    </a:cubicBezTo>
                    <a:lnTo>
                      <a:pt x="21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6"/>
              <p:cNvSpPr/>
              <p:nvPr/>
            </p:nvSpPr>
            <p:spPr>
              <a:xfrm>
                <a:off x="3823163" y="3804065"/>
                <a:ext cx="288093" cy="62099"/>
              </a:xfrm>
              <a:custGeom>
                <a:avLst/>
                <a:gdLst/>
                <a:ahLst/>
                <a:cxnLst/>
                <a:rect l="l" t="t" r="r" b="b"/>
                <a:pathLst>
                  <a:path w="10893" h="2348" extrusionOk="0">
                    <a:moveTo>
                      <a:pt x="8108" y="78"/>
                    </a:moveTo>
                    <a:cubicBezTo>
                      <a:pt x="8172" y="78"/>
                      <a:pt x="8216" y="104"/>
                      <a:pt x="8241" y="156"/>
                    </a:cubicBezTo>
                    <a:cubicBezTo>
                      <a:pt x="8304" y="290"/>
                      <a:pt x="8241" y="575"/>
                      <a:pt x="8046" y="898"/>
                    </a:cubicBezTo>
                    <a:cubicBezTo>
                      <a:pt x="8003" y="855"/>
                      <a:pt x="7964" y="808"/>
                      <a:pt x="7928" y="758"/>
                    </a:cubicBezTo>
                    <a:cubicBezTo>
                      <a:pt x="7804" y="580"/>
                      <a:pt x="7771" y="380"/>
                      <a:pt x="7842" y="237"/>
                    </a:cubicBezTo>
                    <a:cubicBezTo>
                      <a:pt x="7892" y="139"/>
                      <a:pt x="7987" y="81"/>
                      <a:pt x="8101" y="78"/>
                    </a:cubicBezTo>
                    <a:close/>
                    <a:moveTo>
                      <a:pt x="3463" y="582"/>
                    </a:moveTo>
                    <a:cubicBezTo>
                      <a:pt x="3471" y="582"/>
                      <a:pt x="3480" y="584"/>
                      <a:pt x="3487" y="590"/>
                    </a:cubicBezTo>
                    <a:cubicBezTo>
                      <a:pt x="3521" y="622"/>
                      <a:pt x="3527" y="748"/>
                      <a:pt x="3429" y="994"/>
                    </a:cubicBezTo>
                    <a:cubicBezTo>
                      <a:pt x="3388" y="1098"/>
                      <a:pt x="3332" y="1190"/>
                      <a:pt x="3264" y="1272"/>
                    </a:cubicBezTo>
                    <a:cubicBezTo>
                      <a:pt x="3230" y="1194"/>
                      <a:pt x="3216" y="1123"/>
                      <a:pt x="3212" y="1063"/>
                    </a:cubicBezTo>
                    <a:cubicBezTo>
                      <a:pt x="3195" y="820"/>
                      <a:pt x="3328" y="638"/>
                      <a:pt x="3423" y="592"/>
                    </a:cubicBezTo>
                    <a:cubicBezTo>
                      <a:pt x="3433" y="588"/>
                      <a:pt x="3448" y="582"/>
                      <a:pt x="3463" y="582"/>
                    </a:cubicBezTo>
                    <a:close/>
                    <a:moveTo>
                      <a:pt x="8110" y="1"/>
                    </a:moveTo>
                    <a:cubicBezTo>
                      <a:pt x="8106" y="1"/>
                      <a:pt x="8103" y="1"/>
                      <a:pt x="8100" y="1"/>
                    </a:cubicBezTo>
                    <a:cubicBezTo>
                      <a:pt x="7955" y="5"/>
                      <a:pt x="7837" y="79"/>
                      <a:pt x="7775" y="202"/>
                    </a:cubicBezTo>
                    <a:cubicBezTo>
                      <a:pt x="7689" y="372"/>
                      <a:pt x="7723" y="597"/>
                      <a:pt x="7866" y="802"/>
                    </a:cubicBezTo>
                    <a:cubicBezTo>
                      <a:pt x="7898" y="848"/>
                      <a:pt x="7944" y="904"/>
                      <a:pt x="8006" y="962"/>
                    </a:cubicBezTo>
                    <a:cubicBezTo>
                      <a:pt x="7942" y="1061"/>
                      <a:pt x="7865" y="1163"/>
                      <a:pt x="7777" y="1265"/>
                    </a:cubicBezTo>
                    <a:cubicBezTo>
                      <a:pt x="7477" y="1609"/>
                      <a:pt x="6747" y="2271"/>
                      <a:pt x="5570" y="2271"/>
                    </a:cubicBezTo>
                    <a:cubicBezTo>
                      <a:pt x="5240" y="2271"/>
                      <a:pt x="4875" y="2219"/>
                      <a:pt x="4474" y="2094"/>
                    </a:cubicBezTo>
                    <a:cubicBezTo>
                      <a:pt x="3749" y="1868"/>
                      <a:pt x="3434" y="1581"/>
                      <a:pt x="3301" y="1347"/>
                    </a:cubicBezTo>
                    <a:cubicBezTo>
                      <a:pt x="3384" y="1252"/>
                      <a:pt x="3451" y="1144"/>
                      <a:pt x="3500" y="1022"/>
                    </a:cubicBezTo>
                    <a:cubicBezTo>
                      <a:pt x="3599" y="773"/>
                      <a:pt x="3612" y="604"/>
                      <a:pt x="3539" y="535"/>
                    </a:cubicBezTo>
                    <a:cubicBezTo>
                      <a:pt x="3518" y="516"/>
                      <a:pt x="3492" y="506"/>
                      <a:pt x="3463" y="506"/>
                    </a:cubicBezTo>
                    <a:cubicBezTo>
                      <a:pt x="3440" y="506"/>
                      <a:pt x="3416" y="512"/>
                      <a:pt x="3390" y="524"/>
                    </a:cubicBezTo>
                    <a:cubicBezTo>
                      <a:pt x="3273" y="580"/>
                      <a:pt x="3116" y="786"/>
                      <a:pt x="3136" y="1069"/>
                    </a:cubicBezTo>
                    <a:cubicBezTo>
                      <a:pt x="3141" y="1142"/>
                      <a:pt x="3160" y="1234"/>
                      <a:pt x="3209" y="1334"/>
                    </a:cubicBezTo>
                    <a:cubicBezTo>
                      <a:pt x="2895" y="1660"/>
                      <a:pt x="2379" y="1798"/>
                      <a:pt x="1875" y="1798"/>
                    </a:cubicBezTo>
                    <a:cubicBezTo>
                      <a:pt x="1734" y="1798"/>
                      <a:pt x="1593" y="1787"/>
                      <a:pt x="1458" y="1766"/>
                    </a:cubicBezTo>
                    <a:cubicBezTo>
                      <a:pt x="801" y="1665"/>
                      <a:pt x="119" y="1302"/>
                      <a:pt x="76" y="720"/>
                    </a:cubicBezTo>
                    <a:lnTo>
                      <a:pt x="0" y="726"/>
                    </a:lnTo>
                    <a:cubicBezTo>
                      <a:pt x="40" y="1274"/>
                      <a:pt x="608" y="1712"/>
                      <a:pt x="1447" y="1842"/>
                    </a:cubicBezTo>
                    <a:cubicBezTo>
                      <a:pt x="1584" y="1863"/>
                      <a:pt x="1727" y="1874"/>
                      <a:pt x="1871" y="1874"/>
                    </a:cubicBezTo>
                    <a:cubicBezTo>
                      <a:pt x="2385" y="1874"/>
                      <a:pt x="2915" y="1734"/>
                      <a:pt x="3247" y="1404"/>
                    </a:cubicBezTo>
                    <a:cubicBezTo>
                      <a:pt x="3394" y="1651"/>
                      <a:pt x="3727" y="1940"/>
                      <a:pt x="4452" y="2167"/>
                    </a:cubicBezTo>
                    <a:cubicBezTo>
                      <a:pt x="4860" y="2295"/>
                      <a:pt x="5234" y="2348"/>
                      <a:pt x="5571" y="2348"/>
                    </a:cubicBezTo>
                    <a:cubicBezTo>
                      <a:pt x="6778" y="2348"/>
                      <a:pt x="7527" y="1668"/>
                      <a:pt x="7834" y="1316"/>
                    </a:cubicBezTo>
                    <a:cubicBezTo>
                      <a:pt x="7920" y="1217"/>
                      <a:pt x="7997" y="1115"/>
                      <a:pt x="8062" y="1014"/>
                    </a:cubicBezTo>
                    <a:cubicBezTo>
                      <a:pt x="8346" y="1252"/>
                      <a:pt x="8907" y="1529"/>
                      <a:pt x="9994" y="1529"/>
                    </a:cubicBezTo>
                    <a:cubicBezTo>
                      <a:pt x="10261" y="1529"/>
                      <a:pt x="10559" y="1512"/>
                      <a:pt x="10893" y="1474"/>
                    </a:cubicBezTo>
                    <a:lnTo>
                      <a:pt x="10884" y="1399"/>
                    </a:lnTo>
                    <a:cubicBezTo>
                      <a:pt x="10707" y="1419"/>
                      <a:pt x="10395" y="1447"/>
                      <a:pt x="10034" y="1447"/>
                    </a:cubicBezTo>
                    <a:cubicBezTo>
                      <a:pt x="9378" y="1447"/>
                      <a:pt x="8561" y="1354"/>
                      <a:pt x="8103" y="950"/>
                    </a:cubicBezTo>
                    <a:cubicBezTo>
                      <a:pt x="8305" y="618"/>
                      <a:pt x="8392" y="298"/>
                      <a:pt x="8310" y="123"/>
                    </a:cubicBezTo>
                    <a:cubicBezTo>
                      <a:pt x="8272" y="43"/>
                      <a:pt x="8203" y="1"/>
                      <a:pt x="8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6"/>
              <p:cNvSpPr/>
              <p:nvPr/>
            </p:nvSpPr>
            <p:spPr>
              <a:xfrm>
                <a:off x="3825015" y="3890945"/>
                <a:ext cx="213590" cy="70112"/>
              </a:xfrm>
              <a:custGeom>
                <a:avLst/>
                <a:gdLst/>
                <a:ahLst/>
                <a:cxnLst/>
                <a:rect l="l" t="t" r="r" b="b"/>
                <a:pathLst>
                  <a:path w="8076" h="2651" extrusionOk="0">
                    <a:moveTo>
                      <a:pt x="2373" y="77"/>
                    </a:moveTo>
                    <a:cubicBezTo>
                      <a:pt x="2402" y="78"/>
                      <a:pt x="2455" y="149"/>
                      <a:pt x="2474" y="409"/>
                    </a:cubicBezTo>
                    <a:cubicBezTo>
                      <a:pt x="2500" y="804"/>
                      <a:pt x="2398" y="1149"/>
                      <a:pt x="2225" y="1429"/>
                    </a:cubicBezTo>
                    <a:cubicBezTo>
                      <a:pt x="2119" y="1143"/>
                      <a:pt x="2109" y="825"/>
                      <a:pt x="2158" y="546"/>
                    </a:cubicBezTo>
                    <a:cubicBezTo>
                      <a:pt x="2209" y="253"/>
                      <a:pt x="2317" y="77"/>
                      <a:pt x="2372" y="77"/>
                    </a:cubicBezTo>
                    <a:close/>
                    <a:moveTo>
                      <a:pt x="4850" y="842"/>
                    </a:moveTo>
                    <a:cubicBezTo>
                      <a:pt x="4857" y="843"/>
                      <a:pt x="4881" y="868"/>
                      <a:pt x="4895" y="959"/>
                    </a:cubicBezTo>
                    <a:cubicBezTo>
                      <a:pt x="4933" y="1189"/>
                      <a:pt x="4880" y="1407"/>
                      <a:pt x="4736" y="1607"/>
                    </a:cubicBezTo>
                    <a:cubicBezTo>
                      <a:pt x="4665" y="1304"/>
                      <a:pt x="4721" y="1011"/>
                      <a:pt x="4803" y="886"/>
                    </a:cubicBezTo>
                    <a:cubicBezTo>
                      <a:pt x="4825" y="852"/>
                      <a:pt x="4842" y="842"/>
                      <a:pt x="4848" y="842"/>
                    </a:cubicBezTo>
                    <a:close/>
                    <a:moveTo>
                      <a:pt x="2372" y="1"/>
                    </a:moveTo>
                    <a:cubicBezTo>
                      <a:pt x="2239" y="1"/>
                      <a:pt x="2128" y="275"/>
                      <a:pt x="2083" y="533"/>
                    </a:cubicBezTo>
                    <a:cubicBezTo>
                      <a:pt x="2029" y="840"/>
                      <a:pt x="2044" y="1195"/>
                      <a:pt x="2173" y="1507"/>
                    </a:cubicBezTo>
                    <a:cubicBezTo>
                      <a:pt x="1981" y="1780"/>
                      <a:pt x="1720" y="1983"/>
                      <a:pt x="1455" y="2097"/>
                    </a:cubicBezTo>
                    <a:cubicBezTo>
                      <a:pt x="1266" y="2178"/>
                      <a:pt x="1076" y="2217"/>
                      <a:pt x="894" y="2217"/>
                    </a:cubicBezTo>
                    <a:cubicBezTo>
                      <a:pt x="572" y="2217"/>
                      <a:pt x="275" y="2094"/>
                      <a:pt x="56" y="1856"/>
                    </a:cubicBezTo>
                    <a:lnTo>
                      <a:pt x="0" y="1908"/>
                    </a:lnTo>
                    <a:cubicBezTo>
                      <a:pt x="233" y="2162"/>
                      <a:pt x="550" y="2294"/>
                      <a:pt x="893" y="2294"/>
                    </a:cubicBezTo>
                    <a:cubicBezTo>
                      <a:pt x="1086" y="2294"/>
                      <a:pt x="1286" y="2252"/>
                      <a:pt x="1485" y="2167"/>
                    </a:cubicBezTo>
                    <a:cubicBezTo>
                      <a:pt x="1750" y="2053"/>
                      <a:pt x="2011" y="1854"/>
                      <a:pt x="2208" y="1587"/>
                    </a:cubicBezTo>
                    <a:cubicBezTo>
                      <a:pt x="2349" y="1876"/>
                      <a:pt x="2596" y="2117"/>
                      <a:pt x="2989" y="2236"/>
                    </a:cubicBezTo>
                    <a:cubicBezTo>
                      <a:pt x="3146" y="2283"/>
                      <a:pt x="3308" y="2306"/>
                      <a:pt x="3469" y="2306"/>
                    </a:cubicBezTo>
                    <a:cubicBezTo>
                      <a:pt x="3875" y="2306"/>
                      <a:pt x="4276" y="2160"/>
                      <a:pt x="4584" y="1886"/>
                    </a:cubicBezTo>
                    <a:cubicBezTo>
                      <a:pt x="4627" y="1848"/>
                      <a:pt x="4668" y="1808"/>
                      <a:pt x="4704" y="1768"/>
                    </a:cubicBezTo>
                    <a:cubicBezTo>
                      <a:pt x="4740" y="1862"/>
                      <a:pt x="4788" y="1956"/>
                      <a:pt x="4853" y="2046"/>
                    </a:cubicBezTo>
                    <a:cubicBezTo>
                      <a:pt x="5075" y="2354"/>
                      <a:pt x="5520" y="2651"/>
                      <a:pt x="6409" y="2651"/>
                    </a:cubicBezTo>
                    <a:cubicBezTo>
                      <a:pt x="6847" y="2651"/>
                      <a:pt x="7394" y="2578"/>
                      <a:pt x="8075" y="2400"/>
                    </a:cubicBezTo>
                    <a:lnTo>
                      <a:pt x="8056" y="2326"/>
                    </a:lnTo>
                    <a:cubicBezTo>
                      <a:pt x="7378" y="2504"/>
                      <a:pt x="6837" y="2575"/>
                      <a:pt x="6406" y="2575"/>
                    </a:cubicBezTo>
                    <a:cubicBezTo>
                      <a:pt x="5551" y="2575"/>
                      <a:pt x="5126" y="2294"/>
                      <a:pt x="4915" y="2001"/>
                    </a:cubicBezTo>
                    <a:cubicBezTo>
                      <a:pt x="4845" y="1906"/>
                      <a:pt x="4796" y="1803"/>
                      <a:pt x="4762" y="1699"/>
                    </a:cubicBezTo>
                    <a:cubicBezTo>
                      <a:pt x="4944" y="1470"/>
                      <a:pt x="5014" y="1217"/>
                      <a:pt x="4970" y="946"/>
                    </a:cubicBezTo>
                    <a:cubicBezTo>
                      <a:pt x="4953" y="839"/>
                      <a:pt x="4917" y="779"/>
                      <a:pt x="4865" y="768"/>
                    </a:cubicBezTo>
                    <a:cubicBezTo>
                      <a:pt x="4860" y="767"/>
                      <a:pt x="4854" y="766"/>
                      <a:pt x="4848" y="766"/>
                    </a:cubicBezTo>
                    <a:cubicBezTo>
                      <a:pt x="4818" y="766"/>
                      <a:pt x="4779" y="782"/>
                      <a:pt x="4738" y="844"/>
                    </a:cubicBezTo>
                    <a:cubicBezTo>
                      <a:pt x="4649" y="982"/>
                      <a:pt x="4574" y="1328"/>
                      <a:pt x="4676" y="1684"/>
                    </a:cubicBezTo>
                    <a:cubicBezTo>
                      <a:pt x="4635" y="1734"/>
                      <a:pt x="4587" y="1781"/>
                      <a:pt x="4534" y="1829"/>
                    </a:cubicBezTo>
                    <a:cubicBezTo>
                      <a:pt x="4239" y="2090"/>
                      <a:pt x="3856" y="2231"/>
                      <a:pt x="3469" y="2231"/>
                    </a:cubicBezTo>
                    <a:cubicBezTo>
                      <a:pt x="3315" y="2231"/>
                      <a:pt x="3161" y="2209"/>
                      <a:pt x="3011" y="2163"/>
                    </a:cubicBezTo>
                    <a:cubicBezTo>
                      <a:pt x="2625" y="2047"/>
                      <a:pt x="2388" y="1803"/>
                      <a:pt x="2259" y="1515"/>
                    </a:cubicBezTo>
                    <a:cubicBezTo>
                      <a:pt x="2459" y="1216"/>
                      <a:pt x="2579" y="838"/>
                      <a:pt x="2549" y="403"/>
                    </a:cubicBezTo>
                    <a:cubicBezTo>
                      <a:pt x="2532" y="141"/>
                      <a:pt x="2474" y="5"/>
                      <a:pt x="2377" y="1"/>
                    </a:cubicBezTo>
                    <a:cubicBezTo>
                      <a:pt x="2375" y="1"/>
                      <a:pt x="2374" y="1"/>
                      <a:pt x="2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6"/>
              <p:cNvSpPr/>
              <p:nvPr/>
            </p:nvSpPr>
            <p:spPr>
              <a:xfrm>
                <a:off x="3824592" y="4025008"/>
                <a:ext cx="274472" cy="52816"/>
              </a:xfrm>
              <a:custGeom>
                <a:avLst/>
                <a:gdLst/>
                <a:ahLst/>
                <a:cxnLst/>
                <a:rect l="l" t="t" r="r" b="b"/>
                <a:pathLst>
                  <a:path w="10378" h="1997" extrusionOk="0">
                    <a:moveTo>
                      <a:pt x="7854" y="107"/>
                    </a:moveTo>
                    <a:cubicBezTo>
                      <a:pt x="7857" y="122"/>
                      <a:pt x="7858" y="157"/>
                      <a:pt x="7838" y="221"/>
                    </a:cubicBezTo>
                    <a:cubicBezTo>
                      <a:pt x="7835" y="213"/>
                      <a:pt x="7833" y="205"/>
                      <a:pt x="7832" y="196"/>
                    </a:cubicBezTo>
                    <a:cubicBezTo>
                      <a:pt x="7823" y="157"/>
                      <a:pt x="7826" y="128"/>
                      <a:pt x="7838" y="118"/>
                    </a:cubicBezTo>
                    <a:cubicBezTo>
                      <a:pt x="7845" y="112"/>
                      <a:pt x="7851" y="109"/>
                      <a:pt x="7854" y="107"/>
                    </a:cubicBezTo>
                    <a:close/>
                    <a:moveTo>
                      <a:pt x="3780" y="368"/>
                    </a:moveTo>
                    <a:cubicBezTo>
                      <a:pt x="3802" y="368"/>
                      <a:pt x="3820" y="377"/>
                      <a:pt x="3834" y="396"/>
                    </a:cubicBezTo>
                    <a:cubicBezTo>
                      <a:pt x="3894" y="474"/>
                      <a:pt x="3884" y="684"/>
                      <a:pt x="3764" y="901"/>
                    </a:cubicBezTo>
                    <a:cubicBezTo>
                      <a:pt x="3740" y="942"/>
                      <a:pt x="3708" y="994"/>
                      <a:pt x="3662" y="1049"/>
                    </a:cubicBezTo>
                    <a:cubicBezTo>
                      <a:pt x="3609" y="859"/>
                      <a:pt x="3605" y="673"/>
                      <a:pt x="3643" y="534"/>
                    </a:cubicBezTo>
                    <a:cubicBezTo>
                      <a:pt x="3668" y="442"/>
                      <a:pt x="3710" y="383"/>
                      <a:pt x="3757" y="371"/>
                    </a:cubicBezTo>
                    <a:cubicBezTo>
                      <a:pt x="3765" y="369"/>
                      <a:pt x="3773" y="368"/>
                      <a:pt x="3780" y="368"/>
                    </a:cubicBezTo>
                    <a:close/>
                    <a:moveTo>
                      <a:pt x="1735" y="77"/>
                    </a:moveTo>
                    <a:cubicBezTo>
                      <a:pt x="1807" y="77"/>
                      <a:pt x="1839" y="169"/>
                      <a:pt x="1855" y="248"/>
                    </a:cubicBezTo>
                    <a:cubicBezTo>
                      <a:pt x="1905" y="517"/>
                      <a:pt x="1704" y="798"/>
                      <a:pt x="1419" y="1052"/>
                    </a:cubicBezTo>
                    <a:cubicBezTo>
                      <a:pt x="1373" y="950"/>
                      <a:pt x="1361" y="847"/>
                      <a:pt x="1361" y="764"/>
                    </a:cubicBezTo>
                    <a:cubicBezTo>
                      <a:pt x="1364" y="409"/>
                      <a:pt x="1588" y="91"/>
                      <a:pt x="1728" y="77"/>
                    </a:cubicBezTo>
                    <a:close/>
                    <a:moveTo>
                      <a:pt x="1734" y="1"/>
                    </a:moveTo>
                    <a:cubicBezTo>
                      <a:pt x="1729" y="1"/>
                      <a:pt x="1725" y="1"/>
                      <a:pt x="1721" y="1"/>
                    </a:cubicBezTo>
                    <a:cubicBezTo>
                      <a:pt x="1531" y="19"/>
                      <a:pt x="1288" y="381"/>
                      <a:pt x="1285" y="764"/>
                    </a:cubicBezTo>
                    <a:cubicBezTo>
                      <a:pt x="1285" y="898"/>
                      <a:pt x="1312" y="1011"/>
                      <a:pt x="1358" y="1105"/>
                    </a:cubicBezTo>
                    <a:cubicBezTo>
                      <a:pt x="811" y="1565"/>
                      <a:pt x="13" y="1921"/>
                      <a:pt x="0" y="1927"/>
                    </a:cubicBezTo>
                    <a:lnTo>
                      <a:pt x="31" y="1997"/>
                    </a:lnTo>
                    <a:cubicBezTo>
                      <a:pt x="82" y="1974"/>
                      <a:pt x="850" y="1630"/>
                      <a:pt x="1396" y="1173"/>
                    </a:cubicBezTo>
                    <a:cubicBezTo>
                      <a:pt x="1594" y="1480"/>
                      <a:pt x="2009" y="1562"/>
                      <a:pt x="2219" y="1584"/>
                    </a:cubicBezTo>
                    <a:cubicBezTo>
                      <a:pt x="2318" y="1594"/>
                      <a:pt x="2412" y="1599"/>
                      <a:pt x="2500" y="1599"/>
                    </a:cubicBezTo>
                    <a:cubicBezTo>
                      <a:pt x="3081" y="1599"/>
                      <a:pt x="3430" y="1393"/>
                      <a:pt x="3632" y="1195"/>
                    </a:cubicBezTo>
                    <a:cubicBezTo>
                      <a:pt x="3690" y="1344"/>
                      <a:pt x="3779" y="1489"/>
                      <a:pt x="3901" y="1611"/>
                    </a:cubicBezTo>
                    <a:cubicBezTo>
                      <a:pt x="4086" y="1794"/>
                      <a:pt x="4394" y="1975"/>
                      <a:pt x="4893" y="1975"/>
                    </a:cubicBezTo>
                    <a:cubicBezTo>
                      <a:pt x="5107" y="1975"/>
                      <a:pt x="5357" y="1941"/>
                      <a:pt x="5647" y="1861"/>
                    </a:cubicBezTo>
                    <a:cubicBezTo>
                      <a:pt x="7040" y="1473"/>
                      <a:pt x="7632" y="795"/>
                      <a:pt x="7838" y="406"/>
                    </a:cubicBezTo>
                    <a:cubicBezTo>
                      <a:pt x="8036" y="754"/>
                      <a:pt x="8546" y="1256"/>
                      <a:pt x="9107" y="1395"/>
                    </a:cubicBezTo>
                    <a:cubicBezTo>
                      <a:pt x="9210" y="1420"/>
                      <a:pt x="9311" y="1433"/>
                      <a:pt x="9409" y="1433"/>
                    </a:cubicBezTo>
                    <a:cubicBezTo>
                      <a:pt x="9770" y="1433"/>
                      <a:pt x="10101" y="1264"/>
                      <a:pt x="10378" y="934"/>
                    </a:cubicBezTo>
                    <a:lnTo>
                      <a:pt x="10320" y="885"/>
                    </a:lnTo>
                    <a:cubicBezTo>
                      <a:pt x="10056" y="1200"/>
                      <a:pt x="9753" y="1358"/>
                      <a:pt x="9415" y="1358"/>
                    </a:cubicBezTo>
                    <a:cubicBezTo>
                      <a:pt x="9321" y="1358"/>
                      <a:pt x="9225" y="1345"/>
                      <a:pt x="9126" y="1321"/>
                    </a:cubicBezTo>
                    <a:cubicBezTo>
                      <a:pt x="8527" y="1173"/>
                      <a:pt x="8035" y="631"/>
                      <a:pt x="7879" y="321"/>
                    </a:cubicBezTo>
                    <a:cubicBezTo>
                      <a:pt x="7909" y="251"/>
                      <a:pt x="7924" y="195"/>
                      <a:pt x="7929" y="158"/>
                    </a:cubicBezTo>
                    <a:cubicBezTo>
                      <a:pt x="7939" y="80"/>
                      <a:pt x="7914" y="49"/>
                      <a:pt x="7891" y="37"/>
                    </a:cubicBezTo>
                    <a:cubicBezTo>
                      <a:pt x="7883" y="32"/>
                      <a:pt x="7872" y="29"/>
                      <a:pt x="7859" y="29"/>
                    </a:cubicBezTo>
                    <a:cubicBezTo>
                      <a:pt x="7841" y="29"/>
                      <a:pt x="7818" y="36"/>
                      <a:pt x="7790" y="57"/>
                    </a:cubicBezTo>
                    <a:cubicBezTo>
                      <a:pt x="7764" y="78"/>
                      <a:pt x="7737" y="123"/>
                      <a:pt x="7757" y="213"/>
                    </a:cubicBezTo>
                    <a:cubicBezTo>
                      <a:pt x="7764" y="246"/>
                      <a:pt x="7777" y="284"/>
                      <a:pt x="7796" y="324"/>
                    </a:cubicBezTo>
                    <a:cubicBezTo>
                      <a:pt x="7676" y="573"/>
                      <a:pt x="7189" y="1352"/>
                      <a:pt x="5627" y="1787"/>
                    </a:cubicBezTo>
                    <a:cubicBezTo>
                      <a:pt x="5344" y="1866"/>
                      <a:pt x="5101" y="1899"/>
                      <a:pt x="4893" y="1899"/>
                    </a:cubicBezTo>
                    <a:cubicBezTo>
                      <a:pt x="4419" y="1899"/>
                      <a:pt x="4128" y="1729"/>
                      <a:pt x="3955" y="1557"/>
                    </a:cubicBezTo>
                    <a:cubicBezTo>
                      <a:pt x="3831" y="1433"/>
                      <a:pt x="3744" y="1285"/>
                      <a:pt x="3690" y="1134"/>
                    </a:cubicBezTo>
                    <a:cubicBezTo>
                      <a:pt x="3754" y="1061"/>
                      <a:pt x="3800" y="991"/>
                      <a:pt x="3830" y="938"/>
                    </a:cubicBezTo>
                    <a:cubicBezTo>
                      <a:pt x="3956" y="712"/>
                      <a:pt x="3984" y="465"/>
                      <a:pt x="3894" y="350"/>
                    </a:cubicBezTo>
                    <a:cubicBezTo>
                      <a:pt x="3865" y="312"/>
                      <a:pt x="3825" y="292"/>
                      <a:pt x="3780" y="292"/>
                    </a:cubicBezTo>
                    <a:cubicBezTo>
                      <a:pt x="3766" y="292"/>
                      <a:pt x="3752" y="293"/>
                      <a:pt x="3738" y="297"/>
                    </a:cubicBezTo>
                    <a:cubicBezTo>
                      <a:pt x="3663" y="317"/>
                      <a:pt x="3603" y="394"/>
                      <a:pt x="3570" y="514"/>
                    </a:cubicBezTo>
                    <a:cubicBezTo>
                      <a:pt x="3526" y="676"/>
                      <a:pt x="3533" y="897"/>
                      <a:pt x="3604" y="1116"/>
                    </a:cubicBezTo>
                    <a:cubicBezTo>
                      <a:pt x="3418" y="1310"/>
                      <a:pt x="3082" y="1523"/>
                      <a:pt x="2501" y="1523"/>
                    </a:cubicBezTo>
                    <a:cubicBezTo>
                      <a:pt x="2415" y="1523"/>
                      <a:pt x="2324" y="1518"/>
                      <a:pt x="2227" y="1508"/>
                    </a:cubicBezTo>
                    <a:cubicBezTo>
                      <a:pt x="1784" y="1462"/>
                      <a:pt x="1562" y="1298"/>
                      <a:pt x="1455" y="1122"/>
                    </a:cubicBezTo>
                    <a:cubicBezTo>
                      <a:pt x="1765" y="849"/>
                      <a:pt x="1986" y="539"/>
                      <a:pt x="1929" y="234"/>
                    </a:cubicBezTo>
                    <a:cubicBezTo>
                      <a:pt x="1891" y="33"/>
                      <a:pt x="1797" y="1"/>
                      <a:pt x="1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6"/>
              <p:cNvSpPr/>
              <p:nvPr/>
            </p:nvSpPr>
            <p:spPr>
              <a:xfrm>
                <a:off x="3824407" y="4127783"/>
                <a:ext cx="270426" cy="64215"/>
              </a:xfrm>
              <a:custGeom>
                <a:avLst/>
                <a:gdLst/>
                <a:ahLst/>
                <a:cxnLst/>
                <a:rect l="l" t="t" r="r" b="b"/>
                <a:pathLst>
                  <a:path w="10225" h="2428" extrusionOk="0">
                    <a:moveTo>
                      <a:pt x="6207" y="77"/>
                    </a:moveTo>
                    <a:cubicBezTo>
                      <a:pt x="6250" y="77"/>
                      <a:pt x="6299" y="84"/>
                      <a:pt x="6349" y="100"/>
                    </a:cubicBezTo>
                    <a:cubicBezTo>
                      <a:pt x="6548" y="162"/>
                      <a:pt x="6766" y="348"/>
                      <a:pt x="6773" y="609"/>
                    </a:cubicBezTo>
                    <a:cubicBezTo>
                      <a:pt x="6778" y="762"/>
                      <a:pt x="6710" y="1001"/>
                      <a:pt x="6362" y="1282"/>
                    </a:cubicBezTo>
                    <a:cubicBezTo>
                      <a:pt x="6359" y="1278"/>
                      <a:pt x="6356" y="1274"/>
                      <a:pt x="6353" y="1269"/>
                    </a:cubicBezTo>
                    <a:cubicBezTo>
                      <a:pt x="6002" y="765"/>
                      <a:pt x="5910" y="306"/>
                      <a:pt x="6022" y="153"/>
                    </a:cubicBezTo>
                    <a:cubicBezTo>
                      <a:pt x="6059" y="103"/>
                      <a:pt x="6126" y="77"/>
                      <a:pt x="6207" y="77"/>
                    </a:cubicBezTo>
                    <a:close/>
                    <a:moveTo>
                      <a:pt x="2713" y="672"/>
                    </a:moveTo>
                    <a:cubicBezTo>
                      <a:pt x="2715" y="672"/>
                      <a:pt x="2718" y="672"/>
                      <a:pt x="2720" y="673"/>
                    </a:cubicBezTo>
                    <a:cubicBezTo>
                      <a:pt x="2786" y="694"/>
                      <a:pt x="2820" y="786"/>
                      <a:pt x="2808" y="913"/>
                    </a:cubicBezTo>
                    <a:cubicBezTo>
                      <a:pt x="2795" y="1029"/>
                      <a:pt x="2746" y="1169"/>
                      <a:pt x="2649" y="1307"/>
                    </a:cubicBezTo>
                    <a:cubicBezTo>
                      <a:pt x="2585" y="1042"/>
                      <a:pt x="2613" y="794"/>
                      <a:pt x="2679" y="699"/>
                    </a:cubicBezTo>
                    <a:cubicBezTo>
                      <a:pt x="2692" y="682"/>
                      <a:pt x="2703" y="672"/>
                      <a:pt x="2713" y="672"/>
                    </a:cubicBezTo>
                    <a:close/>
                    <a:moveTo>
                      <a:pt x="793" y="799"/>
                    </a:moveTo>
                    <a:cubicBezTo>
                      <a:pt x="821" y="799"/>
                      <a:pt x="857" y="812"/>
                      <a:pt x="898" y="865"/>
                    </a:cubicBezTo>
                    <a:cubicBezTo>
                      <a:pt x="1055" y="1070"/>
                      <a:pt x="863" y="1413"/>
                      <a:pt x="648" y="1693"/>
                    </a:cubicBezTo>
                    <a:cubicBezTo>
                      <a:pt x="616" y="1645"/>
                      <a:pt x="593" y="1593"/>
                      <a:pt x="575" y="1534"/>
                    </a:cubicBezTo>
                    <a:cubicBezTo>
                      <a:pt x="489" y="1243"/>
                      <a:pt x="599" y="887"/>
                      <a:pt x="747" y="811"/>
                    </a:cubicBezTo>
                    <a:cubicBezTo>
                      <a:pt x="756" y="807"/>
                      <a:pt x="772" y="799"/>
                      <a:pt x="793" y="799"/>
                    </a:cubicBezTo>
                    <a:close/>
                    <a:moveTo>
                      <a:pt x="9172" y="535"/>
                    </a:moveTo>
                    <a:cubicBezTo>
                      <a:pt x="9192" y="535"/>
                      <a:pt x="9214" y="541"/>
                      <a:pt x="9235" y="550"/>
                    </a:cubicBezTo>
                    <a:cubicBezTo>
                      <a:pt x="9358" y="605"/>
                      <a:pt x="9477" y="829"/>
                      <a:pt x="9454" y="1134"/>
                    </a:cubicBezTo>
                    <a:cubicBezTo>
                      <a:pt x="9443" y="1295"/>
                      <a:pt x="9378" y="1612"/>
                      <a:pt x="9062" y="1879"/>
                    </a:cubicBezTo>
                    <a:cubicBezTo>
                      <a:pt x="9018" y="1823"/>
                      <a:pt x="8978" y="1761"/>
                      <a:pt x="8944" y="1692"/>
                    </a:cubicBezTo>
                    <a:cubicBezTo>
                      <a:pt x="8758" y="1322"/>
                      <a:pt x="8794" y="846"/>
                      <a:pt x="9026" y="609"/>
                    </a:cubicBezTo>
                    <a:cubicBezTo>
                      <a:pt x="9061" y="573"/>
                      <a:pt x="9112" y="535"/>
                      <a:pt x="9172" y="535"/>
                    </a:cubicBezTo>
                    <a:close/>
                    <a:moveTo>
                      <a:pt x="6208" y="0"/>
                    </a:moveTo>
                    <a:cubicBezTo>
                      <a:pt x="6102" y="0"/>
                      <a:pt x="6013" y="38"/>
                      <a:pt x="5961" y="109"/>
                    </a:cubicBezTo>
                    <a:cubicBezTo>
                      <a:pt x="5813" y="310"/>
                      <a:pt x="5955" y="828"/>
                      <a:pt x="6291" y="1312"/>
                    </a:cubicBezTo>
                    <a:cubicBezTo>
                      <a:pt x="6295" y="1318"/>
                      <a:pt x="6299" y="1324"/>
                      <a:pt x="6303" y="1329"/>
                    </a:cubicBezTo>
                    <a:cubicBezTo>
                      <a:pt x="6061" y="1512"/>
                      <a:pt x="5699" y="1711"/>
                      <a:pt x="5164" y="1912"/>
                    </a:cubicBezTo>
                    <a:cubicBezTo>
                      <a:pt x="4640" y="2110"/>
                      <a:pt x="4223" y="2187"/>
                      <a:pt x="3893" y="2187"/>
                    </a:cubicBezTo>
                    <a:cubicBezTo>
                      <a:pt x="3347" y="2187"/>
                      <a:pt x="3036" y="1976"/>
                      <a:pt x="2859" y="1749"/>
                    </a:cubicBezTo>
                    <a:cubicBezTo>
                      <a:pt x="2775" y="1640"/>
                      <a:pt x="2714" y="1520"/>
                      <a:pt x="2676" y="1399"/>
                    </a:cubicBezTo>
                    <a:cubicBezTo>
                      <a:pt x="2803" y="1233"/>
                      <a:pt x="2869" y="1061"/>
                      <a:pt x="2884" y="920"/>
                    </a:cubicBezTo>
                    <a:cubicBezTo>
                      <a:pt x="2900" y="756"/>
                      <a:pt x="2846" y="634"/>
                      <a:pt x="2742" y="601"/>
                    </a:cubicBezTo>
                    <a:cubicBezTo>
                      <a:pt x="2736" y="598"/>
                      <a:pt x="2725" y="596"/>
                      <a:pt x="2713" y="596"/>
                    </a:cubicBezTo>
                    <a:cubicBezTo>
                      <a:pt x="2687" y="596"/>
                      <a:pt x="2650" y="607"/>
                      <a:pt x="2617" y="656"/>
                    </a:cubicBezTo>
                    <a:cubicBezTo>
                      <a:pt x="2536" y="772"/>
                      <a:pt x="2501" y="1074"/>
                      <a:pt x="2592" y="1384"/>
                    </a:cubicBezTo>
                    <a:cubicBezTo>
                      <a:pt x="2377" y="1645"/>
                      <a:pt x="1994" y="1888"/>
                      <a:pt x="1398" y="1951"/>
                    </a:cubicBezTo>
                    <a:cubicBezTo>
                      <a:pt x="1345" y="1956"/>
                      <a:pt x="1294" y="1959"/>
                      <a:pt x="1245" y="1959"/>
                    </a:cubicBezTo>
                    <a:cubicBezTo>
                      <a:pt x="1003" y="1959"/>
                      <a:pt x="815" y="1889"/>
                      <a:pt x="695" y="1755"/>
                    </a:cubicBezTo>
                    <a:cubicBezTo>
                      <a:pt x="950" y="1429"/>
                      <a:pt x="1141" y="1057"/>
                      <a:pt x="958" y="819"/>
                    </a:cubicBezTo>
                    <a:cubicBezTo>
                      <a:pt x="909" y="756"/>
                      <a:pt x="852" y="723"/>
                      <a:pt x="793" y="723"/>
                    </a:cubicBezTo>
                    <a:cubicBezTo>
                      <a:pt x="767" y="723"/>
                      <a:pt x="740" y="730"/>
                      <a:pt x="713" y="744"/>
                    </a:cubicBezTo>
                    <a:cubicBezTo>
                      <a:pt x="537" y="834"/>
                      <a:pt x="404" y="1226"/>
                      <a:pt x="502" y="1556"/>
                    </a:cubicBezTo>
                    <a:cubicBezTo>
                      <a:pt x="520" y="1615"/>
                      <a:pt x="549" y="1687"/>
                      <a:pt x="598" y="1755"/>
                    </a:cubicBezTo>
                    <a:cubicBezTo>
                      <a:pt x="594" y="1761"/>
                      <a:pt x="588" y="1767"/>
                      <a:pt x="584" y="1773"/>
                    </a:cubicBezTo>
                    <a:cubicBezTo>
                      <a:pt x="319" y="2097"/>
                      <a:pt x="3" y="2368"/>
                      <a:pt x="0" y="2370"/>
                    </a:cubicBezTo>
                    <a:lnTo>
                      <a:pt x="50" y="2428"/>
                    </a:lnTo>
                    <a:cubicBezTo>
                      <a:pt x="76" y="2406"/>
                      <a:pt x="383" y="2139"/>
                      <a:pt x="648" y="1816"/>
                    </a:cubicBezTo>
                    <a:cubicBezTo>
                      <a:pt x="759" y="1935"/>
                      <a:pt x="942" y="2035"/>
                      <a:pt x="1242" y="2035"/>
                    </a:cubicBezTo>
                    <a:cubicBezTo>
                      <a:pt x="1293" y="2035"/>
                      <a:pt x="1348" y="2032"/>
                      <a:pt x="1406" y="2026"/>
                    </a:cubicBezTo>
                    <a:cubicBezTo>
                      <a:pt x="1997" y="1964"/>
                      <a:pt x="2388" y="1730"/>
                      <a:pt x="2619" y="1468"/>
                    </a:cubicBezTo>
                    <a:cubicBezTo>
                      <a:pt x="2660" y="1581"/>
                      <a:pt x="2720" y="1693"/>
                      <a:pt x="2799" y="1796"/>
                    </a:cubicBezTo>
                    <a:cubicBezTo>
                      <a:pt x="2987" y="2037"/>
                      <a:pt x="3317" y="2264"/>
                      <a:pt x="3893" y="2264"/>
                    </a:cubicBezTo>
                    <a:cubicBezTo>
                      <a:pt x="4233" y="2264"/>
                      <a:pt x="4658" y="2185"/>
                      <a:pt x="5191" y="1984"/>
                    </a:cubicBezTo>
                    <a:cubicBezTo>
                      <a:pt x="5531" y="1855"/>
                      <a:pt x="5995" y="1652"/>
                      <a:pt x="6346" y="1389"/>
                    </a:cubicBezTo>
                    <a:cubicBezTo>
                      <a:pt x="6920" y="2167"/>
                      <a:pt x="7560" y="2332"/>
                      <a:pt x="8000" y="2332"/>
                    </a:cubicBezTo>
                    <a:cubicBezTo>
                      <a:pt x="8202" y="2332"/>
                      <a:pt x="8362" y="2297"/>
                      <a:pt x="8452" y="2271"/>
                    </a:cubicBezTo>
                    <a:cubicBezTo>
                      <a:pt x="8708" y="2199"/>
                      <a:pt x="8903" y="2097"/>
                      <a:pt x="9053" y="1985"/>
                    </a:cubicBezTo>
                    <a:cubicBezTo>
                      <a:pt x="9273" y="2223"/>
                      <a:pt x="9593" y="2350"/>
                      <a:pt x="9978" y="2350"/>
                    </a:cubicBezTo>
                    <a:cubicBezTo>
                      <a:pt x="10057" y="2350"/>
                      <a:pt x="10139" y="2344"/>
                      <a:pt x="10224" y="2333"/>
                    </a:cubicBezTo>
                    <a:lnTo>
                      <a:pt x="10215" y="2258"/>
                    </a:lnTo>
                    <a:cubicBezTo>
                      <a:pt x="10133" y="2268"/>
                      <a:pt x="10054" y="2274"/>
                      <a:pt x="9978" y="2274"/>
                    </a:cubicBezTo>
                    <a:cubicBezTo>
                      <a:pt x="9618" y="2274"/>
                      <a:pt x="9318" y="2156"/>
                      <a:pt x="9113" y="1937"/>
                    </a:cubicBezTo>
                    <a:cubicBezTo>
                      <a:pt x="9448" y="1653"/>
                      <a:pt x="9519" y="1311"/>
                      <a:pt x="9531" y="1139"/>
                    </a:cubicBezTo>
                    <a:cubicBezTo>
                      <a:pt x="9553" y="836"/>
                      <a:pt x="9442" y="559"/>
                      <a:pt x="9268" y="480"/>
                    </a:cubicBezTo>
                    <a:cubicBezTo>
                      <a:pt x="9236" y="466"/>
                      <a:pt x="9204" y="459"/>
                      <a:pt x="9172" y="459"/>
                    </a:cubicBezTo>
                    <a:cubicBezTo>
                      <a:pt x="9103" y="459"/>
                      <a:pt x="9034" y="492"/>
                      <a:pt x="8972" y="556"/>
                    </a:cubicBezTo>
                    <a:cubicBezTo>
                      <a:pt x="8716" y="819"/>
                      <a:pt x="8674" y="1322"/>
                      <a:pt x="8876" y="1726"/>
                    </a:cubicBezTo>
                    <a:cubicBezTo>
                      <a:pt x="8913" y="1799"/>
                      <a:pt x="8955" y="1865"/>
                      <a:pt x="9003" y="1927"/>
                    </a:cubicBezTo>
                    <a:cubicBezTo>
                      <a:pt x="8861" y="2034"/>
                      <a:pt x="8675" y="2129"/>
                      <a:pt x="8430" y="2199"/>
                    </a:cubicBezTo>
                    <a:cubicBezTo>
                      <a:pt x="8344" y="2223"/>
                      <a:pt x="8193" y="2256"/>
                      <a:pt x="8000" y="2256"/>
                    </a:cubicBezTo>
                    <a:cubicBezTo>
                      <a:pt x="7579" y="2256"/>
                      <a:pt x="6961" y="2097"/>
                      <a:pt x="6406" y="1343"/>
                    </a:cubicBezTo>
                    <a:cubicBezTo>
                      <a:pt x="6672" y="1131"/>
                      <a:pt x="6858" y="883"/>
                      <a:pt x="6850" y="607"/>
                    </a:cubicBezTo>
                    <a:cubicBezTo>
                      <a:pt x="6842" y="309"/>
                      <a:pt x="6596" y="97"/>
                      <a:pt x="6373" y="27"/>
                    </a:cubicBezTo>
                    <a:cubicBezTo>
                      <a:pt x="6315" y="9"/>
                      <a:pt x="6260" y="0"/>
                      <a:pt x="6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36"/>
            <p:cNvGrpSpPr/>
            <p:nvPr/>
          </p:nvGrpSpPr>
          <p:grpSpPr>
            <a:xfrm>
              <a:off x="7846478" y="4200678"/>
              <a:ext cx="743636" cy="572567"/>
              <a:chOff x="-139309" y="-3542880"/>
              <a:chExt cx="3991605" cy="3073358"/>
            </a:xfrm>
          </p:grpSpPr>
          <p:grpSp>
            <p:nvGrpSpPr>
              <p:cNvPr id="1023" name="Google Shape;1023;p36"/>
              <p:cNvGrpSpPr/>
              <p:nvPr/>
            </p:nvGrpSpPr>
            <p:grpSpPr>
              <a:xfrm>
                <a:off x="77058" y="-3542880"/>
                <a:ext cx="2894313" cy="2903586"/>
                <a:chOff x="77058" y="-3542880"/>
                <a:chExt cx="2894313" cy="2903586"/>
              </a:xfrm>
            </p:grpSpPr>
            <p:sp>
              <p:nvSpPr>
                <p:cNvPr id="1024" name="Google Shape;1024;p36"/>
                <p:cNvSpPr/>
                <p:nvPr/>
              </p:nvSpPr>
              <p:spPr>
                <a:xfrm>
                  <a:off x="77058" y="-3542880"/>
                  <a:ext cx="2894313" cy="2903586"/>
                </a:xfrm>
                <a:custGeom>
                  <a:avLst/>
                  <a:gdLst/>
                  <a:ahLst/>
                  <a:cxnLst/>
                  <a:rect l="l" t="t" r="r" b="b"/>
                  <a:pathLst>
                    <a:path w="12173" h="12212" extrusionOk="0">
                      <a:moveTo>
                        <a:pt x="1100" y="1"/>
                      </a:moveTo>
                      <a:cubicBezTo>
                        <a:pt x="494" y="1"/>
                        <a:pt x="1" y="492"/>
                        <a:pt x="1" y="1098"/>
                      </a:cubicBezTo>
                      <a:lnTo>
                        <a:pt x="1" y="6126"/>
                      </a:lnTo>
                      <a:cubicBezTo>
                        <a:pt x="1" y="8954"/>
                        <a:pt x="1928" y="11329"/>
                        <a:pt x="4541" y="12012"/>
                      </a:cubicBezTo>
                      <a:cubicBezTo>
                        <a:pt x="5034" y="12142"/>
                        <a:pt x="5551" y="12211"/>
                        <a:pt x="6084" y="12211"/>
                      </a:cubicBezTo>
                      <a:cubicBezTo>
                        <a:pt x="6273" y="12211"/>
                        <a:pt x="6463" y="12202"/>
                        <a:pt x="6656" y="12185"/>
                      </a:cubicBezTo>
                      <a:cubicBezTo>
                        <a:pt x="9805" y="11894"/>
                        <a:pt x="12172" y="9170"/>
                        <a:pt x="12172" y="6009"/>
                      </a:cubicBezTo>
                      <a:lnTo>
                        <a:pt x="12172" y="1098"/>
                      </a:lnTo>
                      <a:cubicBezTo>
                        <a:pt x="12172" y="492"/>
                        <a:pt x="11680" y="1"/>
                        <a:pt x="110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6"/>
                <p:cNvSpPr/>
                <p:nvPr/>
              </p:nvSpPr>
              <p:spPr>
                <a:xfrm>
                  <a:off x="77058" y="-3542880"/>
                  <a:ext cx="2894313" cy="2903586"/>
                </a:xfrm>
                <a:custGeom>
                  <a:avLst/>
                  <a:gdLst/>
                  <a:ahLst/>
                  <a:cxnLst/>
                  <a:rect l="l" t="t" r="r" b="b"/>
                  <a:pathLst>
                    <a:path w="12173" h="12212" extrusionOk="0">
                      <a:moveTo>
                        <a:pt x="1100" y="1"/>
                      </a:moveTo>
                      <a:cubicBezTo>
                        <a:pt x="494" y="1"/>
                        <a:pt x="1" y="492"/>
                        <a:pt x="1" y="1098"/>
                      </a:cubicBezTo>
                      <a:lnTo>
                        <a:pt x="1" y="6126"/>
                      </a:lnTo>
                      <a:cubicBezTo>
                        <a:pt x="1" y="8954"/>
                        <a:pt x="1928" y="11329"/>
                        <a:pt x="4541" y="12012"/>
                      </a:cubicBezTo>
                      <a:cubicBezTo>
                        <a:pt x="5034" y="12142"/>
                        <a:pt x="5551" y="12211"/>
                        <a:pt x="6084" y="12211"/>
                      </a:cubicBezTo>
                      <a:cubicBezTo>
                        <a:pt x="6273" y="12211"/>
                        <a:pt x="6463" y="12202"/>
                        <a:pt x="6656" y="12185"/>
                      </a:cubicBezTo>
                      <a:cubicBezTo>
                        <a:pt x="9805" y="11894"/>
                        <a:pt x="12172" y="9170"/>
                        <a:pt x="12172" y="6009"/>
                      </a:cubicBezTo>
                      <a:lnTo>
                        <a:pt x="12172" y="1098"/>
                      </a:lnTo>
                      <a:cubicBezTo>
                        <a:pt x="12172" y="492"/>
                        <a:pt x="11680" y="1"/>
                        <a:pt x="11074"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 name="Google Shape;1026;p36"/>
              <p:cNvGrpSpPr/>
              <p:nvPr/>
            </p:nvGrpSpPr>
            <p:grpSpPr>
              <a:xfrm>
                <a:off x="2165591" y="-3271113"/>
                <a:ext cx="1686705" cy="1686467"/>
                <a:chOff x="2165591" y="-3271113"/>
                <a:chExt cx="1686705" cy="1686467"/>
              </a:xfrm>
            </p:grpSpPr>
            <p:sp>
              <p:nvSpPr>
                <p:cNvPr id="1027" name="Google Shape;1027;p36"/>
                <p:cNvSpPr/>
                <p:nvPr/>
              </p:nvSpPr>
              <p:spPr>
                <a:xfrm>
                  <a:off x="2165591" y="-3271113"/>
                  <a:ext cx="1686705" cy="1686467"/>
                </a:xfrm>
                <a:custGeom>
                  <a:avLst/>
                  <a:gdLst/>
                  <a:ahLst/>
                  <a:cxnLst/>
                  <a:rect l="l" t="t" r="r" b="b"/>
                  <a:pathLst>
                    <a:path w="7094" h="7093" extrusionOk="0">
                      <a:moveTo>
                        <a:pt x="3547" y="963"/>
                      </a:moveTo>
                      <a:cubicBezTo>
                        <a:pt x="4972" y="963"/>
                        <a:pt x="6132" y="2122"/>
                        <a:pt x="6132" y="3547"/>
                      </a:cubicBezTo>
                      <a:cubicBezTo>
                        <a:pt x="6132" y="4972"/>
                        <a:pt x="4972" y="6131"/>
                        <a:pt x="3547" y="6131"/>
                      </a:cubicBezTo>
                      <a:cubicBezTo>
                        <a:pt x="2122" y="6131"/>
                        <a:pt x="963" y="4972"/>
                        <a:pt x="963" y="3547"/>
                      </a:cubicBezTo>
                      <a:cubicBezTo>
                        <a:pt x="963" y="2122"/>
                        <a:pt x="2122" y="963"/>
                        <a:pt x="3547" y="963"/>
                      </a:cubicBezTo>
                      <a:close/>
                      <a:moveTo>
                        <a:pt x="3547" y="1"/>
                      </a:moveTo>
                      <a:cubicBezTo>
                        <a:pt x="1591" y="1"/>
                        <a:pt x="1" y="1592"/>
                        <a:pt x="1" y="3546"/>
                      </a:cubicBezTo>
                      <a:cubicBezTo>
                        <a:pt x="1" y="5502"/>
                        <a:pt x="1591" y="7093"/>
                        <a:pt x="3547" y="7093"/>
                      </a:cubicBezTo>
                      <a:cubicBezTo>
                        <a:pt x="5502" y="7093"/>
                        <a:pt x="7094" y="5502"/>
                        <a:pt x="7094" y="3546"/>
                      </a:cubicBezTo>
                      <a:cubicBezTo>
                        <a:pt x="7094" y="1592"/>
                        <a:pt x="5502" y="1"/>
                        <a:pt x="3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6"/>
                <p:cNvSpPr/>
                <p:nvPr/>
              </p:nvSpPr>
              <p:spPr>
                <a:xfrm>
                  <a:off x="2165591" y="-3271113"/>
                  <a:ext cx="1686705" cy="1686467"/>
                </a:xfrm>
                <a:custGeom>
                  <a:avLst/>
                  <a:gdLst/>
                  <a:ahLst/>
                  <a:cxnLst/>
                  <a:rect l="l" t="t" r="r" b="b"/>
                  <a:pathLst>
                    <a:path w="7094" h="7093" extrusionOk="0">
                      <a:moveTo>
                        <a:pt x="3547" y="963"/>
                      </a:moveTo>
                      <a:cubicBezTo>
                        <a:pt x="4972" y="963"/>
                        <a:pt x="6132" y="2122"/>
                        <a:pt x="6132" y="3547"/>
                      </a:cubicBezTo>
                      <a:cubicBezTo>
                        <a:pt x="6132" y="4972"/>
                        <a:pt x="4972" y="6131"/>
                        <a:pt x="3547" y="6131"/>
                      </a:cubicBezTo>
                      <a:cubicBezTo>
                        <a:pt x="2122" y="6131"/>
                        <a:pt x="963" y="4972"/>
                        <a:pt x="963" y="3547"/>
                      </a:cubicBezTo>
                      <a:cubicBezTo>
                        <a:pt x="963" y="2122"/>
                        <a:pt x="2122" y="963"/>
                        <a:pt x="3547" y="963"/>
                      </a:cubicBezTo>
                      <a:close/>
                      <a:moveTo>
                        <a:pt x="3547" y="1"/>
                      </a:moveTo>
                      <a:cubicBezTo>
                        <a:pt x="1591" y="1"/>
                        <a:pt x="1" y="1592"/>
                        <a:pt x="1" y="3546"/>
                      </a:cubicBezTo>
                      <a:cubicBezTo>
                        <a:pt x="1" y="5502"/>
                        <a:pt x="1591" y="7093"/>
                        <a:pt x="3547" y="7093"/>
                      </a:cubicBezTo>
                      <a:cubicBezTo>
                        <a:pt x="5502" y="7093"/>
                        <a:pt x="7094" y="5502"/>
                        <a:pt x="7094" y="3546"/>
                      </a:cubicBezTo>
                      <a:cubicBezTo>
                        <a:pt x="7094" y="1592"/>
                        <a:pt x="5502" y="1"/>
                        <a:pt x="3547"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9" name="Google Shape;1029;p36"/>
              <p:cNvSpPr/>
              <p:nvPr/>
            </p:nvSpPr>
            <p:spPr>
              <a:xfrm>
                <a:off x="77058" y="-3542880"/>
                <a:ext cx="2158906" cy="2856271"/>
              </a:xfrm>
              <a:custGeom>
                <a:avLst/>
                <a:gdLst/>
                <a:ahLst/>
                <a:cxnLst/>
                <a:rect l="l" t="t" r="r" b="b"/>
                <a:pathLst>
                  <a:path w="9080" h="12013" extrusionOk="0">
                    <a:moveTo>
                      <a:pt x="1100" y="1"/>
                    </a:moveTo>
                    <a:cubicBezTo>
                      <a:pt x="494" y="1"/>
                      <a:pt x="1" y="492"/>
                      <a:pt x="1" y="1098"/>
                    </a:cubicBezTo>
                    <a:lnTo>
                      <a:pt x="1" y="6126"/>
                    </a:lnTo>
                    <a:cubicBezTo>
                      <a:pt x="1" y="8954"/>
                      <a:pt x="1928" y="11329"/>
                      <a:pt x="4541" y="12012"/>
                    </a:cubicBezTo>
                    <a:cubicBezTo>
                      <a:pt x="7155" y="11329"/>
                      <a:pt x="9080" y="8953"/>
                      <a:pt x="9080" y="6126"/>
                    </a:cubicBezTo>
                    <a:lnTo>
                      <a:pt x="90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6"/>
              <p:cNvSpPr/>
              <p:nvPr/>
            </p:nvSpPr>
            <p:spPr>
              <a:xfrm>
                <a:off x="-139309" y="-698489"/>
                <a:ext cx="3519398" cy="228968"/>
              </a:xfrm>
              <a:custGeom>
                <a:avLst/>
                <a:gdLst/>
                <a:ahLst/>
                <a:cxnLst/>
                <a:rect l="l" t="t" r="r" b="b"/>
                <a:pathLst>
                  <a:path w="14802" h="963" extrusionOk="0">
                    <a:moveTo>
                      <a:pt x="481" y="1"/>
                    </a:moveTo>
                    <a:cubicBezTo>
                      <a:pt x="216" y="1"/>
                      <a:pt x="0" y="216"/>
                      <a:pt x="0" y="482"/>
                    </a:cubicBezTo>
                    <a:cubicBezTo>
                      <a:pt x="0" y="748"/>
                      <a:pt x="216" y="962"/>
                      <a:pt x="481" y="962"/>
                    </a:cubicBezTo>
                    <a:lnTo>
                      <a:pt x="14321" y="962"/>
                    </a:lnTo>
                    <a:cubicBezTo>
                      <a:pt x="14587" y="962"/>
                      <a:pt x="14802" y="748"/>
                      <a:pt x="14802" y="482"/>
                    </a:cubicBezTo>
                    <a:cubicBezTo>
                      <a:pt x="14802" y="216"/>
                      <a:pt x="14586" y="1"/>
                      <a:pt x="14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678979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93"/>
        <p:cNvGrpSpPr/>
        <p:nvPr/>
      </p:nvGrpSpPr>
      <p:grpSpPr>
        <a:xfrm>
          <a:off x="0" y="0"/>
          <a:ext cx="0" cy="0"/>
          <a:chOff x="0" y="0"/>
          <a:chExt cx="0" cy="0"/>
        </a:xfrm>
      </p:grpSpPr>
      <p:grpSp>
        <p:nvGrpSpPr>
          <p:cNvPr id="894" name="Google Shape;894;p35"/>
          <p:cNvGrpSpPr/>
          <p:nvPr/>
        </p:nvGrpSpPr>
        <p:grpSpPr>
          <a:xfrm rot="938720">
            <a:off x="8720935" y="3722033"/>
            <a:ext cx="627696" cy="972731"/>
            <a:chOff x="2842464" y="2262943"/>
            <a:chExt cx="365928" cy="567114"/>
          </a:xfrm>
        </p:grpSpPr>
        <p:sp>
          <p:nvSpPr>
            <p:cNvPr id="895" name="Google Shape;895;p35"/>
            <p:cNvSpPr/>
            <p:nvPr/>
          </p:nvSpPr>
          <p:spPr>
            <a:xfrm>
              <a:off x="2842464" y="2262943"/>
              <a:ext cx="239879" cy="567114"/>
            </a:xfrm>
            <a:custGeom>
              <a:avLst/>
              <a:gdLst/>
              <a:ahLst/>
              <a:cxnLst/>
              <a:rect l="l" t="t" r="r" b="b"/>
              <a:pathLst>
                <a:path w="9070" h="21443" extrusionOk="0">
                  <a:moveTo>
                    <a:pt x="7649" y="0"/>
                  </a:moveTo>
                  <a:cubicBezTo>
                    <a:pt x="7495" y="0"/>
                    <a:pt x="7325" y="29"/>
                    <a:pt x="7138" y="88"/>
                  </a:cubicBezTo>
                  <a:cubicBezTo>
                    <a:pt x="1915" y="1741"/>
                    <a:pt x="1" y="19673"/>
                    <a:pt x="1" y="19933"/>
                  </a:cubicBezTo>
                  <a:cubicBezTo>
                    <a:pt x="1" y="19933"/>
                    <a:pt x="524" y="21442"/>
                    <a:pt x="1857" y="21442"/>
                  </a:cubicBezTo>
                  <a:cubicBezTo>
                    <a:pt x="2060" y="21442"/>
                    <a:pt x="2282" y="21407"/>
                    <a:pt x="2524" y="21327"/>
                  </a:cubicBezTo>
                  <a:cubicBezTo>
                    <a:pt x="3715" y="20931"/>
                    <a:pt x="7531" y="11327"/>
                    <a:pt x="8600" y="5144"/>
                  </a:cubicBezTo>
                  <a:lnTo>
                    <a:pt x="6980" y="4690"/>
                  </a:lnTo>
                  <a:lnTo>
                    <a:pt x="8751" y="4147"/>
                  </a:lnTo>
                  <a:cubicBezTo>
                    <a:pt x="9069" y="1704"/>
                    <a:pt x="8838" y="0"/>
                    <a:pt x="76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5"/>
            <p:cNvSpPr/>
            <p:nvPr/>
          </p:nvSpPr>
          <p:spPr>
            <a:xfrm>
              <a:off x="2901045" y="2499490"/>
              <a:ext cx="307346" cy="311287"/>
            </a:xfrm>
            <a:custGeom>
              <a:avLst/>
              <a:gdLst/>
              <a:ahLst/>
              <a:cxnLst/>
              <a:rect l="l" t="t" r="r" b="b"/>
              <a:pathLst>
                <a:path w="11621" h="11770" extrusionOk="0">
                  <a:moveTo>
                    <a:pt x="9243" y="1"/>
                  </a:moveTo>
                  <a:cubicBezTo>
                    <a:pt x="3852" y="1"/>
                    <a:pt x="1" y="10095"/>
                    <a:pt x="1" y="10095"/>
                  </a:cubicBezTo>
                  <a:cubicBezTo>
                    <a:pt x="1" y="10095"/>
                    <a:pt x="958" y="11769"/>
                    <a:pt x="1924" y="11769"/>
                  </a:cubicBezTo>
                  <a:cubicBezTo>
                    <a:pt x="2477" y="11769"/>
                    <a:pt x="3032" y="11222"/>
                    <a:pt x="3414" y="9504"/>
                  </a:cubicBezTo>
                  <a:cubicBezTo>
                    <a:pt x="4464" y="4778"/>
                    <a:pt x="9519" y="3530"/>
                    <a:pt x="10569" y="2020"/>
                  </a:cubicBezTo>
                  <a:cubicBezTo>
                    <a:pt x="11620" y="510"/>
                    <a:pt x="10241" y="117"/>
                    <a:pt x="10241" y="117"/>
                  </a:cubicBezTo>
                  <a:cubicBezTo>
                    <a:pt x="9903" y="38"/>
                    <a:pt x="9570" y="1"/>
                    <a:pt x="9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5"/>
            <p:cNvSpPr/>
            <p:nvPr/>
          </p:nvSpPr>
          <p:spPr>
            <a:xfrm>
              <a:off x="2916887" y="2324539"/>
              <a:ext cx="114412" cy="381135"/>
            </a:xfrm>
            <a:custGeom>
              <a:avLst/>
              <a:gdLst/>
              <a:ahLst/>
              <a:cxnLst/>
              <a:rect l="l" t="t" r="r" b="b"/>
              <a:pathLst>
                <a:path w="4326" h="14411" extrusionOk="0">
                  <a:moveTo>
                    <a:pt x="4196" y="0"/>
                  </a:moveTo>
                  <a:cubicBezTo>
                    <a:pt x="4163" y="73"/>
                    <a:pt x="808" y="7308"/>
                    <a:pt x="0" y="14394"/>
                  </a:cubicBezTo>
                  <a:lnTo>
                    <a:pt x="144" y="14411"/>
                  </a:lnTo>
                  <a:cubicBezTo>
                    <a:pt x="947" y="7348"/>
                    <a:pt x="4293" y="133"/>
                    <a:pt x="4326" y="60"/>
                  </a:cubicBezTo>
                  <a:lnTo>
                    <a:pt x="4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5"/>
            <p:cNvSpPr/>
            <p:nvPr/>
          </p:nvSpPr>
          <p:spPr>
            <a:xfrm>
              <a:off x="2950898" y="2531729"/>
              <a:ext cx="179050" cy="182012"/>
            </a:xfrm>
            <a:custGeom>
              <a:avLst/>
              <a:gdLst/>
              <a:ahLst/>
              <a:cxnLst/>
              <a:rect l="l" t="t" r="r" b="b"/>
              <a:pathLst>
                <a:path w="6770" h="6882" extrusionOk="0">
                  <a:moveTo>
                    <a:pt x="6702" y="1"/>
                  </a:moveTo>
                  <a:cubicBezTo>
                    <a:pt x="6651" y="28"/>
                    <a:pt x="1496" y="2815"/>
                    <a:pt x="1" y="6831"/>
                  </a:cubicBezTo>
                  <a:lnTo>
                    <a:pt x="136" y="6882"/>
                  </a:lnTo>
                  <a:cubicBezTo>
                    <a:pt x="906" y="4812"/>
                    <a:pt x="2666" y="3087"/>
                    <a:pt x="4008" y="2003"/>
                  </a:cubicBezTo>
                  <a:cubicBezTo>
                    <a:pt x="5466" y="828"/>
                    <a:pt x="6756" y="134"/>
                    <a:pt x="6770" y="127"/>
                  </a:cubicBezTo>
                  <a:lnTo>
                    <a:pt x="67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35"/>
          <p:cNvGrpSpPr/>
          <p:nvPr/>
        </p:nvGrpSpPr>
        <p:grpSpPr>
          <a:xfrm>
            <a:off x="-162075" y="152838"/>
            <a:ext cx="8982832" cy="1573375"/>
            <a:chOff x="-162075" y="152838"/>
            <a:chExt cx="8982832" cy="1573375"/>
          </a:xfrm>
        </p:grpSpPr>
        <p:sp>
          <p:nvSpPr>
            <p:cNvPr id="900" name="Google Shape;900;p35"/>
            <p:cNvSpPr/>
            <p:nvPr/>
          </p:nvSpPr>
          <p:spPr>
            <a:xfrm>
              <a:off x="-162075" y="1548788"/>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5"/>
            <p:cNvSpPr/>
            <p:nvPr/>
          </p:nvSpPr>
          <p:spPr>
            <a:xfrm>
              <a:off x="1734700" y="152838"/>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5"/>
            <p:cNvSpPr/>
            <p:nvPr/>
          </p:nvSpPr>
          <p:spPr>
            <a:xfrm>
              <a:off x="7944475" y="904013"/>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5"/>
            <p:cNvSpPr/>
            <p:nvPr/>
          </p:nvSpPr>
          <p:spPr>
            <a:xfrm rot="-3599890">
              <a:off x="1281395" y="213749"/>
              <a:ext cx="99829" cy="97731"/>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5"/>
            <p:cNvSpPr/>
            <p:nvPr/>
          </p:nvSpPr>
          <p:spPr>
            <a:xfrm rot="-3599890">
              <a:off x="459042" y="1244704"/>
              <a:ext cx="59305" cy="59305"/>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5"/>
            <p:cNvSpPr/>
            <p:nvPr/>
          </p:nvSpPr>
          <p:spPr>
            <a:xfrm rot="-3599890">
              <a:off x="7827295" y="268074"/>
              <a:ext cx="99829" cy="97731"/>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35"/>
          <p:cNvGrpSpPr/>
          <p:nvPr/>
        </p:nvGrpSpPr>
        <p:grpSpPr>
          <a:xfrm>
            <a:off x="0" y="4434660"/>
            <a:ext cx="9143774" cy="708881"/>
            <a:chOff x="0" y="4434660"/>
            <a:chExt cx="9143774" cy="708881"/>
          </a:xfrm>
        </p:grpSpPr>
        <p:grpSp>
          <p:nvGrpSpPr>
            <p:cNvPr id="907" name="Google Shape;907;p35"/>
            <p:cNvGrpSpPr/>
            <p:nvPr/>
          </p:nvGrpSpPr>
          <p:grpSpPr>
            <a:xfrm>
              <a:off x="0" y="4434660"/>
              <a:ext cx="9143774" cy="708881"/>
              <a:chOff x="0" y="4434613"/>
              <a:chExt cx="9101000" cy="708881"/>
            </a:xfrm>
          </p:grpSpPr>
          <p:sp>
            <p:nvSpPr>
              <p:cNvPr id="908" name="Google Shape;908;p35"/>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5"/>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rgbClr val="FFBD9F">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0" name="Google Shape;910;p35"/>
            <p:cNvSpPr/>
            <p:nvPr/>
          </p:nvSpPr>
          <p:spPr>
            <a:xfrm>
              <a:off x="161" y="4630300"/>
              <a:ext cx="9101000" cy="374551"/>
            </a:xfrm>
            <a:custGeom>
              <a:avLst/>
              <a:gdLst/>
              <a:ahLst/>
              <a:cxnLst/>
              <a:rect l="l" t="t" r="r" b="b"/>
              <a:pathLst>
                <a:path w="56637" h="5606" extrusionOk="0">
                  <a:moveTo>
                    <a:pt x="10505" y="0"/>
                  </a:moveTo>
                  <a:cubicBezTo>
                    <a:pt x="9634" y="0"/>
                    <a:pt x="8832" y="7"/>
                    <a:pt x="8145" y="16"/>
                  </a:cubicBezTo>
                  <a:cubicBezTo>
                    <a:pt x="4786" y="61"/>
                    <a:pt x="1438" y="198"/>
                    <a:pt x="1" y="315"/>
                  </a:cubicBezTo>
                  <a:lnTo>
                    <a:pt x="1" y="432"/>
                  </a:lnTo>
                  <a:cubicBezTo>
                    <a:pt x="1644" y="307"/>
                    <a:pt x="6086" y="112"/>
                    <a:pt x="10745" y="112"/>
                  </a:cubicBezTo>
                  <a:cubicBezTo>
                    <a:pt x="14739" y="112"/>
                    <a:pt x="18892" y="256"/>
                    <a:pt x="21577" y="710"/>
                  </a:cubicBezTo>
                  <a:cubicBezTo>
                    <a:pt x="23255" y="994"/>
                    <a:pt x="23591" y="1540"/>
                    <a:pt x="23978" y="2173"/>
                  </a:cubicBezTo>
                  <a:cubicBezTo>
                    <a:pt x="24890" y="3660"/>
                    <a:pt x="26079" y="5605"/>
                    <a:pt x="45208" y="5605"/>
                  </a:cubicBezTo>
                  <a:cubicBezTo>
                    <a:pt x="48467" y="5605"/>
                    <a:pt x="52248" y="5549"/>
                    <a:pt x="56636" y="5424"/>
                  </a:cubicBezTo>
                  <a:lnTo>
                    <a:pt x="56636" y="5312"/>
                  </a:lnTo>
                  <a:cubicBezTo>
                    <a:pt x="52215" y="5438"/>
                    <a:pt x="48413" y="5495"/>
                    <a:pt x="45140" y="5495"/>
                  </a:cubicBezTo>
                  <a:cubicBezTo>
                    <a:pt x="26147" y="5495"/>
                    <a:pt x="24972" y="3578"/>
                    <a:pt x="24075" y="2114"/>
                  </a:cubicBezTo>
                  <a:cubicBezTo>
                    <a:pt x="23672" y="1458"/>
                    <a:pt x="23325" y="892"/>
                    <a:pt x="21594" y="599"/>
                  </a:cubicBezTo>
                  <a:cubicBezTo>
                    <a:pt x="18693" y="108"/>
                    <a:pt x="14029" y="0"/>
                    <a:pt x="10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5"/>
            <p:cNvSpPr/>
            <p:nvPr/>
          </p:nvSpPr>
          <p:spPr>
            <a:xfrm>
              <a:off x="3354387" y="4877898"/>
              <a:ext cx="457002" cy="67080"/>
            </a:xfrm>
            <a:custGeom>
              <a:avLst/>
              <a:gdLst/>
              <a:ahLst/>
              <a:cxnLst/>
              <a:rect l="l" t="t" r="r" b="b"/>
              <a:pathLst>
                <a:path w="2844" h="1004" extrusionOk="0">
                  <a:moveTo>
                    <a:pt x="1422" y="114"/>
                  </a:moveTo>
                  <a:cubicBezTo>
                    <a:pt x="2193" y="114"/>
                    <a:pt x="2730" y="319"/>
                    <a:pt x="2730" y="502"/>
                  </a:cubicBezTo>
                  <a:cubicBezTo>
                    <a:pt x="2730" y="685"/>
                    <a:pt x="2193" y="891"/>
                    <a:pt x="1422" y="891"/>
                  </a:cubicBezTo>
                  <a:cubicBezTo>
                    <a:pt x="650" y="891"/>
                    <a:pt x="113" y="685"/>
                    <a:pt x="113" y="502"/>
                  </a:cubicBezTo>
                  <a:cubicBezTo>
                    <a:pt x="113" y="319"/>
                    <a:pt x="650" y="114"/>
                    <a:pt x="1422" y="114"/>
                  </a:cubicBezTo>
                  <a:close/>
                  <a:moveTo>
                    <a:pt x="1422" y="1"/>
                  </a:moveTo>
                  <a:cubicBezTo>
                    <a:pt x="732" y="1"/>
                    <a:pt x="0" y="176"/>
                    <a:pt x="0" y="502"/>
                  </a:cubicBezTo>
                  <a:cubicBezTo>
                    <a:pt x="0" y="829"/>
                    <a:pt x="732" y="1004"/>
                    <a:pt x="1422" y="1004"/>
                  </a:cubicBezTo>
                  <a:cubicBezTo>
                    <a:pt x="2111" y="1004"/>
                    <a:pt x="2843" y="829"/>
                    <a:pt x="2843" y="502"/>
                  </a:cubicBezTo>
                  <a:cubicBezTo>
                    <a:pt x="2843" y="176"/>
                    <a:pt x="2111" y="1"/>
                    <a:pt x="1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5"/>
            <p:cNvSpPr/>
            <p:nvPr/>
          </p:nvSpPr>
          <p:spPr>
            <a:xfrm>
              <a:off x="161" y="4813760"/>
              <a:ext cx="309007" cy="71089"/>
            </a:xfrm>
            <a:custGeom>
              <a:avLst/>
              <a:gdLst/>
              <a:ahLst/>
              <a:cxnLst/>
              <a:rect l="l" t="t" r="r" b="b"/>
              <a:pathLst>
                <a:path w="1923" h="1064" extrusionOk="0">
                  <a:moveTo>
                    <a:pt x="531" y="1"/>
                  </a:moveTo>
                  <a:cubicBezTo>
                    <a:pt x="351" y="1"/>
                    <a:pt x="170" y="13"/>
                    <a:pt x="1" y="39"/>
                  </a:cubicBezTo>
                  <a:lnTo>
                    <a:pt x="1" y="153"/>
                  </a:lnTo>
                  <a:cubicBezTo>
                    <a:pt x="160" y="128"/>
                    <a:pt x="337" y="114"/>
                    <a:pt x="531" y="114"/>
                  </a:cubicBezTo>
                  <a:cubicBezTo>
                    <a:pt x="1284" y="114"/>
                    <a:pt x="1809" y="335"/>
                    <a:pt x="1809" y="532"/>
                  </a:cubicBezTo>
                  <a:cubicBezTo>
                    <a:pt x="1809" y="730"/>
                    <a:pt x="1284" y="950"/>
                    <a:pt x="531" y="950"/>
                  </a:cubicBezTo>
                  <a:cubicBezTo>
                    <a:pt x="337" y="950"/>
                    <a:pt x="159" y="936"/>
                    <a:pt x="1" y="911"/>
                  </a:cubicBezTo>
                  <a:lnTo>
                    <a:pt x="1" y="1025"/>
                  </a:lnTo>
                  <a:cubicBezTo>
                    <a:pt x="170" y="1051"/>
                    <a:pt x="351" y="1063"/>
                    <a:pt x="531" y="1063"/>
                  </a:cubicBezTo>
                  <a:cubicBezTo>
                    <a:pt x="1204" y="1063"/>
                    <a:pt x="1922" y="878"/>
                    <a:pt x="1922" y="532"/>
                  </a:cubicBezTo>
                  <a:cubicBezTo>
                    <a:pt x="1922" y="187"/>
                    <a:pt x="1204" y="1"/>
                    <a:pt x="5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5"/>
            <p:cNvSpPr/>
            <p:nvPr/>
          </p:nvSpPr>
          <p:spPr>
            <a:xfrm>
              <a:off x="8849636" y="4698245"/>
              <a:ext cx="251480" cy="76166"/>
            </a:xfrm>
            <a:custGeom>
              <a:avLst/>
              <a:gdLst/>
              <a:ahLst/>
              <a:cxnLst/>
              <a:rect l="l" t="t" r="r" b="b"/>
              <a:pathLst>
                <a:path w="1565" h="1140" extrusionOk="0">
                  <a:moveTo>
                    <a:pt x="1564" y="0"/>
                  </a:moveTo>
                  <a:cubicBezTo>
                    <a:pt x="768" y="33"/>
                    <a:pt x="1" y="232"/>
                    <a:pt x="1" y="570"/>
                  </a:cubicBezTo>
                  <a:cubicBezTo>
                    <a:pt x="1" y="908"/>
                    <a:pt x="768" y="1107"/>
                    <a:pt x="1564" y="1139"/>
                  </a:cubicBezTo>
                  <a:lnTo>
                    <a:pt x="1564" y="1027"/>
                  </a:lnTo>
                  <a:cubicBezTo>
                    <a:pt x="698" y="991"/>
                    <a:pt x="114" y="770"/>
                    <a:pt x="114" y="570"/>
                  </a:cubicBezTo>
                  <a:cubicBezTo>
                    <a:pt x="114" y="370"/>
                    <a:pt x="698" y="149"/>
                    <a:pt x="1564" y="112"/>
                  </a:cubicBezTo>
                  <a:lnTo>
                    <a:pt x="1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5"/>
            <p:cNvSpPr/>
            <p:nvPr/>
          </p:nvSpPr>
          <p:spPr>
            <a:xfrm>
              <a:off x="757328" y="4715082"/>
              <a:ext cx="2759851" cy="85654"/>
            </a:xfrm>
            <a:custGeom>
              <a:avLst/>
              <a:gdLst/>
              <a:ahLst/>
              <a:cxnLst/>
              <a:rect l="l" t="t" r="r" b="b"/>
              <a:pathLst>
                <a:path w="17175" h="1282" extrusionOk="0">
                  <a:moveTo>
                    <a:pt x="8587" y="0"/>
                  </a:moveTo>
                  <a:cubicBezTo>
                    <a:pt x="3845" y="0"/>
                    <a:pt x="0" y="288"/>
                    <a:pt x="0" y="641"/>
                  </a:cubicBezTo>
                  <a:cubicBezTo>
                    <a:pt x="0" y="994"/>
                    <a:pt x="3845" y="1282"/>
                    <a:pt x="8587" y="1282"/>
                  </a:cubicBezTo>
                  <a:cubicBezTo>
                    <a:pt x="13330" y="1282"/>
                    <a:pt x="17175" y="994"/>
                    <a:pt x="17175" y="641"/>
                  </a:cubicBezTo>
                  <a:cubicBezTo>
                    <a:pt x="17175" y="288"/>
                    <a:pt x="13330" y="0"/>
                    <a:pt x="8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5"/>
            <p:cNvSpPr/>
            <p:nvPr/>
          </p:nvSpPr>
          <p:spPr>
            <a:xfrm>
              <a:off x="4355963" y="4753631"/>
              <a:ext cx="4030266" cy="85587"/>
            </a:xfrm>
            <a:custGeom>
              <a:avLst/>
              <a:gdLst/>
              <a:ahLst/>
              <a:cxnLst/>
              <a:rect l="l" t="t" r="r" b="b"/>
              <a:pathLst>
                <a:path w="25081" h="1281" extrusionOk="0">
                  <a:moveTo>
                    <a:pt x="12541" y="0"/>
                  </a:moveTo>
                  <a:cubicBezTo>
                    <a:pt x="9214" y="0"/>
                    <a:pt x="6025" y="68"/>
                    <a:pt x="3674" y="188"/>
                  </a:cubicBezTo>
                  <a:cubicBezTo>
                    <a:pt x="1322" y="307"/>
                    <a:pt x="1" y="470"/>
                    <a:pt x="1" y="640"/>
                  </a:cubicBezTo>
                  <a:cubicBezTo>
                    <a:pt x="1" y="811"/>
                    <a:pt x="1322" y="973"/>
                    <a:pt x="3674" y="1094"/>
                  </a:cubicBezTo>
                  <a:cubicBezTo>
                    <a:pt x="6025" y="1213"/>
                    <a:pt x="9214" y="1281"/>
                    <a:pt x="12541" y="1281"/>
                  </a:cubicBezTo>
                  <a:cubicBezTo>
                    <a:pt x="15866" y="1281"/>
                    <a:pt x="19055" y="1213"/>
                    <a:pt x="21408" y="1094"/>
                  </a:cubicBezTo>
                  <a:cubicBezTo>
                    <a:pt x="23759" y="973"/>
                    <a:pt x="25080" y="811"/>
                    <a:pt x="25080" y="640"/>
                  </a:cubicBezTo>
                  <a:cubicBezTo>
                    <a:pt x="25080" y="470"/>
                    <a:pt x="23759" y="307"/>
                    <a:pt x="21408" y="188"/>
                  </a:cubicBezTo>
                  <a:cubicBezTo>
                    <a:pt x="19055" y="68"/>
                    <a:pt x="15866" y="0"/>
                    <a:pt x="12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35"/>
          <p:cNvGrpSpPr/>
          <p:nvPr/>
        </p:nvGrpSpPr>
        <p:grpSpPr>
          <a:xfrm>
            <a:off x="-981222" y="2692220"/>
            <a:ext cx="10044694" cy="2187395"/>
            <a:chOff x="-981222" y="2692220"/>
            <a:chExt cx="10044694" cy="2187395"/>
          </a:xfrm>
        </p:grpSpPr>
        <p:grpSp>
          <p:nvGrpSpPr>
            <p:cNvPr id="917" name="Google Shape;917;p35"/>
            <p:cNvGrpSpPr/>
            <p:nvPr/>
          </p:nvGrpSpPr>
          <p:grpSpPr>
            <a:xfrm>
              <a:off x="8129344" y="2692220"/>
              <a:ext cx="934127" cy="2173916"/>
              <a:chOff x="715450" y="1215940"/>
              <a:chExt cx="477034" cy="1110160"/>
            </a:xfrm>
          </p:grpSpPr>
          <p:sp>
            <p:nvSpPr>
              <p:cNvPr id="918" name="Google Shape;918;p35"/>
              <p:cNvSpPr/>
              <p:nvPr/>
            </p:nvSpPr>
            <p:spPr>
              <a:xfrm>
                <a:off x="794687" y="1215940"/>
                <a:ext cx="397797" cy="766237"/>
              </a:xfrm>
              <a:custGeom>
                <a:avLst/>
                <a:gdLst/>
                <a:ahLst/>
                <a:cxnLst/>
                <a:rect l="l" t="t" r="r" b="b"/>
                <a:pathLst>
                  <a:path w="15041" h="28972" extrusionOk="0">
                    <a:moveTo>
                      <a:pt x="11057" y="0"/>
                    </a:moveTo>
                    <a:cubicBezTo>
                      <a:pt x="9003" y="2508"/>
                      <a:pt x="7072" y="4998"/>
                      <a:pt x="5434" y="7334"/>
                    </a:cubicBezTo>
                    <a:cubicBezTo>
                      <a:pt x="5392" y="7392"/>
                      <a:pt x="5352" y="7451"/>
                      <a:pt x="5311" y="7509"/>
                    </a:cubicBezTo>
                    <a:cubicBezTo>
                      <a:pt x="4998" y="7954"/>
                      <a:pt x="4699" y="8396"/>
                      <a:pt x="4411" y="8828"/>
                    </a:cubicBezTo>
                    <a:cubicBezTo>
                      <a:pt x="4370" y="8889"/>
                      <a:pt x="4329" y="8951"/>
                      <a:pt x="4287" y="9012"/>
                    </a:cubicBezTo>
                    <a:cubicBezTo>
                      <a:pt x="3870" y="9644"/>
                      <a:pt x="3480" y="10262"/>
                      <a:pt x="3119" y="10861"/>
                    </a:cubicBezTo>
                    <a:lnTo>
                      <a:pt x="4170" y="13588"/>
                    </a:lnTo>
                    <a:lnTo>
                      <a:pt x="2276" y="12334"/>
                    </a:lnTo>
                    <a:cubicBezTo>
                      <a:pt x="1196" y="14327"/>
                      <a:pt x="524" y="16067"/>
                      <a:pt x="424" y="17428"/>
                    </a:cubicBezTo>
                    <a:cubicBezTo>
                      <a:pt x="0" y="23206"/>
                      <a:pt x="2895" y="28972"/>
                      <a:pt x="2895" y="28972"/>
                    </a:cubicBezTo>
                    <a:cubicBezTo>
                      <a:pt x="6066" y="27323"/>
                      <a:pt x="7956" y="25190"/>
                      <a:pt x="9660" y="23290"/>
                    </a:cubicBezTo>
                    <a:lnTo>
                      <a:pt x="8544" y="22673"/>
                    </a:lnTo>
                    <a:lnTo>
                      <a:pt x="10658" y="22123"/>
                    </a:lnTo>
                    <a:cubicBezTo>
                      <a:pt x="10761" y="21999"/>
                      <a:pt x="10861" y="21875"/>
                      <a:pt x="10961" y="21751"/>
                    </a:cubicBezTo>
                    <a:cubicBezTo>
                      <a:pt x="12150" y="20271"/>
                      <a:pt x="12997" y="18761"/>
                      <a:pt x="13575" y="17266"/>
                    </a:cubicBezTo>
                    <a:cubicBezTo>
                      <a:pt x="13607" y="17185"/>
                      <a:pt x="13638" y="17106"/>
                      <a:pt x="13666" y="17024"/>
                    </a:cubicBezTo>
                    <a:lnTo>
                      <a:pt x="13666" y="17022"/>
                    </a:lnTo>
                    <a:cubicBezTo>
                      <a:pt x="15041" y="13296"/>
                      <a:pt x="14771" y="9658"/>
                      <a:pt x="14012" y="6711"/>
                    </a:cubicBezTo>
                    <a:cubicBezTo>
                      <a:pt x="13995" y="6646"/>
                      <a:pt x="13978" y="6580"/>
                      <a:pt x="13960" y="6516"/>
                    </a:cubicBezTo>
                    <a:cubicBezTo>
                      <a:pt x="13852" y="6112"/>
                      <a:pt x="13735" y="5723"/>
                      <a:pt x="13612" y="5348"/>
                    </a:cubicBezTo>
                    <a:cubicBezTo>
                      <a:pt x="12742" y="5812"/>
                      <a:pt x="11616" y="6432"/>
                      <a:pt x="11559" y="6462"/>
                    </a:cubicBezTo>
                    <a:lnTo>
                      <a:pt x="13223" y="4254"/>
                    </a:lnTo>
                    <a:cubicBezTo>
                      <a:pt x="12223" y="1650"/>
                      <a:pt x="11057" y="0"/>
                      <a:pt x="110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5"/>
              <p:cNvSpPr/>
              <p:nvPr/>
            </p:nvSpPr>
            <p:spPr>
              <a:xfrm>
                <a:off x="908067" y="1449392"/>
                <a:ext cx="51943" cy="175559"/>
              </a:xfrm>
              <a:custGeom>
                <a:avLst/>
                <a:gdLst/>
                <a:ahLst/>
                <a:cxnLst/>
                <a:rect l="l" t="t" r="r" b="b"/>
                <a:pathLst>
                  <a:path w="1964" h="6638" extrusionOk="0">
                    <a:moveTo>
                      <a:pt x="124" y="1"/>
                    </a:moveTo>
                    <a:cubicBezTo>
                      <a:pt x="83" y="63"/>
                      <a:pt x="42" y="124"/>
                      <a:pt x="0" y="186"/>
                    </a:cubicBezTo>
                    <a:cubicBezTo>
                      <a:pt x="1145" y="2796"/>
                      <a:pt x="1774" y="6593"/>
                      <a:pt x="1781" y="6638"/>
                    </a:cubicBezTo>
                    <a:lnTo>
                      <a:pt x="1964" y="6609"/>
                    </a:lnTo>
                    <a:cubicBezTo>
                      <a:pt x="1958" y="6563"/>
                      <a:pt x="1310" y="2644"/>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5"/>
              <p:cNvSpPr/>
              <p:nvPr/>
            </p:nvSpPr>
            <p:spPr>
              <a:xfrm>
                <a:off x="935123" y="1409879"/>
                <a:ext cx="47447" cy="155009"/>
              </a:xfrm>
              <a:custGeom>
                <a:avLst/>
                <a:gdLst/>
                <a:ahLst/>
                <a:cxnLst/>
                <a:rect l="l" t="t" r="r" b="b"/>
                <a:pathLst>
                  <a:path w="1794" h="5861" extrusionOk="0">
                    <a:moveTo>
                      <a:pt x="124" y="1"/>
                    </a:moveTo>
                    <a:cubicBezTo>
                      <a:pt x="82" y="59"/>
                      <a:pt x="42" y="119"/>
                      <a:pt x="1" y="177"/>
                    </a:cubicBezTo>
                    <a:cubicBezTo>
                      <a:pt x="1190" y="2772"/>
                      <a:pt x="1602" y="5823"/>
                      <a:pt x="1607" y="5861"/>
                    </a:cubicBezTo>
                    <a:lnTo>
                      <a:pt x="1793" y="5838"/>
                    </a:lnTo>
                    <a:cubicBezTo>
                      <a:pt x="1788" y="5797"/>
                      <a:pt x="1362" y="2646"/>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5"/>
              <p:cNvSpPr/>
              <p:nvPr/>
            </p:nvSpPr>
            <p:spPr>
              <a:xfrm>
                <a:off x="1021659" y="1388298"/>
                <a:ext cx="143636" cy="78576"/>
              </a:xfrm>
              <a:custGeom>
                <a:avLst/>
                <a:gdLst/>
                <a:ahLst/>
                <a:cxnLst/>
                <a:rect l="l" t="t" r="r" b="b"/>
                <a:pathLst>
                  <a:path w="5431" h="2971" extrusionOk="0">
                    <a:moveTo>
                      <a:pt x="5378" y="0"/>
                    </a:moveTo>
                    <a:cubicBezTo>
                      <a:pt x="3063" y="1557"/>
                      <a:pt x="41" y="2782"/>
                      <a:pt x="1" y="2798"/>
                    </a:cubicBezTo>
                    <a:lnTo>
                      <a:pt x="69" y="2971"/>
                    </a:lnTo>
                    <a:cubicBezTo>
                      <a:pt x="236" y="2905"/>
                      <a:pt x="3146" y="1726"/>
                      <a:pt x="5430" y="194"/>
                    </a:cubicBezTo>
                    <a:cubicBezTo>
                      <a:pt x="5414" y="129"/>
                      <a:pt x="5396" y="63"/>
                      <a:pt x="5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5"/>
              <p:cNvSpPr/>
              <p:nvPr/>
            </p:nvSpPr>
            <p:spPr>
              <a:xfrm>
                <a:off x="928590" y="1666182"/>
                <a:ext cx="227528" cy="52710"/>
              </a:xfrm>
              <a:custGeom>
                <a:avLst/>
                <a:gdLst/>
                <a:ahLst/>
                <a:cxnLst/>
                <a:rect l="l" t="t" r="r" b="b"/>
                <a:pathLst>
                  <a:path w="8603" h="1993" extrusionOk="0">
                    <a:moveTo>
                      <a:pt x="8603" y="0"/>
                    </a:moveTo>
                    <a:lnTo>
                      <a:pt x="8603" y="0"/>
                    </a:lnTo>
                    <a:cubicBezTo>
                      <a:pt x="4880" y="1609"/>
                      <a:pt x="1886" y="1805"/>
                      <a:pt x="642" y="1805"/>
                    </a:cubicBezTo>
                    <a:cubicBezTo>
                      <a:pt x="248" y="1805"/>
                      <a:pt x="29" y="1786"/>
                      <a:pt x="19" y="1785"/>
                    </a:cubicBezTo>
                    <a:lnTo>
                      <a:pt x="1" y="1970"/>
                    </a:lnTo>
                    <a:cubicBezTo>
                      <a:pt x="10" y="1972"/>
                      <a:pt x="236" y="1992"/>
                      <a:pt x="642" y="1992"/>
                    </a:cubicBezTo>
                    <a:cubicBezTo>
                      <a:pt x="1889" y="1992"/>
                      <a:pt x="4840" y="1797"/>
                      <a:pt x="8512" y="242"/>
                    </a:cubicBezTo>
                    <a:cubicBezTo>
                      <a:pt x="8544" y="161"/>
                      <a:pt x="8575" y="83"/>
                      <a:pt x="8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5"/>
              <p:cNvSpPr/>
              <p:nvPr/>
            </p:nvSpPr>
            <p:spPr>
              <a:xfrm>
                <a:off x="856971" y="1272114"/>
                <a:ext cx="228242" cy="836931"/>
              </a:xfrm>
              <a:custGeom>
                <a:avLst/>
                <a:gdLst/>
                <a:ahLst/>
                <a:cxnLst/>
                <a:rect l="l" t="t" r="r" b="b"/>
                <a:pathLst>
                  <a:path w="8630" h="31645" extrusionOk="0">
                    <a:moveTo>
                      <a:pt x="8531" y="0"/>
                    </a:moveTo>
                    <a:cubicBezTo>
                      <a:pt x="8112" y="1305"/>
                      <a:pt x="7673" y="2604"/>
                      <a:pt x="7209" y="3895"/>
                    </a:cubicBezTo>
                    <a:cubicBezTo>
                      <a:pt x="6757" y="5189"/>
                      <a:pt x="6283" y="6474"/>
                      <a:pt x="5792" y="7755"/>
                    </a:cubicBezTo>
                    <a:cubicBezTo>
                      <a:pt x="5303" y="9034"/>
                      <a:pt x="4809" y="10311"/>
                      <a:pt x="4294" y="11581"/>
                    </a:cubicBezTo>
                    <a:cubicBezTo>
                      <a:pt x="4032" y="12214"/>
                      <a:pt x="3776" y="12850"/>
                      <a:pt x="3506" y="13480"/>
                    </a:cubicBezTo>
                    <a:cubicBezTo>
                      <a:pt x="3240" y="14110"/>
                      <a:pt x="2966" y="14735"/>
                      <a:pt x="2713" y="15386"/>
                    </a:cubicBezTo>
                    <a:cubicBezTo>
                      <a:pt x="2464" y="16033"/>
                      <a:pt x="2244" y="16690"/>
                      <a:pt x="2039" y="17351"/>
                    </a:cubicBezTo>
                    <a:cubicBezTo>
                      <a:pt x="1842" y="18014"/>
                      <a:pt x="1656" y="18680"/>
                      <a:pt x="1494" y="19351"/>
                    </a:cubicBezTo>
                    <a:cubicBezTo>
                      <a:pt x="1167" y="20693"/>
                      <a:pt x="898" y="22048"/>
                      <a:pt x="697" y="23411"/>
                    </a:cubicBezTo>
                    <a:cubicBezTo>
                      <a:pt x="284" y="26137"/>
                      <a:pt x="37" y="28881"/>
                      <a:pt x="1" y="31638"/>
                    </a:cubicBezTo>
                    <a:lnTo>
                      <a:pt x="292" y="31644"/>
                    </a:lnTo>
                    <a:cubicBezTo>
                      <a:pt x="372" y="30282"/>
                      <a:pt x="487" y="28915"/>
                      <a:pt x="644" y="27556"/>
                    </a:cubicBezTo>
                    <a:cubicBezTo>
                      <a:pt x="796" y="26197"/>
                      <a:pt x="975" y="24840"/>
                      <a:pt x="1206" y="23493"/>
                    </a:cubicBezTo>
                    <a:cubicBezTo>
                      <a:pt x="1674" y="20805"/>
                      <a:pt x="2251" y="18121"/>
                      <a:pt x="3231" y="15586"/>
                    </a:cubicBezTo>
                    <a:lnTo>
                      <a:pt x="4006" y="13685"/>
                    </a:lnTo>
                    <a:cubicBezTo>
                      <a:pt x="4266" y="13050"/>
                      <a:pt x="4514" y="12408"/>
                      <a:pt x="4768" y="11770"/>
                    </a:cubicBezTo>
                    <a:cubicBezTo>
                      <a:pt x="5261" y="10487"/>
                      <a:pt x="5755" y="9204"/>
                      <a:pt x="6205" y="7905"/>
                    </a:cubicBezTo>
                    <a:cubicBezTo>
                      <a:pt x="6656" y="6607"/>
                      <a:pt x="7091" y="5303"/>
                      <a:pt x="7504" y="3993"/>
                    </a:cubicBezTo>
                    <a:cubicBezTo>
                      <a:pt x="7904" y="2678"/>
                      <a:pt x="8299" y="1361"/>
                      <a:pt x="8630" y="27"/>
                    </a:cubicBezTo>
                    <a:lnTo>
                      <a:pt x="85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5"/>
              <p:cNvSpPr/>
              <p:nvPr/>
            </p:nvSpPr>
            <p:spPr>
              <a:xfrm>
                <a:off x="715450" y="2045280"/>
                <a:ext cx="300100" cy="271193"/>
              </a:xfrm>
              <a:custGeom>
                <a:avLst/>
                <a:gdLst/>
                <a:ahLst/>
                <a:cxnLst/>
                <a:rect l="l" t="t" r="r" b="b"/>
                <a:pathLst>
                  <a:path w="11347" h="10254" extrusionOk="0">
                    <a:moveTo>
                      <a:pt x="1646" y="0"/>
                    </a:moveTo>
                    <a:cubicBezTo>
                      <a:pt x="740" y="0"/>
                      <a:pt x="3" y="733"/>
                      <a:pt x="1" y="1639"/>
                    </a:cubicBezTo>
                    <a:lnTo>
                      <a:pt x="1" y="1644"/>
                    </a:lnTo>
                    <a:lnTo>
                      <a:pt x="1" y="4672"/>
                    </a:lnTo>
                    <a:cubicBezTo>
                      <a:pt x="1" y="7756"/>
                      <a:pt x="2501" y="10253"/>
                      <a:pt x="5582" y="10253"/>
                    </a:cubicBezTo>
                    <a:lnTo>
                      <a:pt x="5768" y="10253"/>
                    </a:lnTo>
                    <a:cubicBezTo>
                      <a:pt x="8849" y="10253"/>
                      <a:pt x="11347" y="7756"/>
                      <a:pt x="11347" y="4672"/>
                    </a:cubicBezTo>
                    <a:lnTo>
                      <a:pt x="11347" y="1644"/>
                    </a:lnTo>
                    <a:lnTo>
                      <a:pt x="11347" y="1639"/>
                    </a:lnTo>
                    <a:cubicBezTo>
                      <a:pt x="11344" y="733"/>
                      <a:pt x="10610" y="0"/>
                      <a:pt x="9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5"/>
              <p:cNvSpPr/>
              <p:nvPr/>
            </p:nvSpPr>
            <p:spPr>
              <a:xfrm>
                <a:off x="780908" y="2277912"/>
                <a:ext cx="170507" cy="48187"/>
              </a:xfrm>
              <a:custGeom>
                <a:avLst/>
                <a:gdLst/>
                <a:ahLst/>
                <a:cxnLst/>
                <a:rect l="l" t="t" r="r" b="b"/>
                <a:pathLst>
                  <a:path w="6447" h="1822" extrusionOk="0">
                    <a:moveTo>
                      <a:pt x="0" y="1"/>
                    </a:moveTo>
                    <a:lnTo>
                      <a:pt x="0" y="1821"/>
                    </a:lnTo>
                    <a:lnTo>
                      <a:pt x="6447" y="1821"/>
                    </a:lnTo>
                    <a:lnTo>
                      <a:pt x="64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5"/>
              <p:cNvSpPr/>
              <p:nvPr/>
            </p:nvSpPr>
            <p:spPr>
              <a:xfrm>
                <a:off x="715450" y="2088628"/>
                <a:ext cx="300100" cy="4972"/>
              </a:xfrm>
              <a:custGeom>
                <a:avLst/>
                <a:gdLst/>
                <a:ahLst/>
                <a:cxnLst/>
                <a:rect l="l" t="t" r="r" b="b"/>
                <a:pathLst>
                  <a:path w="11347" h="188" extrusionOk="0">
                    <a:moveTo>
                      <a:pt x="1" y="0"/>
                    </a:moveTo>
                    <a:lnTo>
                      <a:pt x="1" y="5"/>
                    </a:lnTo>
                    <a:lnTo>
                      <a:pt x="1" y="187"/>
                    </a:lnTo>
                    <a:lnTo>
                      <a:pt x="11347" y="187"/>
                    </a:lnTo>
                    <a:lnTo>
                      <a:pt x="11347" y="5"/>
                    </a:lnTo>
                    <a:lnTo>
                      <a:pt x="11347" y="0"/>
                    </a:lnTo>
                    <a:close/>
                  </a:path>
                </a:pathLst>
              </a:custGeom>
              <a:solidFill>
                <a:srgbClr val="3F4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5"/>
              <p:cNvSpPr/>
              <p:nvPr/>
            </p:nvSpPr>
            <p:spPr>
              <a:xfrm>
                <a:off x="867973" y="2108886"/>
                <a:ext cx="122849" cy="182858"/>
              </a:xfrm>
              <a:custGeom>
                <a:avLst/>
                <a:gdLst/>
                <a:ahLst/>
                <a:cxnLst/>
                <a:rect l="l" t="t" r="r" b="b"/>
                <a:pathLst>
                  <a:path w="4645" h="6914" fill="none" extrusionOk="0">
                    <a:moveTo>
                      <a:pt x="4645" y="0"/>
                    </a:moveTo>
                    <a:lnTo>
                      <a:pt x="4645" y="2267"/>
                    </a:lnTo>
                    <a:cubicBezTo>
                      <a:pt x="4645" y="4829"/>
                      <a:pt x="2561" y="6913"/>
                      <a:pt x="1" y="6913"/>
                    </a:cubicBezTo>
                  </a:path>
                </a:pathLst>
              </a:custGeom>
              <a:noFill/>
              <a:ln w="325" cap="flat" cmpd="sng">
                <a:solidFill>
                  <a:srgbClr val="222958"/>
                </a:solidFill>
                <a:prstDash val="solid"/>
                <a:miter lim="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8" name="Google Shape;928;p35"/>
            <p:cNvGrpSpPr/>
            <p:nvPr/>
          </p:nvGrpSpPr>
          <p:grpSpPr>
            <a:xfrm>
              <a:off x="-981222" y="3316792"/>
              <a:ext cx="2063612" cy="1562822"/>
              <a:chOff x="-981222" y="3316792"/>
              <a:chExt cx="2063612" cy="1562822"/>
            </a:xfrm>
          </p:grpSpPr>
          <p:grpSp>
            <p:nvGrpSpPr>
              <p:cNvPr id="929" name="Google Shape;929;p35"/>
              <p:cNvGrpSpPr/>
              <p:nvPr/>
            </p:nvGrpSpPr>
            <p:grpSpPr>
              <a:xfrm>
                <a:off x="-238266" y="3316792"/>
                <a:ext cx="1122223" cy="461709"/>
                <a:chOff x="2028859" y="1448466"/>
                <a:chExt cx="465344" cy="191453"/>
              </a:xfrm>
            </p:grpSpPr>
            <p:sp>
              <p:nvSpPr>
                <p:cNvPr id="930" name="Google Shape;930;p35"/>
                <p:cNvSpPr/>
                <p:nvPr/>
              </p:nvSpPr>
              <p:spPr>
                <a:xfrm>
                  <a:off x="2055942" y="1529104"/>
                  <a:ext cx="438262" cy="88626"/>
                </a:xfrm>
                <a:custGeom>
                  <a:avLst/>
                  <a:gdLst/>
                  <a:ahLst/>
                  <a:cxnLst/>
                  <a:rect l="l" t="t" r="r" b="b"/>
                  <a:pathLst>
                    <a:path w="16571" h="3351" extrusionOk="0">
                      <a:moveTo>
                        <a:pt x="208" y="0"/>
                      </a:moveTo>
                      <a:cubicBezTo>
                        <a:pt x="105" y="0"/>
                        <a:pt x="16" y="81"/>
                        <a:pt x="9" y="186"/>
                      </a:cubicBezTo>
                      <a:cubicBezTo>
                        <a:pt x="0" y="297"/>
                        <a:pt x="84" y="393"/>
                        <a:pt x="194" y="400"/>
                      </a:cubicBezTo>
                      <a:lnTo>
                        <a:pt x="13123" y="1347"/>
                      </a:lnTo>
                      <a:cubicBezTo>
                        <a:pt x="13818" y="1397"/>
                        <a:pt x="14482" y="1687"/>
                        <a:pt x="14993" y="2162"/>
                      </a:cubicBezTo>
                      <a:lnTo>
                        <a:pt x="16212" y="3296"/>
                      </a:lnTo>
                      <a:cubicBezTo>
                        <a:pt x="16251" y="3332"/>
                        <a:pt x="16300" y="3350"/>
                        <a:pt x="16349" y="3350"/>
                      </a:cubicBezTo>
                      <a:cubicBezTo>
                        <a:pt x="16403" y="3350"/>
                        <a:pt x="16457" y="3328"/>
                        <a:pt x="16496" y="3286"/>
                      </a:cubicBezTo>
                      <a:cubicBezTo>
                        <a:pt x="16571" y="3205"/>
                        <a:pt x="16567" y="3077"/>
                        <a:pt x="16486" y="3002"/>
                      </a:cubicBezTo>
                      <a:lnTo>
                        <a:pt x="15267" y="1868"/>
                      </a:lnTo>
                      <a:cubicBezTo>
                        <a:pt x="14690" y="1331"/>
                        <a:pt x="13939" y="1004"/>
                        <a:pt x="13152" y="946"/>
                      </a:cubicBezTo>
                      <a:lnTo>
                        <a:pt x="223" y="1"/>
                      </a:lnTo>
                      <a:cubicBezTo>
                        <a:pt x="218" y="0"/>
                        <a:pt x="213"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5"/>
                <p:cNvSpPr/>
                <p:nvPr/>
              </p:nvSpPr>
              <p:spPr>
                <a:xfrm>
                  <a:off x="2028859" y="1528258"/>
                  <a:ext cx="438262" cy="88599"/>
                </a:xfrm>
                <a:custGeom>
                  <a:avLst/>
                  <a:gdLst/>
                  <a:ahLst/>
                  <a:cxnLst/>
                  <a:rect l="l" t="t" r="r" b="b"/>
                  <a:pathLst>
                    <a:path w="16571" h="3350" extrusionOk="0">
                      <a:moveTo>
                        <a:pt x="16359" y="0"/>
                      </a:moveTo>
                      <a:cubicBezTo>
                        <a:pt x="16356" y="0"/>
                        <a:pt x="16352" y="0"/>
                        <a:pt x="16348" y="1"/>
                      </a:cubicBezTo>
                      <a:lnTo>
                        <a:pt x="3420" y="947"/>
                      </a:lnTo>
                      <a:cubicBezTo>
                        <a:pt x="2633" y="1004"/>
                        <a:pt x="1882" y="1332"/>
                        <a:pt x="1305" y="1868"/>
                      </a:cubicBezTo>
                      <a:lnTo>
                        <a:pt x="86" y="3002"/>
                      </a:lnTo>
                      <a:cubicBezTo>
                        <a:pt x="5" y="3078"/>
                        <a:pt x="0" y="3205"/>
                        <a:pt x="76" y="3287"/>
                      </a:cubicBezTo>
                      <a:cubicBezTo>
                        <a:pt x="115" y="3329"/>
                        <a:pt x="169" y="3350"/>
                        <a:pt x="223" y="3350"/>
                      </a:cubicBezTo>
                      <a:cubicBezTo>
                        <a:pt x="272" y="3350"/>
                        <a:pt x="321" y="3332"/>
                        <a:pt x="359" y="3296"/>
                      </a:cubicBezTo>
                      <a:lnTo>
                        <a:pt x="1578" y="2162"/>
                      </a:lnTo>
                      <a:cubicBezTo>
                        <a:pt x="2090" y="1688"/>
                        <a:pt x="2754" y="1398"/>
                        <a:pt x="3449" y="1347"/>
                      </a:cubicBezTo>
                      <a:lnTo>
                        <a:pt x="16378" y="401"/>
                      </a:lnTo>
                      <a:cubicBezTo>
                        <a:pt x="16488" y="393"/>
                        <a:pt x="16571" y="297"/>
                        <a:pt x="16563" y="186"/>
                      </a:cubicBezTo>
                      <a:cubicBezTo>
                        <a:pt x="16556" y="80"/>
                        <a:pt x="16464" y="0"/>
                        <a:pt x="16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5"/>
                <p:cNvSpPr/>
                <p:nvPr/>
              </p:nvSpPr>
              <p:spPr>
                <a:xfrm>
                  <a:off x="2050414" y="1453121"/>
                  <a:ext cx="189655" cy="180822"/>
                </a:xfrm>
                <a:custGeom>
                  <a:avLst/>
                  <a:gdLst/>
                  <a:ahLst/>
                  <a:cxnLst/>
                  <a:rect l="l" t="t" r="r" b="b"/>
                  <a:pathLst>
                    <a:path w="7171" h="6837" extrusionOk="0">
                      <a:moveTo>
                        <a:pt x="3753" y="0"/>
                      </a:moveTo>
                      <a:cubicBezTo>
                        <a:pt x="2878" y="0"/>
                        <a:pt x="2003" y="334"/>
                        <a:pt x="1336" y="1001"/>
                      </a:cubicBezTo>
                      <a:cubicBezTo>
                        <a:pt x="1" y="2336"/>
                        <a:pt x="1" y="4500"/>
                        <a:pt x="1336" y="5835"/>
                      </a:cubicBezTo>
                      <a:cubicBezTo>
                        <a:pt x="1977" y="6476"/>
                        <a:pt x="2847" y="6836"/>
                        <a:pt x="3752" y="6836"/>
                      </a:cubicBezTo>
                      <a:cubicBezTo>
                        <a:pt x="4659" y="6836"/>
                        <a:pt x="5529" y="6476"/>
                        <a:pt x="6170" y="5835"/>
                      </a:cubicBezTo>
                      <a:cubicBezTo>
                        <a:pt x="6810" y="5194"/>
                        <a:pt x="7170" y="4324"/>
                        <a:pt x="7170" y="3418"/>
                      </a:cubicBezTo>
                      <a:cubicBezTo>
                        <a:pt x="7170" y="2512"/>
                        <a:pt x="6810" y="1642"/>
                        <a:pt x="6170" y="1001"/>
                      </a:cubicBezTo>
                      <a:cubicBezTo>
                        <a:pt x="5502" y="334"/>
                        <a:pt x="4627" y="0"/>
                        <a:pt x="37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5"/>
                <p:cNvSpPr/>
                <p:nvPr/>
              </p:nvSpPr>
              <p:spPr>
                <a:xfrm>
                  <a:off x="2275852" y="1453121"/>
                  <a:ext cx="189655" cy="180822"/>
                </a:xfrm>
                <a:custGeom>
                  <a:avLst/>
                  <a:gdLst/>
                  <a:ahLst/>
                  <a:cxnLst/>
                  <a:rect l="l" t="t" r="r" b="b"/>
                  <a:pathLst>
                    <a:path w="7171" h="6837" extrusionOk="0">
                      <a:moveTo>
                        <a:pt x="3752" y="0"/>
                      </a:moveTo>
                      <a:cubicBezTo>
                        <a:pt x="2877" y="0"/>
                        <a:pt x="2003" y="334"/>
                        <a:pt x="1335" y="1001"/>
                      </a:cubicBezTo>
                      <a:cubicBezTo>
                        <a:pt x="0" y="2336"/>
                        <a:pt x="0" y="4500"/>
                        <a:pt x="1335" y="5835"/>
                      </a:cubicBezTo>
                      <a:cubicBezTo>
                        <a:pt x="1977" y="6476"/>
                        <a:pt x="2846" y="6836"/>
                        <a:pt x="3752" y="6836"/>
                      </a:cubicBezTo>
                      <a:cubicBezTo>
                        <a:pt x="4659" y="6836"/>
                        <a:pt x="5528" y="6476"/>
                        <a:pt x="6169" y="5835"/>
                      </a:cubicBezTo>
                      <a:cubicBezTo>
                        <a:pt x="6810" y="5194"/>
                        <a:pt x="7171" y="4324"/>
                        <a:pt x="7171" y="3418"/>
                      </a:cubicBezTo>
                      <a:cubicBezTo>
                        <a:pt x="7171" y="2512"/>
                        <a:pt x="6810" y="1642"/>
                        <a:pt x="6169" y="1001"/>
                      </a:cubicBezTo>
                      <a:cubicBezTo>
                        <a:pt x="5502" y="334"/>
                        <a:pt x="4627" y="0"/>
                        <a:pt x="37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5"/>
                <p:cNvSpPr/>
                <p:nvPr/>
              </p:nvSpPr>
              <p:spPr>
                <a:xfrm>
                  <a:off x="2053958" y="1448466"/>
                  <a:ext cx="191453" cy="191453"/>
                </a:xfrm>
                <a:custGeom>
                  <a:avLst/>
                  <a:gdLst/>
                  <a:ahLst/>
                  <a:cxnLst/>
                  <a:rect l="l" t="t" r="r" b="b"/>
                  <a:pathLst>
                    <a:path w="7239" h="7239" extrusionOk="0">
                      <a:moveTo>
                        <a:pt x="3619" y="402"/>
                      </a:moveTo>
                      <a:cubicBezTo>
                        <a:pt x="5394" y="402"/>
                        <a:pt x="6837" y="1845"/>
                        <a:pt x="6837" y="3619"/>
                      </a:cubicBezTo>
                      <a:cubicBezTo>
                        <a:pt x="6837" y="5394"/>
                        <a:pt x="5394" y="6837"/>
                        <a:pt x="3619" y="6837"/>
                      </a:cubicBezTo>
                      <a:cubicBezTo>
                        <a:pt x="1845" y="6837"/>
                        <a:pt x="402" y="5394"/>
                        <a:pt x="402" y="3619"/>
                      </a:cubicBezTo>
                      <a:cubicBezTo>
                        <a:pt x="402" y="1845"/>
                        <a:pt x="1845" y="402"/>
                        <a:pt x="3619" y="402"/>
                      </a:cubicBezTo>
                      <a:close/>
                      <a:moveTo>
                        <a:pt x="3619" y="0"/>
                      </a:moveTo>
                      <a:cubicBezTo>
                        <a:pt x="1624" y="0"/>
                        <a:pt x="1" y="1624"/>
                        <a:pt x="1" y="3619"/>
                      </a:cubicBezTo>
                      <a:cubicBezTo>
                        <a:pt x="1" y="5615"/>
                        <a:pt x="1624" y="7238"/>
                        <a:pt x="3619" y="7238"/>
                      </a:cubicBezTo>
                      <a:cubicBezTo>
                        <a:pt x="5615" y="7238"/>
                        <a:pt x="7238" y="5615"/>
                        <a:pt x="7238" y="3619"/>
                      </a:cubicBezTo>
                      <a:cubicBezTo>
                        <a:pt x="7238" y="1624"/>
                        <a:pt x="5615" y="0"/>
                        <a:pt x="3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5"/>
                <p:cNvSpPr/>
                <p:nvPr/>
              </p:nvSpPr>
              <p:spPr>
                <a:xfrm>
                  <a:off x="2279423" y="1448466"/>
                  <a:ext cx="191401" cy="191453"/>
                </a:xfrm>
                <a:custGeom>
                  <a:avLst/>
                  <a:gdLst/>
                  <a:ahLst/>
                  <a:cxnLst/>
                  <a:rect l="l" t="t" r="r" b="b"/>
                  <a:pathLst>
                    <a:path w="7237" h="7239" extrusionOk="0">
                      <a:moveTo>
                        <a:pt x="3618" y="402"/>
                      </a:moveTo>
                      <a:cubicBezTo>
                        <a:pt x="5392" y="402"/>
                        <a:pt x="6835" y="1845"/>
                        <a:pt x="6835" y="3619"/>
                      </a:cubicBezTo>
                      <a:cubicBezTo>
                        <a:pt x="6835" y="5394"/>
                        <a:pt x="5392" y="6837"/>
                        <a:pt x="3618" y="6837"/>
                      </a:cubicBezTo>
                      <a:cubicBezTo>
                        <a:pt x="1845" y="6837"/>
                        <a:pt x="402" y="5394"/>
                        <a:pt x="402" y="3619"/>
                      </a:cubicBezTo>
                      <a:cubicBezTo>
                        <a:pt x="402" y="1845"/>
                        <a:pt x="1845" y="402"/>
                        <a:pt x="3618" y="402"/>
                      </a:cubicBezTo>
                      <a:close/>
                      <a:moveTo>
                        <a:pt x="3618" y="0"/>
                      </a:moveTo>
                      <a:cubicBezTo>
                        <a:pt x="1623" y="0"/>
                        <a:pt x="0" y="1624"/>
                        <a:pt x="0" y="3619"/>
                      </a:cubicBezTo>
                      <a:cubicBezTo>
                        <a:pt x="0" y="5615"/>
                        <a:pt x="1623" y="7238"/>
                        <a:pt x="3618" y="7238"/>
                      </a:cubicBezTo>
                      <a:cubicBezTo>
                        <a:pt x="5614" y="7238"/>
                        <a:pt x="7237" y="5615"/>
                        <a:pt x="7237" y="3619"/>
                      </a:cubicBezTo>
                      <a:cubicBezTo>
                        <a:pt x="7237" y="1624"/>
                        <a:pt x="5614" y="0"/>
                        <a:pt x="3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 name="Google Shape;936;p35"/>
              <p:cNvGrpSpPr/>
              <p:nvPr/>
            </p:nvGrpSpPr>
            <p:grpSpPr>
              <a:xfrm>
                <a:off x="-747939" y="4326882"/>
                <a:ext cx="1774762" cy="552733"/>
                <a:chOff x="537247" y="4853158"/>
                <a:chExt cx="812732" cy="253129"/>
              </a:xfrm>
            </p:grpSpPr>
            <p:sp>
              <p:nvSpPr>
                <p:cNvPr id="937" name="Google Shape;937;p35"/>
                <p:cNvSpPr/>
                <p:nvPr/>
              </p:nvSpPr>
              <p:spPr>
                <a:xfrm>
                  <a:off x="537247" y="5001979"/>
                  <a:ext cx="812732" cy="104230"/>
                </a:xfrm>
                <a:custGeom>
                  <a:avLst/>
                  <a:gdLst/>
                  <a:ahLst/>
                  <a:cxnLst/>
                  <a:rect l="l" t="t" r="r" b="b"/>
                  <a:pathLst>
                    <a:path w="30730" h="3941" extrusionOk="0">
                      <a:moveTo>
                        <a:pt x="662" y="0"/>
                      </a:moveTo>
                      <a:cubicBezTo>
                        <a:pt x="296" y="0"/>
                        <a:pt x="0" y="297"/>
                        <a:pt x="0" y="662"/>
                      </a:cubicBezTo>
                      <a:lnTo>
                        <a:pt x="0" y="3280"/>
                      </a:lnTo>
                      <a:cubicBezTo>
                        <a:pt x="0" y="3645"/>
                        <a:pt x="296" y="3941"/>
                        <a:pt x="662" y="3941"/>
                      </a:cubicBezTo>
                      <a:lnTo>
                        <a:pt x="30067" y="3941"/>
                      </a:lnTo>
                      <a:cubicBezTo>
                        <a:pt x="30432" y="3941"/>
                        <a:pt x="30729" y="3645"/>
                        <a:pt x="30729" y="3280"/>
                      </a:cubicBezTo>
                      <a:lnTo>
                        <a:pt x="30729" y="662"/>
                      </a:lnTo>
                      <a:cubicBezTo>
                        <a:pt x="30729" y="297"/>
                        <a:pt x="30432" y="0"/>
                        <a:pt x="30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5"/>
                <p:cNvSpPr/>
                <p:nvPr/>
              </p:nvSpPr>
              <p:spPr>
                <a:xfrm>
                  <a:off x="1271297" y="4999942"/>
                  <a:ext cx="28378" cy="106345"/>
                </a:xfrm>
                <a:custGeom>
                  <a:avLst/>
                  <a:gdLst/>
                  <a:ahLst/>
                  <a:cxnLst/>
                  <a:rect l="l" t="t" r="r" b="b"/>
                  <a:pathLst>
                    <a:path w="1073" h="4021" extrusionOk="0">
                      <a:moveTo>
                        <a:pt x="1" y="0"/>
                      </a:moveTo>
                      <a:lnTo>
                        <a:pt x="1" y="4021"/>
                      </a:lnTo>
                      <a:lnTo>
                        <a:pt x="1072" y="4021"/>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5"/>
                <p:cNvSpPr/>
                <p:nvPr/>
              </p:nvSpPr>
              <p:spPr>
                <a:xfrm>
                  <a:off x="1219301" y="4999942"/>
                  <a:ext cx="28405" cy="106345"/>
                </a:xfrm>
                <a:custGeom>
                  <a:avLst/>
                  <a:gdLst/>
                  <a:ahLst/>
                  <a:cxnLst/>
                  <a:rect l="l" t="t" r="r" b="b"/>
                  <a:pathLst>
                    <a:path w="1074" h="4021" extrusionOk="0">
                      <a:moveTo>
                        <a:pt x="0" y="0"/>
                      </a:moveTo>
                      <a:lnTo>
                        <a:pt x="0" y="4021"/>
                      </a:lnTo>
                      <a:lnTo>
                        <a:pt x="1073" y="4021"/>
                      </a:lnTo>
                      <a:lnTo>
                        <a:pt x="10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5"/>
                <p:cNvSpPr/>
                <p:nvPr/>
              </p:nvSpPr>
              <p:spPr>
                <a:xfrm>
                  <a:off x="631770" y="5001979"/>
                  <a:ext cx="28378" cy="104309"/>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5"/>
                <p:cNvSpPr/>
                <p:nvPr/>
              </p:nvSpPr>
              <p:spPr>
                <a:xfrm>
                  <a:off x="579801" y="5001979"/>
                  <a:ext cx="28378" cy="104309"/>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5"/>
                <p:cNvSpPr/>
                <p:nvPr/>
              </p:nvSpPr>
              <p:spPr>
                <a:xfrm>
                  <a:off x="553406" y="4853158"/>
                  <a:ext cx="746825" cy="148397"/>
                </a:xfrm>
                <a:custGeom>
                  <a:avLst/>
                  <a:gdLst/>
                  <a:ahLst/>
                  <a:cxnLst/>
                  <a:rect l="l" t="t" r="r" b="b"/>
                  <a:pathLst>
                    <a:path w="28238" h="5611" extrusionOk="0">
                      <a:moveTo>
                        <a:pt x="2805" y="1"/>
                      </a:moveTo>
                      <a:cubicBezTo>
                        <a:pt x="1256" y="1"/>
                        <a:pt x="0" y="1256"/>
                        <a:pt x="0" y="2805"/>
                      </a:cubicBezTo>
                      <a:cubicBezTo>
                        <a:pt x="0" y="4354"/>
                        <a:pt x="1256" y="5611"/>
                        <a:pt x="2805" y="5611"/>
                      </a:cubicBezTo>
                      <a:lnTo>
                        <a:pt x="28237" y="5611"/>
                      </a:lnTo>
                      <a:lnTo>
                        <a:pt x="282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5"/>
                <p:cNvSpPr/>
                <p:nvPr/>
              </p:nvSpPr>
              <p:spPr>
                <a:xfrm>
                  <a:off x="571417" y="4871222"/>
                  <a:ext cx="728734" cy="112270"/>
                </a:xfrm>
                <a:custGeom>
                  <a:avLst/>
                  <a:gdLst/>
                  <a:ahLst/>
                  <a:cxnLst/>
                  <a:rect l="l" t="t" r="r" b="b"/>
                  <a:pathLst>
                    <a:path w="27554" h="4245" extrusionOk="0">
                      <a:moveTo>
                        <a:pt x="2124" y="0"/>
                      </a:moveTo>
                      <a:cubicBezTo>
                        <a:pt x="953" y="0"/>
                        <a:pt x="1" y="952"/>
                        <a:pt x="1" y="2122"/>
                      </a:cubicBezTo>
                      <a:cubicBezTo>
                        <a:pt x="1" y="3292"/>
                        <a:pt x="953" y="4245"/>
                        <a:pt x="2124" y="4245"/>
                      </a:cubicBezTo>
                      <a:lnTo>
                        <a:pt x="27554" y="4245"/>
                      </a:lnTo>
                      <a:lnTo>
                        <a:pt x="275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5"/>
                <p:cNvSpPr/>
                <p:nvPr/>
              </p:nvSpPr>
              <p:spPr>
                <a:xfrm>
                  <a:off x="782812" y="4903091"/>
                  <a:ext cx="513452" cy="26"/>
                </a:xfrm>
                <a:custGeom>
                  <a:avLst/>
                  <a:gdLst/>
                  <a:ahLst/>
                  <a:cxnLst/>
                  <a:rect l="l" t="t" r="r" b="b"/>
                  <a:pathLst>
                    <a:path w="19414" h="1" extrusionOk="0">
                      <a:moveTo>
                        <a:pt x="19414" y="1"/>
                      </a:moveTo>
                      <a:lnTo>
                        <a:pt x="0" y="1"/>
                      </a:lnTo>
                    </a:path>
                  </a:pathLst>
                </a:custGeom>
                <a:solidFill>
                  <a:srgbClr val="FF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5"/>
                <p:cNvSpPr/>
                <p:nvPr/>
              </p:nvSpPr>
              <p:spPr>
                <a:xfrm>
                  <a:off x="782812" y="4902086"/>
                  <a:ext cx="513452" cy="2089"/>
                </a:xfrm>
                <a:custGeom>
                  <a:avLst/>
                  <a:gdLst/>
                  <a:ahLst/>
                  <a:cxnLst/>
                  <a:rect l="l" t="t" r="r" b="b"/>
                  <a:pathLst>
                    <a:path w="19414" h="79" extrusionOk="0">
                      <a:moveTo>
                        <a:pt x="0" y="1"/>
                      </a:moveTo>
                      <a:lnTo>
                        <a:pt x="0" y="78"/>
                      </a:lnTo>
                      <a:lnTo>
                        <a:pt x="19414" y="78"/>
                      </a:lnTo>
                      <a:lnTo>
                        <a:pt x="194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5"/>
                <p:cNvSpPr/>
                <p:nvPr/>
              </p:nvSpPr>
              <p:spPr>
                <a:xfrm>
                  <a:off x="632114" y="4934114"/>
                  <a:ext cx="665922" cy="26"/>
                </a:xfrm>
                <a:custGeom>
                  <a:avLst/>
                  <a:gdLst/>
                  <a:ahLst/>
                  <a:cxnLst/>
                  <a:rect l="l" t="t" r="r" b="b"/>
                  <a:pathLst>
                    <a:path w="25179" h="1" extrusionOk="0">
                      <a:moveTo>
                        <a:pt x="25178" y="0"/>
                      </a:moveTo>
                      <a:lnTo>
                        <a:pt x="1" y="0"/>
                      </a:lnTo>
                    </a:path>
                  </a:pathLst>
                </a:custGeom>
                <a:solidFill>
                  <a:srgbClr val="FF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5"/>
                <p:cNvSpPr/>
                <p:nvPr/>
              </p:nvSpPr>
              <p:spPr>
                <a:xfrm>
                  <a:off x="632114" y="4933083"/>
                  <a:ext cx="665922" cy="2089"/>
                </a:xfrm>
                <a:custGeom>
                  <a:avLst/>
                  <a:gdLst/>
                  <a:ahLst/>
                  <a:cxnLst/>
                  <a:rect l="l" t="t" r="r" b="b"/>
                  <a:pathLst>
                    <a:path w="25179" h="79" extrusionOk="0">
                      <a:moveTo>
                        <a:pt x="1" y="1"/>
                      </a:moveTo>
                      <a:lnTo>
                        <a:pt x="1" y="79"/>
                      </a:lnTo>
                      <a:lnTo>
                        <a:pt x="25178" y="79"/>
                      </a:lnTo>
                      <a:lnTo>
                        <a:pt x="25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5"/>
                <p:cNvSpPr/>
                <p:nvPr/>
              </p:nvSpPr>
              <p:spPr>
                <a:xfrm>
                  <a:off x="1092803" y="4951094"/>
                  <a:ext cx="203461" cy="26"/>
                </a:xfrm>
                <a:custGeom>
                  <a:avLst/>
                  <a:gdLst/>
                  <a:ahLst/>
                  <a:cxnLst/>
                  <a:rect l="l" t="t" r="r" b="b"/>
                  <a:pathLst>
                    <a:path w="7693" h="1" extrusionOk="0">
                      <a:moveTo>
                        <a:pt x="7693" y="1"/>
                      </a:moveTo>
                      <a:lnTo>
                        <a:pt x="0" y="1"/>
                      </a:lnTo>
                    </a:path>
                  </a:pathLst>
                </a:custGeom>
                <a:solidFill>
                  <a:srgbClr val="FF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5"/>
                <p:cNvSpPr/>
                <p:nvPr/>
              </p:nvSpPr>
              <p:spPr>
                <a:xfrm>
                  <a:off x="1092803" y="4950062"/>
                  <a:ext cx="203461" cy="2116"/>
                </a:xfrm>
                <a:custGeom>
                  <a:avLst/>
                  <a:gdLst/>
                  <a:ahLst/>
                  <a:cxnLst/>
                  <a:rect l="l" t="t" r="r" b="b"/>
                  <a:pathLst>
                    <a:path w="7693" h="80" extrusionOk="0">
                      <a:moveTo>
                        <a:pt x="0" y="0"/>
                      </a:moveTo>
                      <a:lnTo>
                        <a:pt x="0" y="79"/>
                      </a:lnTo>
                      <a:lnTo>
                        <a:pt x="7693" y="79"/>
                      </a:lnTo>
                      <a:lnTo>
                        <a:pt x="76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0" name="Google Shape;950;p35"/>
              <p:cNvGrpSpPr/>
              <p:nvPr/>
            </p:nvGrpSpPr>
            <p:grpSpPr>
              <a:xfrm>
                <a:off x="-981222" y="4094888"/>
                <a:ext cx="1774837" cy="232228"/>
                <a:chOff x="-904995" y="3994392"/>
                <a:chExt cx="2143264" cy="280435"/>
              </a:xfrm>
            </p:grpSpPr>
            <p:sp>
              <p:nvSpPr>
                <p:cNvPr id="951" name="Google Shape;951;p35"/>
                <p:cNvSpPr/>
                <p:nvPr/>
              </p:nvSpPr>
              <p:spPr>
                <a:xfrm>
                  <a:off x="-904995" y="3999763"/>
                  <a:ext cx="2143264" cy="274855"/>
                </a:xfrm>
                <a:custGeom>
                  <a:avLst/>
                  <a:gdLst/>
                  <a:ahLst/>
                  <a:cxnLst/>
                  <a:rect l="l" t="t" r="r" b="b"/>
                  <a:pathLst>
                    <a:path w="30730" h="3941" extrusionOk="0">
                      <a:moveTo>
                        <a:pt x="662" y="0"/>
                      </a:moveTo>
                      <a:cubicBezTo>
                        <a:pt x="296" y="0"/>
                        <a:pt x="0" y="297"/>
                        <a:pt x="0" y="662"/>
                      </a:cubicBezTo>
                      <a:lnTo>
                        <a:pt x="0" y="3280"/>
                      </a:lnTo>
                      <a:cubicBezTo>
                        <a:pt x="0" y="3645"/>
                        <a:pt x="296" y="3941"/>
                        <a:pt x="662" y="3941"/>
                      </a:cubicBezTo>
                      <a:lnTo>
                        <a:pt x="30067" y="3941"/>
                      </a:lnTo>
                      <a:cubicBezTo>
                        <a:pt x="30432" y="3941"/>
                        <a:pt x="30729" y="3645"/>
                        <a:pt x="30729" y="3280"/>
                      </a:cubicBezTo>
                      <a:lnTo>
                        <a:pt x="30729" y="662"/>
                      </a:lnTo>
                      <a:cubicBezTo>
                        <a:pt x="30729" y="297"/>
                        <a:pt x="30432" y="0"/>
                        <a:pt x="30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5"/>
                <p:cNvSpPr/>
                <p:nvPr/>
              </p:nvSpPr>
              <p:spPr>
                <a:xfrm>
                  <a:off x="1030770" y="3994392"/>
                  <a:ext cx="74836" cy="280435"/>
                </a:xfrm>
                <a:custGeom>
                  <a:avLst/>
                  <a:gdLst/>
                  <a:ahLst/>
                  <a:cxnLst/>
                  <a:rect l="l" t="t" r="r" b="b"/>
                  <a:pathLst>
                    <a:path w="1073" h="4021" extrusionOk="0">
                      <a:moveTo>
                        <a:pt x="1" y="0"/>
                      </a:moveTo>
                      <a:lnTo>
                        <a:pt x="1" y="4021"/>
                      </a:lnTo>
                      <a:lnTo>
                        <a:pt x="1072" y="4021"/>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5"/>
                <p:cNvSpPr/>
                <p:nvPr/>
              </p:nvSpPr>
              <p:spPr>
                <a:xfrm>
                  <a:off x="893652" y="3994392"/>
                  <a:ext cx="74906" cy="280435"/>
                </a:xfrm>
                <a:custGeom>
                  <a:avLst/>
                  <a:gdLst/>
                  <a:ahLst/>
                  <a:cxnLst/>
                  <a:rect l="l" t="t" r="r" b="b"/>
                  <a:pathLst>
                    <a:path w="1074" h="4021" extrusionOk="0">
                      <a:moveTo>
                        <a:pt x="0" y="0"/>
                      </a:moveTo>
                      <a:lnTo>
                        <a:pt x="0" y="4021"/>
                      </a:lnTo>
                      <a:lnTo>
                        <a:pt x="1073" y="4021"/>
                      </a:lnTo>
                      <a:lnTo>
                        <a:pt x="10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5"/>
                <p:cNvSpPr/>
                <p:nvPr/>
              </p:nvSpPr>
              <p:spPr>
                <a:xfrm>
                  <a:off x="-655727" y="3999763"/>
                  <a:ext cx="74836" cy="275064"/>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5"/>
                <p:cNvSpPr/>
                <p:nvPr/>
              </p:nvSpPr>
              <p:spPr>
                <a:xfrm>
                  <a:off x="-792775" y="3999763"/>
                  <a:ext cx="74836" cy="275064"/>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6" name="Google Shape;956;p35"/>
              <p:cNvGrpSpPr/>
              <p:nvPr/>
            </p:nvGrpSpPr>
            <p:grpSpPr>
              <a:xfrm>
                <a:off x="-548520" y="3774357"/>
                <a:ext cx="1630909" cy="324056"/>
                <a:chOff x="-862381" y="3607324"/>
                <a:chExt cx="1969459" cy="391325"/>
              </a:xfrm>
            </p:grpSpPr>
            <p:sp>
              <p:nvSpPr>
                <p:cNvPr id="957" name="Google Shape;957;p35"/>
                <p:cNvSpPr/>
                <p:nvPr/>
              </p:nvSpPr>
              <p:spPr>
                <a:xfrm>
                  <a:off x="-862381" y="3607324"/>
                  <a:ext cx="1969459" cy="391325"/>
                </a:xfrm>
                <a:custGeom>
                  <a:avLst/>
                  <a:gdLst/>
                  <a:ahLst/>
                  <a:cxnLst/>
                  <a:rect l="l" t="t" r="r" b="b"/>
                  <a:pathLst>
                    <a:path w="28238" h="5611" extrusionOk="0">
                      <a:moveTo>
                        <a:pt x="2805" y="1"/>
                      </a:moveTo>
                      <a:cubicBezTo>
                        <a:pt x="1256" y="1"/>
                        <a:pt x="0" y="1256"/>
                        <a:pt x="0" y="2805"/>
                      </a:cubicBezTo>
                      <a:cubicBezTo>
                        <a:pt x="0" y="4354"/>
                        <a:pt x="1256" y="5611"/>
                        <a:pt x="2805" y="5611"/>
                      </a:cubicBezTo>
                      <a:lnTo>
                        <a:pt x="28237" y="5611"/>
                      </a:lnTo>
                      <a:lnTo>
                        <a:pt x="282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5"/>
                <p:cNvSpPr/>
                <p:nvPr/>
              </p:nvSpPr>
              <p:spPr>
                <a:xfrm>
                  <a:off x="-814884" y="3654958"/>
                  <a:ext cx="1921754" cy="296057"/>
                </a:xfrm>
                <a:custGeom>
                  <a:avLst/>
                  <a:gdLst/>
                  <a:ahLst/>
                  <a:cxnLst/>
                  <a:rect l="l" t="t" r="r" b="b"/>
                  <a:pathLst>
                    <a:path w="27554" h="4245" extrusionOk="0">
                      <a:moveTo>
                        <a:pt x="2124" y="0"/>
                      </a:moveTo>
                      <a:cubicBezTo>
                        <a:pt x="953" y="0"/>
                        <a:pt x="1" y="952"/>
                        <a:pt x="1" y="2122"/>
                      </a:cubicBezTo>
                      <a:cubicBezTo>
                        <a:pt x="1" y="3292"/>
                        <a:pt x="953" y="4245"/>
                        <a:pt x="2124" y="4245"/>
                      </a:cubicBezTo>
                      <a:lnTo>
                        <a:pt x="27554" y="4245"/>
                      </a:lnTo>
                      <a:lnTo>
                        <a:pt x="275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5"/>
                <p:cNvSpPr/>
                <p:nvPr/>
              </p:nvSpPr>
              <p:spPr>
                <a:xfrm>
                  <a:off x="-257415" y="3738997"/>
                  <a:ext cx="1354029" cy="70"/>
                </a:xfrm>
                <a:custGeom>
                  <a:avLst/>
                  <a:gdLst/>
                  <a:ahLst/>
                  <a:cxnLst/>
                  <a:rect l="l" t="t" r="r" b="b"/>
                  <a:pathLst>
                    <a:path w="19414" h="1" extrusionOk="0">
                      <a:moveTo>
                        <a:pt x="19414" y="1"/>
                      </a:moveTo>
                      <a:lnTo>
                        <a:pt x="0" y="1"/>
                      </a:lnTo>
                    </a:path>
                  </a:pathLst>
                </a:custGeom>
                <a:solidFill>
                  <a:srgbClr val="FF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5"/>
                <p:cNvSpPr/>
                <p:nvPr/>
              </p:nvSpPr>
              <p:spPr>
                <a:xfrm>
                  <a:off x="-257415" y="3736347"/>
                  <a:ext cx="1354029" cy="5510"/>
                </a:xfrm>
                <a:custGeom>
                  <a:avLst/>
                  <a:gdLst/>
                  <a:ahLst/>
                  <a:cxnLst/>
                  <a:rect l="l" t="t" r="r" b="b"/>
                  <a:pathLst>
                    <a:path w="19414" h="79" extrusionOk="0">
                      <a:moveTo>
                        <a:pt x="0" y="1"/>
                      </a:moveTo>
                      <a:lnTo>
                        <a:pt x="0" y="78"/>
                      </a:lnTo>
                      <a:lnTo>
                        <a:pt x="19414" y="78"/>
                      </a:lnTo>
                      <a:lnTo>
                        <a:pt x="194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5"/>
                <p:cNvSpPr/>
                <p:nvPr/>
              </p:nvSpPr>
              <p:spPr>
                <a:xfrm>
                  <a:off x="-654820" y="3820805"/>
                  <a:ext cx="1756109" cy="70"/>
                </a:xfrm>
                <a:custGeom>
                  <a:avLst/>
                  <a:gdLst/>
                  <a:ahLst/>
                  <a:cxnLst/>
                  <a:rect l="l" t="t" r="r" b="b"/>
                  <a:pathLst>
                    <a:path w="25179" h="1" extrusionOk="0">
                      <a:moveTo>
                        <a:pt x="25178" y="0"/>
                      </a:moveTo>
                      <a:lnTo>
                        <a:pt x="1" y="0"/>
                      </a:lnTo>
                    </a:path>
                  </a:pathLst>
                </a:custGeom>
                <a:solidFill>
                  <a:srgbClr val="FF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5"/>
                <p:cNvSpPr/>
                <p:nvPr/>
              </p:nvSpPr>
              <p:spPr>
                <a:xfrm>
                  <a:off x="-654820" y="3818085"/>
                  <a:ext cx="1756109" cy="5510"/>
                </a:xfrm>
                <a:custGeom>
                  <a:avLst/>
                  <a:gdLst/>
                  <a:ahLst/>
                  <a:cxnLst/>
                  <a:rect l="l" t="t" r="r" b="b"/>
                  <a:pathLst>
                    <a:path w="25179" h="79" extrusionOk="0">
                      <a:moveTo>
                        <a:pt x="1" y="1"/>
                      </a:moveTo>
                      <a:lnTo>
                        <a:pt x="1" y="79"/>
                      </a:lnTo>
                      <a:lnTo>
                        <a:pt x="25178" y="79"/>
                      </a:lnTo>
                      <a:lnTo>
                        <a:pt x="25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5"/>
                <p:cNvSpPr/>
                <p:nvPr/>
              </p:nvSpPr>
              <p:spPr>
                <a:xfrm>
                  <a:off x="560063" y="3865579"/>
                  <a:ext cx="536548" cy="70"/>
                </a:xfrm>
                <a:custGeom>
                  <a:avLst/>
                  <a:gdLst/>
                  <a:ahLst/>
                  <a:cxnLst/>
                  <a:rect l="l" t="t" r="r" b="b"/>
                  <a:pathLst>
                    <a:path w="7693" h="1" extrusionOk="0">
                      <a:moveTo>
                        <a:pt x="7693" y="1"/>
                      </a:moveTo>
                      <a:lnTo>
                        <a:pt x="0" y="1"/>
                      </a:lnTo>
                    </a:path>
                  </a:pathLst>
                </a:custGeom>
                <a:solidFill>
                  <a:srgbClr val="FF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5"/>
                <p:cNvSpPr/>
                <p:nvPr/>
              </p:nvSpPr>
              <p:spPr>
                <a:xfrm>
                  <a:off x="560063" y="3862859"/>
                  <a:ext cx="536548" cy="5579"/>
                </a:xfrm>
                <a:custGeom>
                  <a:avLst/>
                  <a:gdLst/>
                  <a:ahLst/>
                  <a:cxnLst/>
                  <a:rect l="l" t="t" r="r" b="b"/>
                  <a:pathLst>
                    <a:path w="7693" h="80" extrusionOk="0">
                      <a:moveTo>
                        <a:pt x="0" y="0"/>
                      </a:moveTo>
                      <a:lnTo>
                        <a:pt x="0" y="79"/>
                      </a:lnTo>
                      <a:lnTo>
                        <a:pt x="7693" y="79"/>
                      </a:lnTo>
                      <a:lnTo>
                        <a:pt x="76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964617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2pPr>
            <a:lvl3pPr lvl="2"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3pPr>
            <a:lvl4pPr lvl="3"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4pPr>
            <a:lvl5pPr lvl="4"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5pPr>
            <a:lvl6pPr lvl="5"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6pPr>
            <a:lvl7pPr lvl="6"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7pPr>
            <a:lvl8pPr lvl="7"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8pPr>
            <a:lvl9pPr lvl="8"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1pPr>
            <a:lvl2pPr marL="914400" lvl="1"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2pPr>
            <a:lvl3pPr marL="1371600" lvl="2"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3pPr>
            <a:lvl4pPr marL="1828800" lvl="3"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4pPr>
            <a:lvl5pPr marL="2286000" lvl="4"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5pPr>
            <a:lvl6pPr marL="2743200" lvl="5"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6pPr>
            <a:lvl7pPr marL="3200400" lvl="6"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7pPr>
            <a:lvl8pPr marL="3657600" lvl="7"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8pPr>
            <a:lvl9pPr marL="4114800" lvl="8"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6" r:id="rId3"/>
    <p:sldLayoutId id="2147483664" r:id="rId4"/>
    <p:sldLayoutId id="2147483665" r:id="rId5"/>
    <p:sldLayoutId id="2147483670" r:id="rId6"/>
    <p:sldLayoutId id="2147483682" r:id="rId7"/>
    <p:sldLayoutId id="2147483686" r:id="rId8"/>
    <p:sldLayoutId id="2147483688" r:id="rId9"/>
    <p:sldLayoutId id="2147483689" r:id="rId10"/>
    <p:sldLayoutId id="2147483690" r:id="rId11"/>
    <p:sldLayoutId id="2147483691" r:id="rId12"/>
    <p:sldLayoutId id="2147483692" r:id="rId13"/>
    <p:sldLayoutId id="214748369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41.xml"/><Relationship Id="rId3" Type="http://schemas.openxmlformats.org/officeDocument/2006/relationships/slideLayout" Target="../slideLayouts/slideLayout8.xml"/><Relationship Id="rId7" Type="http://schemas.openxmlformats.org/officeDocument/2006/relationships/image" Target="../media/image38.png"/><Relationship Id="rId12" Type="http://schemas.openxmlformats.org/officeDocument/2006/relationships/slide" Target="slide4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11" Type="http://schemas.openxmlformats.org/officeDocument/2006/relationships/slide" Target="slide39.xml"/><Relationship Id="rId5" Type="http://schemas.openxmlformats.org/officeDocument/2006/relationships/slide" Target="slide44.xml"/><Relationship Id="rId15" Type="http://schemas.openxmlformats.org/officeDocument/2006/relationships/slide" Target="slide43.xml"/><Relationship Id="rId10" Type="http://schemas.openxmlformats.org/officeDocument/2006/relationships/slide" Target="slide38.xml"/><Relationship Id="rId4" Type="http://schemas.openxmlformats.org/officeDocument/2006/relationships/notesSlide" Target="../notesSlides/notesSlide9.xml"/><Relationship Id="rId9" Type="http://schemas.openxmlformats.org/officeDocument/2006/relationships/slide" Target="slide37.xml"/><Relationship Id="rId14" Type="http://schemas.openxmlformats.org/officeDocument/2006/relationships/slide" Target="slide42.xml"/></Relationships>
</file>

<file path=ppt/slides/_rels/slide36.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040"/>
        <p:cNvGrpSpPr/>
        <p:nvPr/>
      </p:nvGrpSpPr>
      <p:grpSpPr>
        <a:xfrm>
          <a:off x="0" y="0"/>
          <a:ext cx="0" cy="0"/>
          <a:chOff x="0" y="0"/>
          <a:chExt cx="0" cy="0"/>
        </a:xfrm>
      </p:grpSpPr>
      <p:sp>
        <p:nvSpPr>
          <p:cNvPr id="1042" name="Google Shape;1042;p40"/>
          <p:cNvSpPr txBox="1">
            <a:spLocks noGrp="1"/>
          </p:cNvSpPr>
          <p:nvPr>
            <p:ph type="ctrTitle"/>
          </p:nvPr>
        </p:nvSpPr>
        <p:spPr>
          <a:xfrm>
            <a:off x="4006801" y="936119"/>
            <a:ext cx="4662434" cy="2953775"/>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4000">
                <a:latin typeface="+mj-lt"/>
              </a:rPr>
              <a:t>CHÀO MỪNG CÁC EM ĐẾN VỚI BÀI HỌC MỚI!</a:t>
            </a:r>
            <a:endParaRPr sz="4000">
              <a:latin typeface="+mj-lt"/>
            </a:endParaRPr>
          </a:p>
        </p:txBody>
      </p:sp>
      <p:grpSp>
        <p:nvGrpSpPr>
          <p:cNvPr id="1043" name="Google Shape;1043;p40"/>
          <p:cNvGrpSpPr/>
          <p:nvPr/>
        </p:nvGrpSpPr>
        <p:grpSpPr>
          <a:xfrm>
            <a:off x="6446547" y="4176543"/>
            <a:ext cx="3218644" cy="521707"/>
            <a:chOff x="6446547" y="4176543"/>
            <a:chExt cx="3218644" cy="521707"/>
          </a:xfrm>
        </p:grpSpPr>
        <p:sp>
          <p:nvSpPr>
            <p:cNvPr id="1044" name="Google Shape;1044;p40"/>
            <p:cNvSpPr/>
            <p:nvPr/>
          </p:nvSpPr>
          <p:spPr>
            <a:xfrm>
              <a:off x="6446547" y="4184872"/>
              <a:ext cx="816908" cy="451884"/>
            </a:xfrm>
            <a:custGeom>
              <a:avLst/>
              <a:gdLst/>
              <a:ahLst/>
              <a:cxnLst/>
              <a:rect l="l" t="t" r="r" b="b"/>
              <a:pathLst>
                <a:path w="13046" h="7216" extrusionOk="0">
                  <a:moveTo>
                    <a:pt x="3294" y="0"/>
                  </a:moveTo>
                  <a:cubicBezTo>
                    <a:pt x="3145" y="0"/>
                    <a:pt x="3019" y="26"/>
                    <a:pt x="2919" y="80"/>
                  </a:cubicBezTo>
                  <a:cubicBezTo>
                    <a:pt x="2115" y="521"/>
                    <a:pt x="4205" y="2688"/>
                    <a:pt x="4205" y="2688"/>
                  </a:cubicBezTo>
                  <a:cubicBezTo>
                    <a:pt x="4205" y="2688"/>
                    <a:pt x="3108" y="2481"/>
                    <a:pt x="2080" y="2481"/>
                  </a:cubicBezTo>
                  <a:cubicBezTo>
                    <a:pt x="1269" y="2481"/>
                    <a:pt x="501" y="2610"/>
                    <a:pt x="348" y="3070"/>
                  </a:cubicBezTo>
                  <a:cubicBezTo>
                    <a:pt x="1" y="4111"/>
                    <a:pt x="4448" y="5571"/>
                    <a:pt x="4448" y="5571"/>
                  </a:cubicBezTo>
                  <a:cubicBezTo>
                    <a:pt x="4448" y="5571"/>
                    <a:pt x="4401" y="5570"/>
                    <a:pt x="4320" y="5570"/>
                  </a:cubicBezTo>
                  <a:cubicBezTo>
                    <a:pt x="3709" y="5570"/>
                    <a:pt x="1166" y="5624"/>
                    <a:pt x="2085" y="6544"/>
                  </a:cubicBezTo>
                  <a:cubicBezTo>
                    <a:pt x="2527" y="6986"/>
                    <a:pt x="3996" y="7216"/>
                    <a:pt x="5769" y="7216"/>
                  </a:cubicBezTo>
                  <a:cubicBezTo>
                    <a:pt x="8181" y="7216"/>
                    <a:pt x="11155" y="6791"/>
                    <a:pt x="12871" y="5899"/>
                  </a:cubicBezTo>
                  <a:cubicBezTo>
                    <a:pt x="13045" y="5810"/>
                    <a:pt x="5547" y="0"/>
                    <a:pt x="3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5" name="Google Shape;1045;p40"/>
            <p:cNvGrpSpPr/>
            <p:nvPr/>
          </p:nvGrpSpPr>
          <p:grpSpPr>
            <a:xfrm>
              <a:off x="6446547" y="4176543"/>
              <a:ext cx="3218644" cy="521707"/>
              <a:chOff x="15808" y="4037756"/>
              <a:chExt cx="1359454" cy="220334"/>
            </a:xfrm>
          </p:grpSpPr>
          <p:sp>
            <p:nvSpPr>
              <p:cNvPr id="1046" name="Google Shape;1046;p40"/>
              <p:cNvSpPr/>
              <p:nvPr/>
            </p:nvSpPr>
            <p:spPr>
              <a:xfrm>
                <a:off x="323445" y="4187263"/>
                <a:ext cx="1051817" cy="66674"/>
              </a:xfrm>
              <a:custGeom>
                <a:avLst/>
                <a:gdLst/>
                <a:ahLst/>
                <a:cxnLst/>
                <a:rect l="l" t="t" r="r" b="b"/>
                <a:pathLst>
                  <a:path w="39770" h="2521" extrusionOk="0">
                    <a:moveTo>
                      <a:pt x="53" y="0"/>
                    </a:moveTo>
                    <a:lnTo>
                      <a:pt x="0" y="180"/>
                    </a:lnTo>
                    <a:cubicBezTo>
                      <a:pt x="119" y="214"/>
                      <a:pt x="8178" y="2521"/>
                      <a:pt x="20252" y="2521"/>
                    </a:cubicBezTo>
                    <a:cubicBezTo>
                      <a:pt x="25991" y="2521"/>
                      <a:pt x="32640" y="1999"/>
                      <a:pt x="39770" y="464"/>
                    </a:cubicBezTo>
                    <a:lnTo>
                      <a:pt x="39730" y="282"/>
                    </a:lnTo>
                    <a:cubicBezTo>
                      <a:pt x="32612" y="1813"/>
                      <a:pt x="25978" y="2334"/>
                      <a:pt x="20250" y="2334"/>
                    </a:cubicBezTo>
                    <a:cubicBezTo>
                      <a:pt x="8209" y="2334"/>
                      <a:pt x="171" y="35"/>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0"/>
              <p:cNvSpPr/>
              <p:nvPr/>
            </p:nvSpPr>
            <p:spPr>
              <a:xfrm>
                <a:off x="15808" y="4041273"/>
                <a:ext cx="345034" cy="190845"/>
              </a:xfrm>
              <a:custGeom>
                <a:avLst/>
                <a:gdLst/>
                <a:ahLst/>
                <a:cxnLst/>
                <a:rect l="l" t="t" r="r" b="b"/>
                <a:pathLst>
                  <a:path w="13046" h="7216" extrusionOk="0">
                    <a:moveTo>
                      <a:pt x="3294" y="0"/>
                    </a:moveTo>
                    <a:cubicBezTo>
                      <a:pt x="3145" y="0"/>
                      <a:pt x="3019" y="26"/>
                      <a:pt x="2919" y="80"/>
                    </a:cubicBezTo>
                    <a:cubicBezTo>
                      <a:pt x="2115" y="521"/>
                      <a:pt x="4205" y="2688"/>
                      <a:pt x="4205" y="2688"/>
                    </a:cubicBezTo>
                    <a:cubicBezTo>
                      <a:pt x="4205" y="2688"/>
                      <a:pt x="3108" y="2481"/>
                      <a:pt x="2080" y="2481"/>
                    </a:cubicBezTo>
                    <a:cubicBezTo>
                      <a:pt x="1269" y="2481"/>
                      <a:pt x="501" y="2610"/>
                      <a:pt x="348" y="3070"/>
                    </a:cubicBezTo>
                    <a:cubicBezTo>
                      <a:pt x="1" y="4111"/>
                      <a:pt x="4448" y="5571"/>
                      <a:pt x="4448" y="5571"/>
                    </a:cubicBezTo>
                    <a:cubicBezTo>
                      <a:pt x="4448" y="5571"/>
                      <a:pt x="4401" y="5570"/>
                      <a:pt x="4320" y="5570"/>
                    </a:cubicBezTo>
                    <a:cubicBezTo>
                      <a:pt x="3709" y="5570"/>
                      <a:pt x="1166" y="5624"/>
                      <a:pt x="2085" y="6544"/>
                    </a:cubicBezTo>
                    <a:cubicBezTo>
                      <a:pt x="2527" y="6986"/>
                      <a:pt x="3996" y="7216"/>
                      <a:pt x="5769" y="7216"/>
                    </a:cubicBezTo>
                    <a:cubicBezTo>
                      <a:pt x="8181" y="7216"/>
                      <a:pt x="11155" y="6791"/>
                      <a:pt x="12871" y="5899"/>
                    </a:cubicBezTo>
                    <a:cubicBezTo>
                      <a:pt x="13045" y="5810"/>
                      <a:pt x="5547" y="0"/>
                      <a:pt x="3294" y="0"/>
                    </a:cubicBezTo>
                    <a:close/>
                  </a:path>
                </a:pathLst>
              </a:custGeom>
              <a:solidFill>
                <a:srgbClr val="FFBD9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0"/>
              <p:cNvSpPr/>
              <p:nvPr/>
            </p:nvSpPr>
            <p:spPr>
              <a:xfrm>
                <a:off x="595643" y="4126408"/>
                <a:ext cx="484598" cy="120072"/>
              </a:xfrm>
              <a:custGeom>
                <a:avLst/>
                <a:gdLst/>
                <a:ahLst/>
                <a:cxnLst/>
                <a:rect l="l" t="t" r="r" b="b"/>
                <a:pathLst>
                  <a:path w="18323" h="4540" extrusionOk="0">
                    <a:moveTo>
                      <a:pt x="2150" y="0"/>
                    </a:moveTo>
                    <a:cubicBezTo>
                      <a:pt x="1441" y="0"/>
                      <a:pt x="724" y="29"/>
                      <a:pt x="1" y="91"/>
                    </a:cubicBezTo>
                    <a:cubicBezTo>
                      <a:pt x="1" y="91"/>
                      <a:pt x="3365" y="4540"/>
                      <a:pt x="14602" y="4540"/>
                    </a:cubicBezTo>
                    <a:cubicBezTo>
                      <a:pt x="15757" y="4540"/>
                      <a:pt x="16996" y="4493"/>
                      <a:pt x="18322" y="4389"/>
                    </a:cubicBezTo>
                    <a:cubicBezTo>
                      <a:pt x="18322" y="4389"/>
                      <a:pt x="10887" y="0"/>
                      <a:pt x="2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0"/>
              <p:cNvSpPr/>
              <p:nvPr/>
            </p:nvSpPr>
            <p:spPr>
              <a:xfrm>
                <a:off x="704739" y="4152247"/>
                <a:ext cx="361167" cy="88388"/>
              </a:xfrm>
              <a:custGeom>
                <a:avLst/>
                <a:gdLst/>
                <a:ahLst/>
                <a:cxnLst/>
                <a:rect l="l" t="t" r="r" b="b"/>
                <a:pathLst>
                  <a:path w="13656" h="3342" extrusionOk="0">
                    <a:moveTo>
                      <a:pt x="0" y="0"/>
                    </a:moveTo>
                    <a:cubicBezTo>
                      <a:pt x="1" y="1"/>
                      <a:pt x="6791" y="2533"/>
                      <a:pt x="13655" y="3341"/>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0"/>
              <p:cNvSpPr/>
              <p:nvPr/>
            </p:nvSpPr>
            <p:spPr>
              <a:xfrm>
                <a:off x="703892" y="4149946"/>
                <a:ext cx="362304" cy="93122"/>
              </a:xfrm>
              <a:custGeom>
                <a:avLst/>
                <a:gdLst/>
                <a:ahLst/>
                <a:cxnLst/>
                <a:rect l="l" t="t" r="r" b="b"/>
                <a:pathLst>
                  <a:path w="13699" h="3521" extrusionOk="0">
                    <a:moveTo>
                      <a:pt x="65" y="0"/>
                    </a:moveTo>
                    <a:lnTo>
                      <a:pt x="0" y="176"/>
                    </a:lnTo>
                    <a:cubicBezTo>
                      <a:pt x="69" y="201"/>
                      <a:pt x="6880" y="2722"/>
                      <a:pt x="13677" y="3521"/>
                    </a:cubicBezTo>
                    <a:lnTo>
                      <a:pt x="13699" y="3335"/>
                    </a:lnTo>
                    <a:cubicBezTo>
                      <a:pt x="6925" y="2538"/>
                      <a:pt x="133" y="25"/>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0"/>
              <p:cNvSpPr/>
              <p:nvPr/>
            </p:nvSpPr>
            <p:spPr>
              <a:xfrm>
                <a:off x="141910" y="4037756"/>
                <a:ext cx="214331" cy="166857"/>
              </a:xfrm>
              <a:custGeom>
                <a:avLst/>
                <a:gdLst/>
                <a:ahLst/>
                <a:cxnLst/>
                <a:rect l="l" t="t" r="r" b="b"/>
                <a:pathLst>
                  <a:path w="8104" h="6309" extrusionOk="0">
                    <a:moveTo>
                      <a:pt x="2731" y="0"/>
                    </a:moveTo>
                    <a:cubicBezTo>
                      <a:pt x="1400" y="0"/>
                      <a:pt x="2883" y="3798"/>
                      <a:pt x="2883" y="3798"/>
                    </a:cubicBezTo>
                    <a:cubicBezTo>
                      <a:pt x="2883" y="3798"/>
                      <a:pt x="1963" y="3539"/>
                      <a:pt x="1175" y="3539"/>
                    </a:cubicBezTo>
                    <a:cubicBezTo>
                      <a:pt x="605" y="3539"/>
                      <a:pt x="104" y="3674"/>
                      <a:pt x="69" y="4140"/>
                    </a:cubicBezTo>
                    <a:cubicBezTo>
                      <a:pt x="1" y="5024"/>
                      <a:pt x="2586" y="6309"/>
                      <a:pt x="5680" y="6309"/>
                    </a:cubicBezTo>
                    <a:cubicBezTo>
                      <a:pt x="6467" y="6309"/>
                      <a:pt x="7286" y="6226"/>
                      <a:pt x="8103" y="6032"/>
                    </a:cubicBezTo>
                    <a:cubicBezTo>
                      <a:pt x="8103" y="6032"/>
                      <a:pt x="5143" y="856"/>
                      <a:pt x="3139" y="89"/>
                    </a:cubicBezTo>
                    <a:cubicBezTo>
                      <a:pt x="2980" y="28"/>
                      <a:pt x="2846" y="0"/>
                      <a:pt x="27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0"/>
              <p:cNvSpPr/>
              <p:nvPr/>
            </p:nvSpPr>
            <p:spPr>
              <a:xfrm>
                <a:off x="94780" y="4185597"/>
                <a:ext cx="261460" cy="72493"/>
              </a:xfrm>
              <a:custGeom>
                <a:avLst/>
                <a:gdLst/>
                <a:ahLst/>
                <a:cxnLst/>
                <a:rect l="l" t="t" r="r" b="b"/>
                <a:pathLst>
                  <a:path w="9886" h="2741" extrusionOk="0">
                    <a:moveTo>
                      <a:pt x="4883" y="0"/>
                    </a:moveTo>
                    <a:cubicBezTo>
                      <a:pt x="4883" y="0"/>
                      <a:pt x="1" y="808"/>
                      <a:pt x="1160" y="2248"/>
                    </a:cubicBezTo>
                    <a:cubicBezTo>
                      <a:pt x="1440" y="2597"/>
                      <a:pt x="2054" y="2740"/>
                      <a:pt x="2833" y="2740"/>
                    </a:cubicBezTo>
                    <a:cubicBezTo>
                      <a:pt x="5273" y="2740"/>
                      <a:pt x="9337" y="1337"/>
                      <a:pt x="9885" y="442"/>
                    </a:cubicBezTo>
                    <a:lnTo>
                      <a:pt x="48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0"/>
              <p:cNvSpPr/>
              <p:nvPr/>
            </p:nvSpPr>
            <p:spPr>
              <a:xfrm>
                <a:off x="337991" y="4177583"/>
                <a:ext cx="51070" cy="41152"/>
              </a:xfrm>
              <a:custGeom>
                <a:avLst/>
                <a:gdLst/>
                <a:ahLst/>
                <a:cxnLst/>
                <a:rect l="l" t="t" r="r" b="b"/>
                <a:pathLst>
                  <a:path w="1931" h="1556" extrusionOk="0">
                    <a:moveTo>
                      <a:pt x="586" y="0"/>
                    </a:moveTo>
                    <a:cubicBezTo>
                      <a:pt x="450" y="0"/>
                      <a:pt x="350" y="22"/>
                      <a:pt x="273" y="65"/>
                    </a:cubicBezTo>
                    <a:cubicBezTo>
                      <a:pt x="328" y="332"/>
                      <a:pt x="339" y="1007"/>
                      <a:pt x="0" y="1325"/>
                    </a:cubicBezTo>
                    <a:cubicBezTo>
                      <a:pt x="199" y="1462"/>
                      <a:pt x="588" y="1555"/>
                      <a:pt x="863" y="1555"/>
                    </a:cubicBezTo>
                    <a:cubicBezTo>
                      <a:pt x="1397" y="1555"/>
                      <a:pt x="1820" y="1348"/>
                      <a:pt x="1863" y="1054"/>
                    </a:cubicBezTo>
                    <a:cubicBezTo>
                      <a:pt x="1930" y="621"/>
                      <a:pt x="1121"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4" name="Google Shape;1054;p40"/>
          <p:cNvGrpSpPr/>
          <p:nvPr/>
        </p:nvGrpSpPr>
        <p:grpSpPr>
          <a:xfrm>
            <a:off x="-580447" y="965585"/>
            <a:ext cx="5046669" cy="3956716"/>
            <a:chOff x="-580447" y="965585"/>
            <a:chExt cx="5046669" cy="3956716"/>
          </a:xfrm>
        </p:grpSpPr>
        <p:grpSp>
          <p:nvGrpSpPr>
            <p:cNvPr id="1055" name="Google Shape;1055;p40"/>
            <p:cNvGrpSpPr/>
            <p:nvPr/>
          </p:nvGrpSpPr>
          <p:grpSpPr>
            <a:xfrm rot="-938708" flipH="1">
              <a:off x="-399661" y="2955809"/>
              <a:ext cx="949561" cy="1471542"/>
              <a:chOff x="2842464" y="2262943"/>
              <a:chExt cx="365928" cy="567114"/>
            </a:xfrm>
          </p:grpSpPr>
          <p:sp>
            <p:nvSpPr>
              <p:cNvPr id="1056" name="Google Shape;1056;p40"/>
              <p:cNvSpPr/>
              <p:nvPr/>
            </p:nvSpPr>
            <p:spPr>
              <a:xfrm>
                <a:off x="2842464" y="2262943"/>
                <a:ext cx="239879" cy="567114"/>
              </a:xfrm>
              <a:custGeom>
                <a:avLst/>
                <a:gdLst/>
                <a:ahLst/>
                <a:cxnLst/>
                <a:rect l="l" t="t" r="r" b="b"/>
                <a:pathLst>
                  <a:path w="9070" h="21443" extrusionOk="0">
                    <a:moveTo>
                      <a:pt x="7649" y="0"/>
                    </a:moveTo>
                    <a:cubicBezTo>
                      <a:pt x="7495" y="0"/>
                      <a:pt x="7325" y="29"/>
                      <a:pt x="7138" y="88"/>
                    </a:cubicBezTo>
                    <a:cubicBezTo>
                      <a:pt x="1915" y="1741"/>
                      <a:pt x="1" y="19673"/>
                      <a:pt x="1" y="19933"/>
                    </a:cubicBezTo>
                    <a:cubicBezTo>
                      <a:pt x="1" y="19933"/>
                      <a:pt x="524" y="21442"/>
                      <a:pt x="1857" y="21442"/>
                    </a:cubicBezTo>
                    <a:cubicBezTo>
                      <a:pt x="2060" y="21442"/>
                      <a:pt x="2282" y="21407"/>
                      <a:pt x="2524" y="21327"/>
                    </a:cubicBezTo>
                    <a:cubicBezTo>
                      <a:pt x="3715" y="20931"/>
                      <a:pt x="7531" y="11327"/>
                      <a:pt x="8600" y="5144"/>
                    </a:cubicBezTo>
                    <a:lnTo>
                      <a:pt x="6980" y="4690"/>
                    </a:lnTo>
                    <a:lnTo>
                      <a:pt x="8751" y="4147"/>
                    </a:lnTo>
                    <a:cubicBezTo>
                      <a:pt x="9069" y="1704"/>
                      <a:pt x="8838" y="0"/>
                      <a:pt x="76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0"/>
              <p:cNvSpPr/>
              <p:nvPr/>
            </p:nvSpPr>
            <p:spPr>
              <a:xfrm>
                <a:off x="2901045" y="2499490"/>
                <a:ext cx="307346" cy="311287"/>
              </a:xfrm>
              <a:custGeom>
                <a:avLst/>
                <a:gdLst/>
                <a:ahLst/>
                <a:cxnLst/>
                <a:rect l="l" t="t" r="r" b="b"/>
                <a:pathLst>
                  <a:path w="11621" h="11770" extrusionOk="0">
                    <a:moveTo>
                      <a:pt x="9243" y="1"/>
                    </a:moveTo>
                    <a:cubicBezTo>
                      <a:pt x="3852" y="1"/>
                      <a:pt x="1" y="10095"/>
                      <a:pt x="1" y="10095"/>
                    </a:cubicBezTo>
                    <a:cubicBezTo>
                      <a:pt x="1" y="10095"/>
                      <a:pt x="958" y="11769"/>
                      <a:pt x="1924" y="11769"/>
                    </a:cubicBezTo>
                    <a:cubicBezTo>
                      <a:pt x="2477" y="11769"/>
                      <a:pt x="3032" y="11222"/>
                      <a:pt x="3414" y="9504"/>
                    </a:cubicBezTo>
                    <a:cubicBezTo>
                      <a:pt x="4464" y="4778"/>
                      <a:pt x="9519" y="3530"/>
                      <a:pt x="10569" y="2020"/>
                    </a:cubicBezTo>
                    <a:cubicBezTo>
                      <a:pt x="11620" y="510"/>
                      <a:pt x="10241" y="117"/>
                      <a:pt x="10241" y="117"/>
                    </a:cubicBezTo>
                    <a:cubicBezTo>
                      <a:pt x="9903" y="38"/>
                      <a:pt x="9570" y="1"/>
                      <a:pt x="9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0"/>
              <p:cNvSpPr/>
              <p:nvPr/>
            </p:nvSpPr>
            <p:spPr>
              <a:xfrm>
                <a:off x="2916887" y="2324539"/>
                <a:ext cx="114412" cy="381135"/>
              </a:xfrm>
              <a:custGeom>
                <a:avLst/>
                <a:gdLst/>
                <a:ahLst/>
                <a:cxnLst/>
                <a:rect l="l" t="t" r="r" b="b"/>
                <a:pathLst>
                  <a:path w="4326" h="14411" extrusionOk="0">
                    <a:moveTo>
                      <a:pt x="4196" y="0"/>
                    </a:moveTo>
                    <a:cubicBezTo>
                      <a:pt x="4163" y="73"/>
                      <a:pt x="808" y="7308"/>
                      <a:pt x="0" y="14394"/>
                    </a:cubicBezTo>
                    <a:lnTo>
                      <a:pt x="144" y="14411"/>
                    </a:lnTo>
                    <a:cubicBezTo>
                      <a:pt x="947" y="7348"/>
                      <a:pt x="4293" y="133"/>
                      <a:pt x="4326" y="60"/>
                    </a:cubicBezTo>
                    <a:lnTo>
                      <a:pt x="4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0"/>
              <p:cNvSpPr/>
              <p:nvPr/>
            </p:nvSpPr>
            <p:spPr>
              <a:xfrm>
                <a:off x="2950898" y="2531729"/>
                <a:ext cx="179050" cy="182012"/>
              </a:xfrm>
              <a:custGeom>
                <a:avLst/>
                <a:gdLst/>
                <a:ahLst/>
                <a:cxnLst/>
                <a:rect l="l" t="t" r="r" b="b"/>
                <a:pathLst>
                  <a:path w="6770" h="6882" extrusionOk="0">
                    <a:moveTo>
                      <a:pt x="6702" y="1"/>
                    </a:moveTo>
                    <a:cubicBezTo>
                      <a:pt x="6651" y="28"/>
                      <a:pt x="1496" y="2815"/>
                      <a:pt x="1" y="6831"/>
                    </a:cubicBezTo>
                    <a:lnTo>
                      <a:pt x="136" y="6882"/>
                    </a:lnTo>
                    <a:cubicBezTo>
                      <a:pt x="906" y="4812"/>
                      <a:pt x="2666" y="3087"/>
                      <a:pt x="4008" y="2003"/>
                    </a:cubicBezTo>
                    <a:cubicBezTo>
                      <a:pt x="5466" y="828"/>
                      <a:pt x="6756" y="134"/>
                      <a:pt x="6770" y="127"/>
                    </a:cubicBezTo>
                    <a:lnTo>
                      <a:pt x="67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0" name="Google Shape;1060;p40"/>
            <p:cNvGrpSpPr/>
            <p:nvPr/>
          </p:nvGrpSpPr>
          <p:grpSpPr>
            <a:xfrm rot="938708">
              <a:off x="3335875" y="2955809"/>
              <a:ext cx="949561" cy="1471542"/>
              <a:chOff x="2842464" y="2262943"/>
              <a:chExt cx="365928" cy="567114"/>
            </a:xfrm>
          </p:grpSpPr>
          <p:sp>
            <p:nvSpPr>
              <p:cNvPr id="1061" name="Google Shape;1061;p40"/>
              <p:cNvSpPr/>
              <p:nvPr/>
            </p:nvSpPr>
            <p:spPr>
              <a:xfrm>
                <a:off x="2842464" y="2262943"/>
                <a:ext cx="239879" cy="567114"/>
              </a:xfrm>
              <a:custGeom>
                <a:avLst/>
                <a:gdLst/>
                <a:ahLst/>
                <a:cxnLst/>
                <a:rect l="l" t="t" r="r" b="b"/>
                <a:pathLst>
                  <a:path w="9070" h="21443" extrusionOk="0">
                    <a:moveTo>
                      <a:pt x="7649" y="0"/>
                    </a:moveTo>
                    <a:cubicBezTo>
                      <a:pt x="7495" y="0"/>
                      <a:pt x="7325" y="29"/>
                      <a:pt x="7138" y="88"/>
                    </a:cubicBezTo>
                    <a:cubicBezTo>
                      <a:pt x="1915" y="1741"/>
                      <a:pt x="1" y="19673"/>
                      <a:pt x="1" y="19933"/>
                    </a:cubicBezTo>
                    <a:cubicBezTo>
                      <a:pt x="1" y="19933"/>
                      <a:pt x="524" y="21442"/>
                      <a:pt x="1857" y="21442"/>
                    </a:cubicBezTo>
                    <a:cubicBezTo>
                      <a:pt x="2060" y="21442"/>
                      <a:pt x="2282" y="21407"/>
                      <a:pt x="2524" y="21327"/>
                    </a:cubicBezTo>
                    <a:cubicBezTo>
                      <a:pt x="3715" y="20931"/>
                      <a:pt x="7531" y="11327"/>
                      <a:pt x="8600" y="5144"/>
                    </a:cubicBezTo>
                    <a:lnTo>
                      <a:pt x="6980" y="4690"/>
                    </a:lnTo>
                    <a:lnTo>
                      <a:pt x="8751" y="4147"/>
                    </a:lnTo>
                    <a:cubicBezTo>
                      <a:pt x="9069" y="1704"/>
                      <a:pt x="8838" y="0"/>
                      <a:pt x="76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0"/>
              <p:cNvSpPr/>
              <p:nvPr/>
            </p:nvSpPr>
            <p:spPr>
              <a:xfrm>
                <a:off x="2901045" y="2499490"/>
                <a:ext cx="307346" cy="311287"/>
              </a:xfrm>
              <a:custGeom>
                <a:avLst/>
                <a:gdLst/>
                <a:ahLst/>
                <a:cxnLst/>
                <a:rect l="l" t="t" r="r" b="b"/>
                <a:pathLst>
                  <a:path w="11621" h="11770" extrusionOk="0">
                    <a:moveTo>
                      <a:pt x="9243" y="1"/>
                    </a:moveTo>
                    <a:cubicBezTo>
                      <a:pt x="3852" y="1"/>
                      <a:pt x="1" y="10095"/>
                      <a:pt x="1" y="10095"/>
                    </a:cubicBezTo>
                    <a:cubicBezTo>
                      <a:pt x="1" y="10095"/>
                      <a:pt x="958" y="11769"/>
                      <a:pt x="1924" y="11769"/>
                    </a:cubicBezTo>
                    <a:cubicBezTo>
                      <a:pt x="2477" y="11769"/>
                      <a:pt x="3032" y="11222"/>
                      <a:pt x="3414" y="9504"/>
                    </a:cubicBezTo>
                    <a:cubicBezTo>
                      <a:pt x="4464" y="4778"/>
                      <a:pt x="9519" y="3530"/>
                      <a:pt x="10569" y="2020"/>
                    </a:cubicBezTo>
                    <a:cubicBezTo>
                      <a:pt x="11620" y="510"/>
                      <a:pt x="10241" y="117"/>
                      <a:pt x="10241" y="117"/>
                    </a:cubicBezTo>
                    <a:cubicBezTo>
                      <a:pt x="9903" y="38"/>
                      <a:pt x="9570" y="1"/>
                      <a:pt x="9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0"/>
              <p:cNvSpPr/>
              <p:nvPr/>
            </p:nvSpPr>
            <p:spPr>
              <a:xfrm>
                <a:off x="2916887" y="2324539"/>
                <a:ext cx="114412" cy="381135"/>
              </a:xfrm>
              <a:custGeom>
                <a:avLst/>
                <a:gdLst/>
                <a:ahLst/>
                <a:cxnLst/>
                <a:rect l="l" t="t" r="r" b="b"/>
                <a:pathLst>
                  <a:path w="4326" h="14411" extrusionOk="0">
                    <a:moveTo>
                      <a:pt x="4196" y="0"/>
                    </a:moveTo>
                    <a:cubicBezTo>
                      <a:pt x="4163" y="73"/>
                      <a:pt x="808" y="7308"/>
                      <a:pt x="0" y="14394"/>
                    </a:cubicBezTo>
                    <a:lnTo>
                      <a:pt x="144" y="14411"/>
                    </a:lnTo>
                    <a:cubicBezTo>
                      <a:pt x="947" y="7348"/>
                      <a:pt x="4293" y="133"/>
                      <a:pt x="4326" y="60"/>
                    </a:cubicBezTo>
                    <a:lnTo>
                      <a:pt x="4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0"/>
              <p:cNvSpPr/>
              <p:nvPr/>
            </p:nvSpPr>
            <p:spPr>
              <a:xfrm>
                <a:off x="2950898" y="2531729"/>
                <a:ext cx="179050" cy="182012"/>
              </a:xfrm>
              <a:custGeom>
                <a:avLst/>
                <a:gdLst/>
                <a:ahLst/>
                <a:cxnLst/>
                <a:rect l="l" t="t" r="r" b="b"/>
                <a:pathLst>
                  <a:path w="6770" h="6882" extrusionOk="0">
                    <a:moveTo>
                      <a:pt x="6702" y="1"/>
                    </a:moveTo>
                    <a:cubicBezTo>
                      <a:pt x="6651" y="28"/>
                      <a:pt x="1496" y="2815"/>
                      <a:pt x="1" y="6831"/>
                    </a:cubicBezTo>
                    <a:lnTo>
                      <a:pt x="136" y="6882"/>
                    </a:lnTo>
                    <a:cubicBezTo>
                      <a:pt x="906" y="4812"/>
                      <a:pt x="2666" y="3087"/>
                      <a:pt x="4008" y="2003"/>
                    </a:cubicBezTo>
                    <a:cubicBezTo>
                      <a:pt x="5466" y="828"/>
                      <a:pt x="6756" y="134"/>
                      <a:pt x="6770" y="127"/>
                    </a:cubicBezTo>
                    <a:lnTo>
                      <a:pt x="67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 name="Google Shape;1065;p40"/>
            <p:cNvGrpSpPr/>
            <p:nvPr/>
          </p:nvGrpSpPr>
          <p:grpSpPr>
            <a:xfrm>
              <a:off x="-51532" y="965585"/>
              <a:ext cx="3776764" cy="3956716"/>
              <a:chOff x="-51532" y="965585"/>
              <a:chExt cx="3776764" cy="3956716"/>
            </a:xfrm>
          </p:grpSpPr>
          <p:sp>
            <p:nvSpPr>
              <p:cNvPr id="1066" name="Google Shape;1066;p40"/>
              <p:cNvSpPr/>
              <p:nvPr/>
            </p:nvSpPr>
            <p:spPr>
              <a:xfrm>
                <a:off x="355457" y="1627474"/>
                <a:ext cx="2979683" cy="1863120"/>
              </a:xfrm>
              <a:custGeom>
                <a:avLst/>
                <a:gdLst/>
                <a:ahLst/>
                <a:cxnLst/>
                <a:rect l="l" t="t" r="r" b="b"/>
                <a:pathLst>
                  <a:path w="33789" h="21128" extrusionOk="0">
                    <a:moveTo>
                      <a:pt x="110" y="0"/>
                    </a:moveTo>
                    <a:cubicBezTo>
                      <a:pt x="49" y="0"/>
                      <a:pt x="0" y="50"/>
                      <a:pt x="0" y="110"/>
                    </a:cubicBezTo>
                    <a:lnTo>
                      <a:pt x="0" y="21016"/>
                    </a:lnTo>
                    <a:cubicBezTo>
                      <a:pt x="0" y="21077"/>
                      <a:pt x="49" y="21127"/>
                      <a:pt x="110" y="21127"/>
                    </a:cubicBezTo>
                    <a:lnTo>
                      <a:pt x="33677" y="21127"/>
                    </a:lnTo>
                    <a:cubicBezTo>
                      <a:pt x="33738" y="21127"/>
                      <a:pt x="33788" y="21077"/>
                      <a:pt x="33788" y="21016"/>
                    </a:cubicBezTo>
                    <a:lnTo>
                      <a:pt x="33788" y="110"/>
                    </a:lnTo>
                    <a:cubicBezTo>
                      <a:pt x="33788" y="50"/>
                      <a:pt x="33738" y="0"/>
                      <a:pt x="336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7" name="Google Shape;1067;p40"/>
              <p:cNvGrpSpPr/>
              <p:nvPr/>
            </p:nvGrpSpPr>
            <p:grpSpPr>
              <a:xfrm>
                <a:off x="425563" y="1547934"/>
                <a:ext cx="1411401" cy="1850069"/>
                <a:chOff x="425563" y="1547934"/>
                <a:chExt cx="1411401" cy="1850069"/>
              </a:xfrm>
            </p:grpSpPr>
            <p:sp>
              <p:nvSpPr>
                <p:cNvPr id="1068" name="Google Shape;1068;p40"/>
                <p:cNvSpPr/>
                <p:nvPr/>
              </p:nvSpPr>
              <p:spPr>
                <a:xfrm>
                  <a:off x="425563" y="1547934"/>
                  <a:ext cx="1411401" cy="1850069"/>
                </a:xfrm>
                <a:custGeom>
                  <a:avLst/>
                  <a:gdLst/>
                  <a:ahLst/>
                  <a:cxnLst/>
                  <a:rect l="l" t="t" r="r" b="b"/>
                  <a:pathLst>
                    <a:path w="16005" h="20980" extrusionOk="0">
                      <a:moveTo>
                        <a:pt x="0" y="1"/>
                      </a:moveTo>
                      <a:lnTo>
                        <a:pt x="0" y="18017"/>
                      </a:lnTo>
                      <a:lnTo>
                        <a:pt x="12767" y="18017"/>
                      </a:lnTo>
                      <a:cubicBezTo>
                        <a:pt x="14463" y="18017"/>
                        <a:pt x="15853" y="19321"/>
                        <a:pt x="15991" y="20979"/>
                      </a:cubicBezTo>
                      <a:lnTo>
                        <a:pt x="16004" y="20979"/>
                      </a:lnTo>
                      <a:lnTo>
                        <a:pt x="16004" y="3237"/>
                      </a:lnTo>
                      <a:cubicBezTo>
                        <a:pt x="16004" y="1450"/>
                        <a:pt x="14556" y="1"/>
                        <a:pt x="12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0"/>
                <p:cNvSpPr/>
                <p:nvPr/>
              </p:nvSpPr>
              <p:spPr>
                <a:xfrm>
                  <a:off x="425563" y="1547934"/>
                  <a:ext cx="1411383" cy="1850043"/>
                </a:xfrm>
                <a:custGeom>
                  <a:avLst/>
                  <a:gdLst/>
                  <a:ahLst/>
                  <a:cxnLst/>
                  <a:rect l="l" t="t" r="r" b="b"/>
                  <a:pathLst>
                    <a:path w="16005" h="20980" extrusionOk="0">
                      <a:moveTo>
                        <a:pt x="0" y="1"/>
                      </a:moveTo>
                      <a:lnTo>
                        <a:pt x="0" y="18017"/>
                      </a:lnTo>
                      <a:lnTo>
                        <a:pt x="12767" y="18017"/>
                      </a:lnTo>
                      <a:cubicBezTo>
                        <a:pt x="14463" y="18017"/>
                        <a:pt x="15853" y="19321"/>
                        <a:pt x="15991" y="20979"/>
                      </a:cubicBezTo>
                      <a:lnTo>
                        <a:pt x="16004" y="20979"/>
                      </a:lnTo>
                      <a:lnTo>
                        <a:pt x="16004" y="3237"/>
                      </a:lnTo>
                      <a:cubicBezTo>
                        <a:pt x="16004" y="1450"/>
                        <a:pt x="14556" y="1"/>
                        <a:pt x="12767" y="1"/>
                      </a:cubicBezTo>
                      <a:close/>
                    </a:path>
                  </a:pathLst>
                </a:custGeom>
                <a:solidFill>
                  <a:srgbClr val="FFBD9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0" name="Google Shape;1070;p40"/>
              <p:cNvSpPr/>
              <p:nvPr/>
            </p:nvSpPr>
            <p:spPr>
              <a:xfrm>
                <a:off x="421771" y="3135991"/>
                <a:ext cx="2826770" cy="261990"/>
              </a:xfrm>
              <a:custGeom>
                <a:avLst/>
                <a:gdLst/>
                <a:ahLst/>
                <a:cxnLst/>
                <a:rect l="l" t="t" r="r" b="b"/>
                <a:pathLst>
                  <a:path w="32055" h="2971" extrusionOk="0">
                    <a:moveTo>
                      <a:pt x="1" y="1"/>
                    </a:moveTo>
                    <a:lnTo>
                      <a:pt x="1" y="2970"/>
                    </a:lnTo>
                    <a:lnTo>
                      <a:pt x="32055" y="2970"/>
                    </a:lnTo>
                    <a:lnTo>
                      <a:pt x="320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0"/>
              <p:cNvSpPr/>
              <p:nvPr/>
            </p:nvSpPr>
            <p:spPr>
              <a:xfrm>
                <a:off x="2154232" y="2863422"/>
                <a:ext cx="809979" cy="36772"/>
              </a:xfrm>
              <a:custGeom>
                <a:avLst/>
                <a:gdLst/>
                <a:ahLst/>
                <a:cxnLst/>
                <a:rect l="l" t="t" r="r" b="b"/>
                <a:pathLst>
                  <a:path w="9185" h="417" extrusionOk="0">
                    <a:moveTo>
                      <a:pt x="209" y="1"/>
                    </a:moveTo>
                    <a:cubicBezTo>
                      <a:pt x="94" y="1"/>
                      <a:pt x="1" y="94"/>
                      <a:pt x="1" y="209"/>
                    </a:cubicBezTo>
                    <a:cubicBezTo>
                      <a:pt x="1" y="323"/>
                      <a:pt x="94" y="417"/>
                      <a:pt x="209" y="417"/>
                    </a:cubicBezTo>
                    <a:lnTo>
                      <a:pt x="8976" y="417"/>
                    </a:lnTo>
                    <a:cubicBezTo>
                      <a:pt x="9091" y="417"/>
                      <a:pt x="9183" y="323"/>
                      <a:pt x="9184" y="209"/>
                    </a:cubicBezTo>
                    <a:cubicBezTo>
                      <a:pt x="9184" y="94"/>
                      <a:pt x="9091" y="1"/>
                      <a:pt x="8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0"/>
              <p:cNvSpPr/>
              <p:nvPr/>
            </p:nvSpPr>
            <p:spPr>
              <a:xfrm>
                <a:off x="670008" y="1830291"/>
                <a:ext cx="809803" cy="36684"/>
              </a:xfrm>
              <a:custGeom>
                <a:avLst/>
                <a:gdLst/>
                <a:ahLst/>
                <a:cxnLst/>
                <a:rect l="l" t="t" r="r" b="b"/>
                <a:pathLst>
                  <a:path w="9183" h="416" extrusionOk="0">
                    <a:moveTo>
                      <a:pt x="208" y="1"/>
                    </a:moveTo>
                    <a:cubicBezTo>
                      <a:pt x="93" y="1"/>
                      <a:pt x="1" y="93"/>
                      <a:pt x="1" y="208"/>
                    </a:cubicBezTo>
                    <a:cubicBezTo>
                      <a:pt x="1" y="323"/>
                      <a:pt x="93" y="416"/>
                      <a:pt x="208" y="416"/>
                    </a:cubicBezTo>
                    <a:lnTo>
                      <a:pt x="8975" y="416"/>
                    </a:lnTo>
                    <a:cubicBezTo>
                      <a:pt x="9090" y="416"/>
                      <a:pt x="9183" y="323"/>
                      <a:pt x="9183" y="208"/>
                    </a:cubicBezTo>
                    <a:cubicBezTo>
                      <a:pt x="9183" y="93"/>
                      <a:pt x="9090" y="1"/>
                      <a:pt x="8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0"/>
              <p:cNvSpPr/>
              <p:nvPr/>
            </p:nvSpPr>
            <p:spPr>
              <a:xfrm>
                <a:off x="670008" y="2002509"/>
                <a:ext cx="809803" cy="36684"/>
              </a:xfrm>
              <a:custGeom>
                <a:avLst/>
                <a:gdLst/>
                <a:ahLst/>
                <a:cxnLst/>
                <a:rect l="l" t="t" r="r" b="b"/>
                <a:pathLst>
                  <a:path w="9183" h="416" extrusionOk="0">
                    <a:moveTo>
                      <a:pt x="208" y="0"/>
                    </a:moveTo>
                    <a:cubicBezTo>
                      <a:pt x="93" y="0"/>
                      <a:pt x="1" y="93"/>
                      <a:pt x="1" y="208"/>
                    </a:cubicBezTo>
                    <a:cubicBezTo>
                      <a:pt x="1" y="323"/>
                      <a:pt x="93" y="415"/>
                      <a:pt x="208" y="415"/>
                    </a:cubicBezTo>
                    <a:lnTo>
                      <a:pt x="8975" y="415"/>
                    </a:lnTo>
                    <a:cubicBezTo>
                      <a:pt x="9090" y="415"/>
                      <a:pt x="9183" y="323"/>
                      <a:pt x="9183" y="208"/>
                    </a:cubicBezTo>
                    <a:cubicBezTo>
                      <a:pt x="9183" y="93"/>
                      <a:pt x="9090" y="0"/>
                      <a:pt x="8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0"/>
              <p:cNvSpPr/>
              <p:nvPr/>
            </p:nvSpPr>
            <p:spPr>
              <a:xfrm>
                <a:off x="670008" y="2174727"/>
                <a:ext cx="809803" cy="36772"/>
              </a:xfrm>
              <a:custGeom>
                <a:avLst/>
                <a:gdLst/>
                <a:ahLst/>
                <a:cxnLst/>
                <a:rect l="l" t="t" r="r" b="b"/>
                <a:pathLst>
                  <a:path w="9183" h="417" extrusionOk="0">
                    <a:moveTo>
                      <a:pt x="208" y="0"/>
                    </a:moveTo>
                    <a:cubicBezTo>
                      <a:pt x="93" y="0"/>
                      <a:pt x="1" y="93"/>
                      <a:pt x="1" y="208"/>
                    </a:cubicBezTo>
                    <a:cubicBezTo>
                      <a:pt x="1" y="323"/>
                      <a:pt x="93" y="416"/>
                      <a:pt x="208" y="416"/>
                    </a:cubicBezTo>
                    <a:lnTo>
                      <a:pt x="8975" y="416"/>
                    </a:lnTo>
                    <a:cubicBezTo>
                      <a:pt x="9090" y="416"/>
                      <a:pt x="9183" y="323"/>
                      <a:pt x="9183" y="208"/>
                    </a:cubicBezTo>
                    <a:cubicBezTo>
                      <a:pt x="9183" y="93"/>
                      <a:pt x="9090" y="0"/>
                      <a:pt x="8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0"/>
              <p:cNvSpPr/>
              <p:nvPr/>
            </p:nvSpPr>
            <p:spPr>
              <a:xfrm>
                <a:off x="670008" y="2346857"/>
                <a:ext cx="809803" cy="36772"/>
              </a:xfrm>
              <a:custGeom>
                <a:avLst/>
                <a:gdLst/>
                <a:ahLst/>
                <a:cxnLst/>
                <a:rect l="l" t="t" r="r" b="b"/>
                <a:pathLst>
                  <a:path w="9183" h="417" extrusionOk="0">
                    <a:moveTo>
                      <a:pt x="208" y="1"/>
                    </a:moveTo>
                    <a:cubicBezTo>
                      <a:pt x="93" y="1"/>
                      <a:pt x="1" y="94"/>
                      <a:pt x="1" y="208"/>
                    </a:cubicBezTo>
                    <a:cubicBezTo>
                      <a:pt x="1" y="323"/>
                      <a:pt x="93" y="417"/>
                      <a:pt x="208" y="417"/>
                    </a:cubicBezTo>
                    <a:lnTo>
                      <a:pt x="8975" y="417"/>
                    </a:lnTo>
                    <a:cubicBezTo>
                      <a:pt x="9090" y="417"/>
                      <a:pt x="9183" y="323"/>
                      <a:pt x="9183" y="208"/>
                    </a:cubicBezTo>
                    <a:cubicBezTo>
                      <a:pt x="9183" y="94"/>
                      <a:pt x="9090" y="1"/>
                      <a:pt x="8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0"/>
              <p:cNvSpPr/>
              <p:nvPr/>
            </p:nvSpPr>
            <p:spPr>
              <a:xfrm>
                <a:off x="670008" y="2519075"/>
                <a:ext cx="809803" cy="36772"/>
              </a:xfrm>
              <a:custGeom>
                <a:avLst/>
                <a:gdLst/>
                <a:ahLst/>
                <a:cxnLst/>
                <a:rect l="l" t="t" r="r" b="b"/>
                <a:pathLst>
                  <a:path w="9183" h="417" extrusionOk="0">
                    <a:moveTo>
                      <a:pt x="208" y="0"/>
                    </a:moveTo>
                    <a:cubicBezTo>
                      <a:pt x="93" y="0"/>
                      <a:pt x="1" y="94"/>
                      <a:pt x="1" y="208"/>
                    </a:cubicBezTo>
                    <a:cubicBezTo>
                      <a:pt x="1" y="323"/>
                      <a:pt x="93" y="416"/>
                      <a:pt x="208" y="416"/>
                    </a:cubicBezTo>
                    <a:lnTo>
                      <a:pt x="8975" y="416"/>
                    </a:lnTo>
                    <a:cubicBezTo>
                      <a:pt x="9090" y="416"/>
                      <a:pt x="9183" y="323"/>
                      <a:pt x="9183" y="208"/>
                    </a:cubicBezTo>
                    <a:cubicBezTo>
                      <a:pt x="9183" y="94"/>
                      <a:pt x="9090" y="0"/>
                      <a:pt x="8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0"/>
              <p:cNvSpPr/>
              <p:nvPr/>
            </p:nvSpPr>
            <p:spPr>
              <a:xfrm>
                <a:off x="670008" y="2691293"/>
                <a:ext cx="809803" cy="36772"/>
              </a:xfrm>
              <a:custGeom>
                <a:avLst/>
                <a:gdLst/>
                <a:ahLst/>
                <a:cxnLst/>
                <a:rect l="l" t="t" r="r" b="b"/>
                <a:pathLst>
                  <a:path w="9183" h="417" extrusionOk="0">
                    <a:moveTo>
                      <a:pt x="208" y="0"/>
                    </a:moveTo>
                    <a:cubicBezTo>
                      <a:pt x="93" y="0"/>
                      <a:pt x="1" y="93"/>
                      <a:pt x="1" y="209"/>
                    </a:cubicBezTo>
                    <a:cubicBezTo>
                      <a:pt x="1" y="323"/>
                      <a:pt x="93" y="416"/>
                      <a:pt x="208" y="416"/>
                    </a:cubicBezTo>
                    <a:lnTo>
                      <a:pt x="8975" y="416"/>
                    </a:lnTo>
                    <a:cubicBezTo>
                      <a:pt x="9090" y="416"/>
                      <a:pt x="9183" y="323"/>
                      <a:pt x="9183" y="209"/>
                    </a:cubicBezTo>
                    <a:cubicBezTo>
                      <a:pt x="9183" y="93"/>
                      <a:pt x="9090" y="0"/>
                      <a:pt x="8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0"/>
              <p:cNvSpPr/>
              <p:nvPr/>
            </p:nvSpPr>
            <p:spPr>
              <a:xfrm>
                <a:off x="670008" y="2863422"/>
                <a:ext cx="809803" cy="36772"/>
              </a:xfrm>
              <a:custGeom>
                <a:avLst/>
                <a:gdLst/>
                <a:ahLst/>
                <a:cxnLst/>
                <a:rect l="l" t="t" r="r" b="b"/>
                <a:pathLst>
                  <a:path w="9183" h="417" extrusionOk="0">
                    <a:moveTo>
                      <a:pt x="208" y="1"/>
                    </a:moveTo>
                    <a:cubicBezTo>
                      <a:pt x="93" y="1"/>
                      <a:pt x="1" y="94"/>
                      <a:pt x="1" y="209"/>
                    </a:cubicBezTo>
                    <a:cubicBezTo>
                      <a:pt x="1" y="323"/>
                      <a:pt x="93" y="417"/>
                      <a:pt x="208" y="417"/>
                    </a:cubicBezTo>
                    <a:lnTo>
                      <a:pt x="8975" y="417"/>
                    </a:lnTo>
                    <a:cubicBezTo>
                      <a:pt x="9090" y="417"/>
                      <a:pt x="9183" y="323"/>
                      <a:pt x="9183" y="209"/>
                    </a:cubicBezTo>
                    <a:cubicBezTo>
                      <a:pt x="9183" y="94"/>
                      <a:pt x="9090" y="1"/>
                      <a:pt x="8975" y="1"/>
                    </a:cubicBezTo>
                    <a:close/>
                  </a:path>
                </a:pathLst>
              </a:custGeom>
              <a:solidFill>
                <a:srgbClr val="B4B5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9" name="Google Shape;1079;p40"/>
              <p:cNvGrpSpPr/>
              <p:nvPr/>
            </p:nvGrpSpPr>
            <p:grpSpPr>
              <a:xfrm>
                <a:off x="-51532" y="3490521"/>
                <a:ext cx="3776764" cy="1176291"/>
                <a:chOff x="537247" y="4853158"/>
                <a:chExt cx="812732" cy="253129"/>
              </a:xfrm>
            </p:grpSpPr>
            <p:sp>
              <p:nvSpPr>
                <p:cNvPr id="1080" name="Google Shape;1080;p40"/>
                <p:cNvSpPr/>
                <p:nvPr/>
              </p:nvSpPr>
              <p:spPr>
                <a:xfrm>
                  <a:off x="537247" y="5001979"/>
                  <a:ext cx="812732" cy="104230"/>
                </a:xfrm>
                <a:custGeom>
                  <a:avLst/>
                  <a:gdLst/>
                  <a:ahLst/>
                  <a:cxnLst/>
                  <a:rect l="l" t="t" r="r" b="b"/>
                  <a:pathLst>
                    <a:path w="30730" h="3941" extrusionOk="0">
                      <a:moveTo>
                        <a:pt x="662" y="0"/>
                      </a:moveTo>
                      <a:cubicBezTo>
                        <a:pt x="296" y="0"/>
                        <a:pt x="0" y="297"/>
                        <a:pt x="0" y="662"/>
                      </a:cubicBezTo>
                      <a:lnTo>
                        <a:pt x="0" y="3280"/>
                      </a:lnTo>
                      <a:cubicBezTo>
                        <a:pt x="0" y="3645"/>
                        <a:pt x="296" y="3941"/>
                        <a:pt x="662" y="3941"/>
                      </a:cubicBezTo>
                      <a:lnTo>
                        <a:pt x="30067" y="3941"/>
                      </a:lnTo>
                      <a:cubicBezTo>
                        <a:pt x="30432" y="3941"/>
                        <a:pt x="30729" y="3645"/>
                        <a:pt x="30729" y="3280"/>
                      </a:cubicBezTo>
                      <a:lnTo>
                        <a:pt x="30729" y="662"/>
                      </a:lnTo>
                      <a:cubicBezTo>
                        <a:pt x="30729" y="297"/>
                        <a:pt x="30432" y="0"/>
                        <a:pt x="30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0"/>
                <p:cNvSpPr/>
                <p:nvPr/>
              </p:nvSpPr>
              <p:spPr>
                <a:xfrm>
                  <a:off x="1271297" y="4999942"/>
                  <a:ext cx="28378" cy="106345"/>
                </a:xfrm>
                <a:custGeom>
                  <a:avLst/>
                  <a:gdLst/>
                  <a:ahLst/>
                  <a:cxnLst/>
                  <a:rect l="l" t="t" r="r" b="b"/>
                  <a:pathLst>
                    <a:path w="1073" h="4021" extrusionOk="0">
                      <a:moveTo>
                        <a:pt x="1" y="0"/>
                      </a:moveTo>
                      <a:lnTo>
                        <a:pt x="1" y="4021"/>
                      </a:lnTo>
                      <a:lnTo>
                        <a:pt x="1072" y="4021"/>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0"/>
                <p:cNvSpPr/>
                <p:nvPr/>
              </p:nvSpPr>
              <p:spPr>
                <a:xfrm>
                  <a:off x="1219301" y="4999942"/>
                  <a:ext cx="28405" cy="106345"/>
                </a:xfrm>
                <a:custGeom>
                  <a:avLst/>
                  <a:gdLst/>
                  <a:ahLst/>
                  <a:cxnLst/>
                  <a:rect l="l" t="t" r="r" b="b"/>
                  <a:pathLst>
                    <a:path w="1074" h="4021" extrusionOk="0">
                      <a:moveTo>
                        <a:pt x="0" y="0"/>
                      </a:moveTo>
                      <a:lnTo>
                        <a:pt x="0" y="4021"/>
                      </a:lnTo>
                      <a:lnTo>
                        <a:pt x="1073" y="4021"/>
                      </a:lnTo>
                      <a:lnTo>
                        <a:pt x="10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0"/>
                <p:cNvSpPr/>
                <p:nvPr/>
              </p:nvSpPr>
              <p:spPr>
                <a:xfrm>
                  <a:off x="631770" y="5001979"/>
                  <a:ext cx="28378" cy="104309"/>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0"/>
                <p:cNvSpPr/>
                <p:nvPr/>
              </p:nvSpPr>
              <p:spPr>
                <a:xfrm>
                  <a:off x="579801" y="5001979"/>
                  <a:ext cx="28378" cy="104309"/>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0"/>
                <p:cNvSpPr/>
                <p:nvPr/>
              </p:nvSpPr>
              <p:spPr>
                <a:xfrm>
                  <a:off x="553406" y="4853158"/>
                  <a:ext cx="746825" cy="148397"/>
                </a:xfrm>
                <a:custGeom>
                  <a:avLst/>
                  <a:gdLst/>
                  <a:ahLst/>
                  <a:cxnLst/>
                  <a:rect l="l" t="t" r="r" b="b"/>
                  <a:pathLst>
                    <a:path w="28238" h="5611" extrusionOk="0">
                      <a:moveTo>
                        <a:pt x="2805" y="1"/>
                      </a:moveTo>
                      <a:cubicBezTo>
                        <a:pt x="1256" y="1"/>
                        <a:pt x="0" y="1256"/>
                        <a:pt x="0" y="2805"/>
                      </a:cubicBezTo>
                      <a:cubicBezTo>
                        <a:pt x="0" y="4354"/>
                        <a:pt x="1256" y="5611"/>
                        <a:pt x="2805" y="5611"/>
                      </a:cubicBezTo>
                      <a:lnTo>
                        <a:pt x="28237" y="5611"/>
                      </a:lnTo>
                      <a:lnTo>
                        <a:pt x="282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0"/>
                <p:cNvSpPr/>
                <p:nvPr/>
              </p:nvSpPr>
              <p:spPr>
                <a:xfrm>
                  <a:off x="571417" y="4871222"/>
                  <a:ext cx="728734" cy="112270"/>
                </a:xfrm>
                <a:custGeom>
                  <a:avLst/>
                  <a:gdLst/>
                  <a:ahLst/>
                  <a:cxnLst/>
                  <a:rect l="l" t="t" r="r" b="b"/>
                  <a:pathLst>
                    <a:path w="27554" h="4245" extrusionOk="0">
                      <a:moveTo>
                        <a:pt x="2124" y="0"/>
                      </a:moveTo>
                      <a:cubicBezTo>
                        <a:pt x="953" y="0"/>
                        <a:pt x="1" y="952"/>
                        <a:pt x="1" y="2122"/>
                      </a:cubicBezTo>
                      <a:cubicBezTo>
                        <a:pt x="1" y="3292"/>
                        <a:pt x="953" y="4245"/>
                        <a:pt x="2124" y="4245"/>
                      </a:cubicBezTo>
                      <a:lnTo>
                        <a:pt x="27554" y="4245"/>
                      </a:lnTo>
                      <a:lnTo>
                        <a:pt x="275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0"/>
                <p:cNvSpPr/>
                <p:nvPr/>
              </p:nvSpPr>
              <p:spPr>
                <a:xfrm>
                  <a:off x="782812" y="4903091"/>
                  <a:ext cx="513452" cy="26"/>
                </a:xfrm>
                <a:custGeom>
                  <a:avLst/>
                  <a:gdLst/>
                  <a:ahLst/>
                  <a:cxnLst/>
                  <a:rect l="l" t="t" r="r" b="b"/>
                  <a:pathLst>
                    <a:path w="19414" h="1" extrusionOk="0">
                      <a:moveTo>
                        <a:pt x="19414" y="1"/>
                      </a:moveTo>
                      <a:lnTo>
                        <a:pt x="0" y="1"/>
                      </a:lnTo>
                    </a:path>
                  </a:pathLst>
                </a:custGeom>
                <a:solidFill>
                  <a:srgbClr val="FF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0"/>
                <p:cNvSpPr/>
                <p:nvPr/>
              </p:nvSpPr>
              <p:spPr>
                <a:xfrm>
                  <a:off x="782812" y="4902086"/>
                  <a:ext cx="513452" cy="2089"/>
                </a:xfrm>
                <a:custGeom>
                  <a:avLst/>
                  <a:gdLst/>
                  <a:ahLst/>
                  <a:cxnLst/>
                  <a:rect l="l" t="t" r="r" b="b"/>
                  <a:pathLst>
                    <a:path w="19414" h="79" extrusionOk="0">
                      <a:moveTo>
                        <a:pt x="0" y="1"/>
                      </a:moveTo>
                      <a:lnTo>
                        <a:pt x="0" y="78"/>
                      </a:lnTo>
                      <a:lnTo>
                        <a:pt x="19414" y="78"/>
                      </a:lnTo>
                      <a:lnTo>
                        <a:pt x="194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0"/>
                <p:cNvSpPr/>
                <p:nvPr/>
              </p:nvSpPr>
              <p:spPr>
                <a:xfrm>
                  <a:off x="632114" y="4934114"/>
                  <a:ext cx="665922" cy="26"/>
                </a:xfrm>
                <a:custGeom>
                  <a:avLst/>
                  <a:gdLst/>
                  <a:ahLst/>
                  <a:cxnLst/>
                  <a:rect l="l" t="t" r="r" b="b"/>
                  <a:pathLst>
                    <a:path w="25179" h="1" extrusionOk="0">
                      <a:moveTo>
                        <a:pt x="25178" y="0"/>
                      </a:moveTo>
                      <a:lnTo>
                        <a:pt x="1" y="0"/>
                      </a:lnTo>
                    </a:path>
                  </a:pathLst>
                </a:custGeom>
                <a:solidFill>
                  <a:srgbClr val="FF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0"/>
                <p:cNvSpPr/>
                <p:nvPr/>
              </p:nvSpPr>
              <p:spPr>
                <a:xfrm>
                  <a:off x="632114" y="4933083"/>
                  <a:ext cx="665922" cy="2089"/>
                </a:xfrm>
                <a:custGeom>
                  <a:avLst/>
                  <a:gdLst/>
                  <a:ahLst/>
                  <a:cxnLst/>
                  <a:rect l="l" t="t" r="r" b="b"/>
                  <a:pathLst>
                    <a:path w="25179" h="79" extrusionOk="0">
                      <a:moveTo>
                        <a:pt x="1" y="1"/>
                      </a:moveTo>
                      <a:lnTo>
                        <a:pt x="1" y="79"/>
                      </a:lnTo>
                      <a:lnTo>
                        <a:pt x="25178" y="79"/>
                      </a:lnTo>
                      <a:lnTo>
                        <a:pt x="25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0"/>
                <p:cNvSpPr/>
                <p:nvPr/>
              </p:nvSpPr>
              <p:spPr>
                <a:xfrm>
                  <a:off x="1092803" y="4951094"/>
                  <a:ext cx="203461" cy="26"/>
                </a:xfrm>
                <a:custGeom>
                  <a:avLst/>
                  <a:gdLst/>
                  <a:ahLst/>
                  <a:cxnLst/>
                  <a:rect l="l" t="t" r="r" b="b"/>
                  <a:pathLst>
                    <a:path w="7693" h="1" extrusionOk="0">
                      <a:moveTo>
                        <a:pt x="7693" y="1"/>
                      </a:moveTo>
                      <a:lnTo>
                        <a:pt x="0" y="1"/>
                      </a:lnTo>
                    </a:path>
                  </a:pathLst>
                </a:custGeom>
                <a:solidFill>
                  <a:srgbClr val="FF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0"/>
                <p:cNvSpPr/>
                <p:nvPr/>
              </p:nvSpPr>
              <p:spPr>
                <a:xfrm>
                  <a:off x="1092803" y="4950062"/>
                  <a:ext cx="203461" cy="2116"/>
                </a:xfrm>
                <a:custGeom>
                  <a:avLst/>
                  <a:gdLst/>
                  <a:ahLst/>
                  <a:cxnLst/>
                  <a:rect l="l" t="t" r="r" b="b"/>
                  <a:pathLst>
                    <a:path w="7693" h="80" extrusionOk="0">
                      <a:moveTo>
                        <a:pt x="0" y="0"/>
                      </a:moveTo>
                      <a:lnTo>
                        <a:pt x="0" y="79"/>
                      </a:lnTo>
                      <a:lnTo>
                        <a:pt x="7693" y="79"/>
                      </a:lnTo>
                      <a:lnTo>
                        <a:pt x="76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3" name="Google Shape;1093;p40"/>
              <p:cNvSpPr/>
              <p:nvPr/>
            </p:nvSpPr>
            <p:spPr>
              <a:xfrm>
                <a:off x="1836946" y="1549345"/>
                <a:ext cx="1411401" cy="1848658"/>
              </a:xfrm>
              <a:custGeom>
                <a:avLst/>
                <a:gdLst/>
                <a:ahLst/>
                <a:cxnLst/>
                <a:rect l="l" t="t" r="r" b="b"/>
                <a:pathLst>
                  <a:path w="16005" h="20964" extrusionOk="0">
                    <a:moveTo>
                      <a:pt x="3237" y="0"/>
                    </a:moveTo>
                    <a:cubicBezTo>
                      <a:pt x="1449" y="0"/>
                      <a:pt x="0" y="1450"/>
                      <a:pt x="0" y="3236"/>
                    </a:cubicBezTo>
                    <a:lnTo>
                      <a:pt x="0" y="20963"/>
                    </a:lnTo>
                    <a:lnTo>
                      <a:pt x="15" y="20963"/>
                    </a:lnTo>
                    <a:cubicBezTo>
                      <a:pt x="160" y="19312"/>
                      <a:pt x="1547" y="18016"/>
                      <a:pt x="3237" y="18016"/>
                    </a:cubicBezTo>
                    <a:lnTo>
                      <a:pt x="16005" y="18016"/>
                    </a:lnTo>
                    <a:lnTo>
                      <a:pt x="160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0"/>
              <p:cNvSpPr/>
              <p:nvPr/>
            </p:nvSpPr>
            <p:spPr>
              <a:xfrm>
                <a:off x="2154232" y="1830291"/>
                <a:ext cx="809979" cy="36684"/>
              </a:xfrm>
              <a:custGeom>
                <a:avLst/>
                <a:gdLst/>
                <a:ahLst/>
                <a:cxnLst/>
                <a:rect l="l" t="t" r="r" b="b"/>
                <a:pathLst>
                  <a:path w="9185" h="416" extrusionOk="0">
                    <a:moveTo>
                      <a:pt x="209" y="1"/>
                    </a:moveTo>
                    <a:cubicBezTo>
                      <a:pt x="94" y="1"/>
                      <a:pt x="1" y="93"/>
                      <a:pt x="1" y="208"/>
                    </a:cubicBezTo>
                    <a:cubicBezTo>
                      <a:pt x="1" y="323"/>
                      <a:pt x="94" y="416"/>
                      <a:pt x="209" y="416"/>
                    </a:cubicBezTo>
                    <a:lnTo>
                      <a:pt x="8976" y="416"/>
                    </a:lnTo>
                    <a:cubicBezTo>
                      <a:pt x="9091" y="416"/>
                      <a:pt x="9183" y="323"/>
                      <a:pt x="9184" y="208"/>
                    </a:cubicBezTo>
                    <a:cubicBezTo>
                      <a:pt x="9184" y="93"/>
                      <a:pt x="9091" y="1"/>
                      <a:pt x="8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0"/>
              <p:cNvSpPr/>
              <p:nvPr/>
            </p:nvSpPr>
            <p:spPr>
              <a:xfrm>
                <a:off x="2154232" y="2002509"/>
                <a:ext cx="809979" cy="36684"/>
              </a:xfrm>
              <a:custGeom>
                <a:avLst/>
                <a:gdLst/>
                <a:ahLst/>
                <a:cxnLst/>
                <a:rect l="l" t="t" r="r" b="b"/>
                <a:pathLst>
                  <a:path w="9185" h="416" extrusionOk="0">
                    <a:moveTo>
                      <a:pt x="209" y="0"/>
                    </a:moveTo>
                    <a:cubicBezTo>
                      <a:pt x="94" y="0"/>
                      <a:pt x="1" y="93"/>
                      <a:pt x="1" y="208"/>
                    </a:cubicBezTo>
                    <a:cubicBezTo>
                      <a:pt x="1" y="323"/>
                      <a:pt x="94" y="415"/>
                      <a:pt x="209" y="415"/>
                    </a:cubicBezTo>
                    <a:lnTo>
                      <a:pt x="8976" y="415"/>
                    </a:lnTo>
                    <a:cubicBezTo>
                      <a:pt x="9091" y="415"/>
                      <a:pt x="9183" y="323"/>
                      <a:pt x="9184" y="208"/>
                    </a:cubicBezTo>
                    <a:cubicBezTo>
                      <a:pt x="9184" y="93"/>
                      <a:pt x="9091" y="0"/>
                      <a:pt x="8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0"/>
              <p:cNvSpPr/>
              <p:nvPr/>
            </p:nvSpPr>
            <p:spPr>
              <a:xfrm>
                <a:off x="2154232" y="2174727"/>
                <a:ext cx="809979" cy="36772"/>
              </a:xfrm>
              <a:custGeom>
                <a:avLst/>
                <a:gdLst/>
                <a:ahLst/>
                <a:cxnLst/>
                <a:rect l="l" t="t" r="r" b="b"/>
                <a:pathLst>
                  <a:path w="9185" h="417" extrusionOk="0">
                    <a:moveTo>
                      <a:pt x="209" y="0"/>
                    </a:moveTo>
                    <a:cubicBezTo>
                      <a:pt x="94" y="0"/>
                      <a:pt x="1" y="93"/>
                      <a:pt x="1" y="208"/>
                    </a:cubicBezTo>
                    <a:cubicBezTo>
                      <a:pt x="1" y="323"/>
                      <a:pt x="94" y="416"/>
                      <a:pt x="209" y="416"/>
                    </a:cubicBezTo>
                    <a:lnTo>
                      <a:pt x="8976" y="416"/>
                    </a:lnTo>
                    <a:cubicBezTo>
                      <a:pt x="9091" y="416"/>
                      <a:pt x="9183" y="323"/>
                      <a:pt x="9184" y="208"/>
                    </a:cubicBezTo>
                    <a:cubicBezTo>
                      <a:pt x="9184" y="93"/>
                      <a:pt x="9091" y="0"/>
                      <a:pt x="8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0"/>
              <p:cNvSpPr/>
              <p:nvPr/>
            </p:nvSpPr>
            <p:spPr>
              <a:xfrm>
                <a:off x="2154232" y="2346857"/>
                <a:ext cx="809979" cy="36772"/>
              </a:xfrm>
              <a:custGeom>
                <a:avLst/>
                <a:gdLst/>
                <a:ahLst/>
                <a:cxnLst/>
                <a:rect l="l" t="t" r="r" b="b"/>
                <a:pathLst>
                  <a:path w="9185" h="417" extrusionOk="0">
                    <a:moveTo>
                      <a:pt x="209" y="1"/>
                    </a:moveTo>
                    <a:cubicBezTo>
                      <a:pt x="94" y="1"/>
                      <a:pt x="1" y="94"/>
                      <a:pt x="1" y="208"/>
                    </a:cubicBezTo>
                    <a:cubicBezTo>
                      <a:pt x="1" y="323"/>
                      <a:pt x="94" y="417"/>
                      <a:pt x="209" y="417"/>
                    </a:cubicBezTo>
                    <a:lnTo>
                      <a:pt x="8976" y="417"/>
                    </a:lnTo>
                    <a:cubicBezTo>
                      <a:pt x="9091" y="417"/>
                      <a:pt x="9183" y="323"/>
                      <a:pt x="9184" y="208"/>
                    </a:cubicBezTo>
                    <a:cubicBezTo>
                      <a:pt x="9184" y="94"/>
                      <a:pt x="9091" y="1"/>
                      <a:pt x="8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0"/>
              <p:cNvSpPr/>
              <p:nvPr/>
            </p:nvSpPr>
            <p:spPr>
              <a:xfrm>
                <a:off x="2154232" y="2519075"/>
                <a:ext cx="809979" cy="36772"/>
              </a:xfrm>
              <a:custGeom>
                <a:avLst/>
                <a:gdLst/>
                <a:ahLst/>
                <a:cxnLst/>
                <a:rect l="l" t="t" r="r" b="b"/>
                <a:pathLst>
                  <a:path w="9185" h="417" extrusionOk="0">
                    <a:moveTo>
                      <a:pt x="209" y="0"/>
                    </a:moveTo>
                    <a:cubicBezTo>
                      <a:pt x="94" y="0"/>
                      <a:pt x="1" y="94"/>
                      <a:pt x="1" y="208"/>
                    </a:cubicBezTo>
                    <a:cubicBezTo>
                      <a:pt x="1" y="323"/>
                      <a:pt x="94" y="416"/>
                      <a:pt x="209" y="416"/>
                    </a:cubicBezTo>
                    <a:lnTo>
                      <a:pt x="8976" y="416"/>
                    </a:lnTo>
                    <a:cubicBezTo>
                      <a:pt x="9091" y="416"/>
                      <a:pt x="9183" y="323"/>
                      <a:pt x="9184" y="208"/>
                    </a:cubicBezTo>
                    <a:cubicBezTo>
                      <a:pt x="9184" y="94"/>
                      <a:pt x="9091" y="0"/>
                      <a:pt x="8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0"/>
              <p:cNvSpPr/>
              <p:nvPr/>
            </p:nvSpPr>
            <p:spPr>
              <a:xfrm>
                <a:off x="2154232" y="2691293"/>
                <a:ext cx="809979" cy="36772"/>
              </a:xfrm>
              <a:custGeom>
                <a:avLst/>
                <a:gdLst/>
                <a:ahLst/>
                <a:cxnLst/>
                <a:rect l="l" t="t" r="r" b="b"/>
                <a:pathLst>
                  <a:path w="9185" h="417" extrusionOk="0">
                    <a:moveTo>
                      <a:pt x="209" y="0"/>
                    </a:moveTo>
                    <a:cubicBezTo>
                      <a:pt x="94" y="0"/>
                      <a:pt x="1" y="93"/>
                      <a:pt x="1" y="209"/>
                    </a:cubicBezTo>
                    <a:cubicBezTo>
                      <a:pt x="1" y="323"/>
                      <a:pt x="94" y="416"/>
                      <a:pt x="209" y="416"/>
                    </a:cubicBezTo>
                    <a:lnTo>
                      <a:pt x="8976" y="416"/>
                    </a:lnTo>
                    <a:cubicBezTo>
                      <a:pt x="9091" y="416"/>
                      <a:pt x="9183" y="323"/>
                      <a:pt x="9184" y="209"/>
                    </a:cubicBezTo>
                    <a:cubicBezTo>
                      <a:pt x="9184" y="93"/>
                      <a:pt x="9091" y="0"/>
                      <a:pt x="8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0"/>
              <p:cNvSpPr/>
              <p:nvPr/>
            </p:nvSpPr>
            <p:spPr>
              <a:xfrm>
                <a:off x="3040656" y="1551638"/>
                <a:ext cx="207058" cy="234830"/>
              </a:xfrm>
              <a:custGeom>
                <a:avLst/>
                <a:gdLst/>
                <a:ahLst/>
                <a:cxnLst/>
                <a:rect l="l" t="t" r="r" b="b"/>
                <a:pathLst>
                  <a:path w="2348" h="2663" extrusionOk="0">
                    <a:moveTo>
                      <a:pt x="11" y="0"/>
                    </a:moveTo>
                    <a:lnTo>
                      <a:pt x="11" y="1"/>
                    </a:lnTo>
                    <a:lnTo>
                      <a:pt x="11" y="1"/>
                    </a:lnTo>
                    <a:cubicBezTo>
                      <a:pt x="11" y="1"/>
                      <a:pt x="11" y="0"/>
                      <a:pt x="11" y="0"/>
                    </a:cubicBezTo>
                    <a:close/>
                    <a:moveTo>
                      <a:pt x="11" y="1"/>
                    </a:moveTo>
                    <a:cubicBezTo>
                      <a:pt x="59" y="61"/>
                      <a:pt x="1" y="2663"/>
                      <a:pt x="1" y="2663"/>
                    </a:cubicBezTo>
                    <a:lnTo>
                      <a:pt x="2347" y="2629"/>
                    </a:lnTo>
                    <a:lnTo>
                      <a:pt x="11" y="1"/>
                    </a:lnTo>
                    <a:close/>
                  </a:path>
                </a:pathLst>
              </a:custGeom>
              <a:solidFill>
                <a:srgbClr val="FFBD9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0"/>
              <p:cNvSpPr/>
              <p:nvPr/>
            </p:nvSpPr>
            <p:spPr>
              <a:xfrm>
                <a:off x="2346825" y="2680182"/>
                <a:ext cx="320288" cy="322572"/>
              </a:xfrm>
              <a:custGeom>
                <a:avLst/>
                <a:gdLst/>
                <a:ahLst/>
                <a:cxnLst/>
                <a:rect l="l" t="t" r="r" b="b"/>
                <a:pathLst>
                  <a:path w="3632" h="3658" extrusionOk="0">
                    <a:moveTo>
                      <a:pt x="2759" y="0"/>
                    </a:moveTo>
                    <a:lnTo>
                      <a:pt x="1839" y="287"/>
                    </a:lnTo>
                    <a:lnTo>
                      <a:pt x="2236" y="1558"/>
                    </a:lnTo>
                    <a:lnTo>
                      <a:pt x="776" y="619"/>
                    </a:lnTo>
                    <a:lnTo>
                      <a:pt x="1" y="861"/>
                    </a:lnTo>
                    <a:lnTo>
                      <a:pt x="872" y="3658"/>
                    </a:lnTo>
                    <a:lnTo>
                      <a:pt x="1792" y="3371"/>
                    </a:lnTo>
                    <a:lnTo>
                      <a:pt x="1396" y="2100"/>
                    </a:lnTo>
                    <a:lnTo>
                      <a:pt x="1396" y="2100"/>
                    </a:lnTo>
                    <a:lnTo>
                      <a:pt x="2855" y="3041"/>
                    </a:lnTo>
                    <a:lnTo>
                      <a:pt x="3631" y="2799"/>
                    </a:lnTo>
                    <a:lnTo>
                      <a:pt x="2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0"/>
              <p:cNvSpPr/>
              <p:nvPr/>
            </p:nvSpPr>
            <p:spPr>
              <a:xfrm>
                <a:off x="2188888" y="2189100"/>
                <a:ext cx="207764" cy="195060"/>
              </a:xfrm>
              <a:custGeom>
                <a:avLst/>
                <a:gdLst/>
                <a:ahLst/>
                <a:cxnLst/>
                <a:rect l="l" t="t" r="r" b="b"/>
                <a:pathLst>
                  <a:path w="2356" h="2212" extrusionOk="0">
                    <a:moveTo>
                      <a:pt x="1125" y="522"/>
                    </a:moveTo>
                    <a:cubicBezTo>
                      <a:pt x="1173" y="522"/>
                      <a:pt x="1208" y="545"/>
                      <a:pt x="1231" y="590"/>
                    </a:cubicBezTo>
                    <a:cubicBezTo>
                      <a:pt x="1272" y="669"/>
                      <a:pt x="1239" y="740"/>
                      <a:pt x="1116" y="803"/>
                    </a:cubicBezTo>
                    <a:lnTo>
                      <a:pt x="862" y="936"/>
                    </a:lnTo>
                    <a:lnTo>
                      <a:pt x="737" y="696"/>
                    </a:lnTo>
                    <a:lnTo>
                      <a:pt x="991" y="563"/>
                    </a:lnTo>
                    <a:cubicBezTo>
                      <a:pt x="1044" y="536"/>
                      <a:pt x="1088" y="522"/>
                      <a:pt x="1125" y="522"/>
                    </a:cubicBezTo>
                    <a:close/>
                    <a:moveTo>
                      <a:pt x="1511" y="1085"/>
                    </a:moveTo>
                    <a:cubicBezTo>
                      <a:pt x="1561" y="1085"/>
                      <a:pt x="1600" y="1110"/>
                      <a:pt x="1625" y="1158"/>
                    </a:cubicBezTo>
                    <a:cubicBezTo>
                      <a:pt x="1668" y="1241"/>
                      <a:pt x="1632" y="1317"/>
                      <a:pt x="1512" y="1379"/>
                    </a:cubicBezTo>
                    <a:lnTo>
                      <a:pt x="1184" y="1551"/>
                    </a:lnTo>
                    <a:lnTo>
                      <a:pt x="1051" y="1297"/>
                    </a:lnTo>
                    <a:lnTo>
                      <a:pt x="1379" y="1125"/>
                    </a:lnTo>
                    <a:cubicBezTo>
                      <a:pt x="1430" y="1098"/>
                      <a:pt x="1473" y="1085"/>
                      <a:pt x="1511" y="1085"/>
                    </a:cubicBezTo>
                    <a:close/>
                    <a:moveTo>
                      <a:pt x="1352" y="0"/>
                    </a:moveTo>
                    <a:cubicBezTo>
                      <a:pt x="1217" y="0"/>
                      <a:pt x="1054" y="45"/>
                      <a:pt x="865" y="143"/>
                    </a:cubicBezTo>
                    <a:lnTo>
                      <a:pt x="1" y="595"/>
                    </a:lnTo>
                    <a:lnTo>
                      <a:pt x="847" y="2212"/>
                    </a:lnTo>
                    <a:lnTo>
                      <a:pt x="1758" y="1736"/>
                    </a:lnTo>
                    <a:cubicBezTo>
                      <a:pt x="2203" y="1503"/>
                      <a:pt x="2355" y="1215"/>
                      <a:pt x="2208" y="933"/>
                    </a:cubicBezTo>
                    <a:cubicBezTo>
                      <a:pt x="2121" y="766"/>
                      <a:pt x="1971" y="684"/>
                      <a:pt x="1786" y="684"/>
                    </a:cubicBezTo>
                    <a:cubicBezTo>
                      <a:pt x="1758" y="684"/>
                      <a:pt x="1728" y="686"/>
                      <a:pt x="1698" y="690"/>
                    </a:cubicBezTo>
                    <a:cubicBezTo>
                      <a:pt x="1807" y="538"/>
                      <a:pt x="1819" y="374"/>
                      <a:pt x="1740" y="224"/>
                    </a:cubicBezTo>
                    <a:cubicBezTo>
                      <a:pt x="1666" y="83"/>
                      <a:pt x="1535" y="0"/>
                      <a:pt x="1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0"/>
              <p:cNvSpPr/>
              <p:nvPr/>
            </p:nvSpPr>
            <p:spPr>
              <a:xfrm>
                <a:off x="2199029" y="1666626"/>
                <a:ext cx="341100" cy="313577"/>
              </a:xfrm>
              <a:custGeom>
                <a:avLst/>
                <a:gdLst/>
                <a:ahLst/>
                <a:cxnLst/>
                <a:rect l="l" t="t" r="r" b="b"/>
                <a:pathLst>
                  <a:path w="3868" h="3556" extrusionOk="0">
                    <a:moveTo>
                      <a:pt x="887" y="0"/>
                    </a:moveTo>
                    <a:lnTo>
                      <a:pt x="0" y="2490"/>
                    </a:lnTo>
                    <a:lnTo>
                      <a:pt x="765" y="2762"/>
                    </a:lnTo>
                    <a:lnTo>
                      <a:pt x="1155" y="1667"/>
                    </a:lnTo>
                    <a:lnTo>
                      <a:pt x="1385" y="2731"/>
                    </a:lnTo>
                    <a:lnTo>
                      <a:pt x="1755" y="2863"/>
                    </a:lnTo>
                    <a:lnTo>
                      <a:pt x="2620" y="2145"/>
                    </a:lnTo>
                    <a:lnTo>
                      <a:pt x="2223" y="3282"/>
                    </a:lnTo>
                    <a:lnTo>
                      <a:pt x="2987" y="3555"/>
                    </a:lnTo>
                    <a:lnTo>
                      <a:pt x="3867" y="1063"/>
                    </a:lnTo>
                    <a:lnTo>
                      <a:pt x="3177" y="817"/>
                    </a:lnTo>
                    <a:lnTo>
                      <a:pt x="1915" y="1862"/>
                    </a:lnTo>
                    <a:lnTo>
                      <a:pt x="1577" y="246"/>
                    </a:lnTo>
                    <a:lnTo>
                      <a:pt x="8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0"/>
              <p:cNvSpPr/>
              <p:nvPr/>
            </p:nvSpPr>
            <p:spPr>
              <a:xfrm>
                <a:off x="2726281" y="1633900"/>
                <a:ext cx="184924" cy="166312"/>
              </a:xfrm>
              <a:custGeom>
                <a:avLst/>
                <a:gdLst/>
                <a:ahLst/>
                <a:cxnLst/>
                <a:rect l="l" t="t" r="r" b="b"/>
                <a:pathLst>
                  <a:path w="2097" h="1886" extrusionOk="0">
                    <a:moveTo>
                      <a:pt x="974" y="462"/>
                    </a:moveTo>
                    <a:cubicBezTo>
                      <a:pt x="1040" y="462"/>
                      <a:pt x="1090" y="498"/>
                      <a:pt x="1124" y="564"/>
                    </a:cubicBezTo>
                    <a:cubicBezTo>
                      <a:pt x="1178" y="666"/>
                      <a:pt x="1149" y="762"/>
                      <a:pt x="1017" y="830"/>
                    </a:cubicBezTo>
                    <a:lnTo>
                      <a:pt x="844" y="922"/>
                    </a:lnTo>
                    <a:lnTo>
                      <a:pt x="670" y="590"/>
                    </a:lnTo>
                    <a:lnTo>
                      <a:pt x="844" y="499"/>
                    </a:lnTo>
                    <a:cubicBezTo>
                      <a:pt x="892" y="474"/>
                      <a:pt x="936" y="462"/>
                      <a:pt x="974" y="462"/>
                    </a:cubicBezTo>
                    <a:close/>
                    <a:moveTo>
                      <a:pt x="1100" y="1"/>
                    </a:moveTo>
                    <a:cubicBezTo>
                      <a:pt x="971" y="1"/>
                      <a:pt x="829" y="38"/>
                      <a:pt x="682" y="115"/>
                    </a:cubicBezTo>
                    <a:lnTo>
                      <a:pt x="0" y="471"/>
                    </a:lnTo>
                    <a:lnTo>
                      <a:pt x="740" y="1886"/>
                    </a:lnTo>
                    <a:lnTo>
                      <a:pt x="1218" y="1637"/>
                    </a:lnTo>
                    <a:lnTo>
                      <a:pt x="1032" y="1281"/>
                    </a:lnTo>
                    <a:lnTo>
                      <a:pt x="1160" y="1213"/>
                    </a:lnTo>
                    <a:lnTo>
                      <a:pt x="1587" y="1443"/>
                    </a:lnTo>
                    <a:lnTo>
                      <a:pt x="2096" y="1177"/>
                    </a:lnTo>
                    <a:lnTo>
                      <a:pt x="1571" y="896"/>
                    </a:lnTo>
                    <a:cubicBezTo>
                      <a:pt x="1696" y="720"/>
                      <a:pt x="1712" y="516"/>
                      <a:pt x="1606" y="312"/>
                    </a:cubicBezTo>
                    <a:cubicBezTo>
                      <a:pt x="1498" y="107"/>
                      <a:pt x="1317" y="1"/>
                      <a:pt x="11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0"/>
              <p:cNvSpPr/>
              <p:nvPr/>
            </p:nvSpPr>
            <p:spPr>
              <a:xfrm>
                <a:off x="2496473" y="1438501"/>
                <a:ext cx="107498" cy="97794"/>
              </a:xfrm>
              <a:custGeom>
                <a:avLst/>
                <a:gdLst/>
                <a:ahLst/>
                <a:cxnLst/>
                <a:rect l="l" t="t" r="r" b="b"/>
                <a:pathLst>
                  <a:path w="1219" h="1109" extrusionOk="0">
                    <a:moveTo>
                      <a:pt x="700" y="1"/>
                    </a:moveTo>
                    <a:cubicBezTo>
                      <a:pt x="605" y="1"/>
                      <a:pt x="506" y="26"/>
                      <a:pt x="406" y="79"/>
                    </a:cubicBezTo>
                    <a:cubicBezTo>
                      <a:pt x="112" y="232"/>
                      <a:pt x="0" y="541"/>
                      <a:pt x="146" y="822"/>
                    </a:cubicBezTo>
                    <a:cubicBezTo>
                      <a:pt x="245" y="1008"/>
                      <a:pt x="419" y="1108"/>
                      <a:pt x="611" y="1108"/>
                    </a:cubicBezTo>
                    <a:cubicBezTo>
                      <a:pt x="706" y="1108"/>
                      <a:pt x="806" y="1083"/>
                      <a:pt x="904" y="1032"/>
                    </a:cubicBezTo>
                    <a:cubicBezTo>
                      <a:pt x="1082" y="939"/>
                      <a:pt x="1189" y="800"/>
                      <a:pt x="1218" y="636"/>
                    </a:cubicBezTo>
                    <a:lnTo>
                      <a:pt x="933" y="564"/>
                    </a:lnTo>
                    <a:cubicBezTo>
                      <a:pt x="915" y="660"/>
                      <a:pt x="872" y="732"/>
                      <a:pt x="790" y="775"/>
                    </a:cubicBezTo>
                    <a:cubicBezTo>
                      <a:pt x="750" y="796"/>
                      <a:pt x="710" y="806"/>
                      <a:pt x="671" y="806"/>
                    </a:cubicBezTo>
                    <a:cubicBezTo>
                      <a:pt x="586" y="806"/>
                      <a:pt x="507" y="755"/>
                      <a:pt x="457" y="659"/>
                    </a:cubicBezTo>
                    <a:cubicBezTo>
                      <a:pt x="384" y="520"/>
                      <a:pt x="423" y="386"/>
                      <a:pt x="551" y="319"/>
                    </a:cubicBezTo>
                    <a:cubicBezTo>
                      <a:pt x="590" y="299"/>
                      <a:pt x="629" y="289"/>
                      <a:pt x="670" y="289"/>
                    </a:cubicBezTo>
                    <a:cubicBezTo>
                      <a:pt x="714" y="289"/>
                      <a:pt x="759" y="301"/>
                      <a:pt x="806" y="321"/>
                    </a:cubicBezTo>
                    <a:lnTo>
                      <a:pt x="910" y="47"/>
                    </a:lnTo>
                    <a:cubicBezTo>
                      <a:pt x="844" y="16"/>
                      <a:pt x="773" y="1"/>
                      <a:pt x="7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0"/>
              <p:cNvSpPr/>
              <p:nvPr/>
            </p:nvSpPr>
            <p:spPr>
              <a:xfrm>
                <a:off x="2193562" y="965585"/>
                <a:ext cx="101060" cy="107230"/>
              </a:xfrm>
              <a:custGeom>
                <a:avLst/>
                <a:gdLst/>
                <a:ahLst/>
                <a:cxnLst/>
                <a:rect l="l" t="t" r="r" b="b"/>
                <a:pathLst>
                  <a:path w="1146" h="1216" extrusionOk="0">
                    <a:moveTo>
                      <a:pt x="628" y="298"/>
                    </a:moveTo>
                    <a:cubicBezTo>
                      <a:pt x="671" y="298"/>
                      <a:pt x="703" y="322"/>
                      <a:pt x="725" y="364"/>
                    </a:cubicBezTo>
                    <a:cubicBezTo>
                      <a:pt x="760" y="430"/>
                      <a:pt x="741" y="492"/>
                      <a:pt x="657" y="536"/>
                    </a:cubicBezTo>
                    <a:lnTo>
                      <a:pt x="545" y="594"/>
                    </a:lnTo>
                    <a:lnTo>
                      <a:pt x="432" y="381"/>
                    </a:lnTo>
                    <a:lnTo>
                      <a:pt x="545" y="322"/>
                    </a:lnTo>
                    <a:cubicBezTo>
                      <a:pt x="576" y="306"/>
                      <a:pt x="603" y="298"/>
                      <a:pt x="628" y="298"/>
                    </a:cubicBezTo>
                    <a:close/>
                    <a:moveTo>
                      <a:pt x="710" y="1"/>
                    </a:moveTo>
                    <a:cubicBezTo>
                      <a:pt x="626" y="1"/>
                      <a:pt x="535" y="25"/>
                      <a:pt x="440" y="74"/>
                    </a:cubicBezTo>
                    <a:lnTo>
                      <a:pt x="1" y="305"/>
                    </a:lnTo>
                    <a:lnTo>
                      <a:pt x="478" y="1216"/>
                    </a:lnTo>
                    <a:lnTo>
                      <a:pt x="785" y="1055"/>
                    </a:lnTo>
                    <a:lnTo>
                      <a:pt x="668" y="832"/>
                    </a:lnTo>
                    <a:lnTo>
                      <a:pt x="800" y="762"/>
                    </a:lnTo>
                    <a:cubicBezTo>
                      <a:pt x="1054" y="630"/>
                      <a:pt x="1145" y="413"/>
                      <a:pt x="1035" y="201"/>
                    </a:cubicBezTo>
                    <a:cubicBezTo>
                      <a:pt x="966" y="69"/>
                      <a:pt x="850" y="1"/>
                      <a:pt x="7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0"/>
              <p:cNvSpPr/>
              <p:nvPr/>
            </p:nvSpPr>
            <p:spPr>
              <a:xfrm>
                <a:off x="2058817" y="1313372"/>
                <a:ext cx="153795" cy="143826"/>
              </a:xfrm>
              <a:custGeom>
                <a:avLst/>
                <a:gdLst/>
                <a:ahLst/>
                <a:cxnLst/>
                <a:rect l="l" t="t" r="r" b="b"/>
                <a:pathLst>
                  <a:path w="1744" h="1631" extrusionOk="0">
                    <a:moveTo>
                      <a:pt x="805" y="420"/>
                    </a:moveTo>
                    <a:cubicBezTo>
                      <a:pt x="1019" y="420"/>
                      <a:pt x="1169" y="546"/>
                      <a:pt x="1179" y="782"/>
                    </a:cubicBezTo>
                    <a:cubicBezTo>
                      <a:pt x="1191" y="1026"/>
                      <a:pt x="1041" y="1167"/>
                      <a:pt x="816" y="1177"/>
                    </a:cubicBezTo>
                    <a:lnTo>
                      <a:pt x="591" y="1187"/>
                    </a:lnTo>
                    <a:lnTo>
                      <a:pt x="557" y="431"/>
                    </a:lnTo>
                    <a:lnTo>
                      <a:pt x="782" y="421"/>
                    </a:lnTo>
                    <a:cubicBezTo>
                      <a:pt x="790" y="420"/>
                      <a:pt x="797" y="420"/>
                      <a:pt x="805" y="420"/>
                    </a:cubicBezTo>
                    <a:close/>
                    <a:moveTo>
                      <a:pt x="847" y="0"/>
                    </a:moveTo>
                    <a:cubicBezTo>
                      <a:pt x="827" y="0"/>
                      <a:pt x="807" y="1"/>
                      <a:pt x="786" y="2"/>
                    </a:cubicBezTo>
                    <a:lnTo>
                      <a:pt x="1" y="37"/>
                    </a:lnTo>
                    <a:lnTo>
                      <a:pt x="72" y="1630"/>
                    </a:lnTo>
                    <a:lnTo>
                      <a:pt x="858" y="1595"/>
                    </a:lnTo>
                    <a:cubicBezTo>
                      <a:pt x="1391" y="1571"/>
                      <a:pt x="1744" y="1252"/>
                      <a:pt x="1722" y="758"/>
                    </a:cubicBezTo>
                    <a:cubicBezTo>
                      <a:pt x="1700" y="282"/>
                      <a:pt x="1348" y="0"/>
                      <a:pt x="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0"/>
              <p:cNvSpPr/>
              <p:nvPr/>
            </p:nvSpPr>
            <p:spPr>
              <a:xfrm>
                <a:off x="2424780" y="1145740"/>
                <a:ext cx="180338" cy="151498"/>
              </a:xfrm>
              <a:custGeom>
                <a:avLst/>
                <a:gdLst/>
                <a:ahLst/>
                <a:cxnLst/>
                <a:rect l="l" t="t" r="r" b="b"/>
                <a:pathLst>
                  <a:path w="2045" h="1718" extrusionOk="0">
                    <a:moveTo>
                      <a:pt x="1003" y="464"/>
                    </a:moveTo>
                    <a:cubicBezTo>
                      <a:pt x="1132" y="464"/>
                      <a:pt x="1260" y="539"/>
                      <a:pt x="1340" y="694"/>
                    </a:cubicBezTo>
                    <a:cubicBezTo>
                      <a:pt x="1455" y="914"/>
                      <a:pt x="1383" y="1121"/>
                      <a:pt x="1207" y="1213"/>
                    </a:cubicBezTo>
                    <a:cubicBezTo>
                      <a:pt x="1155" y="1240"/>
                      <a:pt x="1098" y="1255"/>
                      <a:pt x="1042" y="1255"/>
                    </a:cubicBezTo>
                    <a:cubicBezTo>
                      <a:pt x="913" y="1255"/>
                      <a:pt x="786" y="1179"/>
                      <a:pt x="705" y="1025"/>
                    </a:cubicBezTo>
                    <a:cubicBezTo>
                      <a:pt x="590" y="805"/>
                      <a:pt x="662" y="597"/>
                      <a:pt x="838" y="506"/>
                    </a:cubicBezTo>
                    <a:cubicBezTo>
                      <a:pt x="891" y="478"/>
                      <a:pt x="947" y="464"/>
                      <a:pt x="1003" y="464"/>
                    </a:cubicBezTo>
                    <a:close/>
                    <a:moveTo>
                      <a:pt x="1098" y="1"/>
                    </a:moveTo>
                    <a:cubicBezTo>
                      <a:pt x="947" y="1"/>
                      <a:pt x="789" y="39"/>
                      <a:pt x="636" y="120"/>
                    </a:cubicBezTo>
                    <a:cubicBezTo>
                      <a:pt x="175" y="361"/>
                      <a:pt x="1" y="848"/>
                      <a:pt x="225" y="1277"/>
                    </a:cubicBezTo>
                    <a:cubicBezTo>
                      <a:pt x="374" y="1563"/>
                      <a:pt x="646" y="1717"/>
                      <a:pt x="948" y="1717"/>
                    </a:cubicBezTo>
                    <a:cubicBezTo>
                      <a:pt x="1098" y="1717"/>
                      <a:pt x="1256" y="1679"/>
                      <a:pt x="1410" y="1599"/>
                    </a:cubicBezTo>
                    <a:cubicBezTo>
                      <a:pt x="1870" y="1358"/>
                      <a:pt x="2045" y="870"/>
                      <a:pt x="1821" y="442"/>
                    </a:cubicBezTo>
                    <a:cubicBezTo>
                      <a:pt x="1671" y="156"/>
                      <a:pt x="1399" y="1"/>
                      <a:pt x="1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0"/>
              <p:cNvSpPr/>
              <p:nvPr/>
            </p:nvSpPr>
            <p:spPr>
              <a:xfrm>
                <a:off x="2647092" y="2000040"/>
                <a:ext cx="137392" cy="123191"/>
              </a:xfrm>
              <a:custGeom>
                <a:avLst/>
                <a:gdLst/>
                <a:ahLst/>
                <a:cxnLst/>
                <a:rect l="l" t="t" r="r" b="b"/>
                <a:pathLst>
                  <a:path w="1558" h="1397" extrusionOk="0">
                    <a:moveTo>
                      <a:pt x="400" y="0"/>
                    </a:moveTo>
                    <a:lnTo>
                      <a:pt x="1" y="210"/>
                    </a:lnTo>
                    <a:lnTo>
                      <a:pt x="621" y="1397"/>
                    </a:lnTo>
                    <a:lnTo>
                      <a:pt x="1557" y="907"/>
                    </a:lnTo>
                    <a:lnTo>
                      <a:pt x="1395" y="597"/>
                    </a:lnTo>
                    <a:lnTo>
                      <a:pt x="859" y="877"/>
                    </a:lnTo>
                    <a:lnTo>
                      <a:pt x="4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0"/>
              <p:cNvSpPr/>
              <p:nvPr/>
            </p:nvSpPr>
            <p:spPr>
              <a:xfrm>
                <a:off x="2509348" y="2304706"/>
                <a:ext cx="154324" cy="171427"/>
              </a:xfrm>
              <a:custGeom>
                <a:avLst/>
                <a:gdLst/>
                <a:ahLst/>
                <a:cxnLst/>
                <a:rect l="l" t="t" r="r" b="b"/>
                <a:pathLst>
                  <a:path w="1750" h="1944" extrusionOk="0">
                    <a:moveTo>
                      <a:pt x="1543" y="0"/>
                    </a:moveTo>
                    <a:lnTo>
                      <a:pt x="1083" y="242"/>
                    </a:lnTo>
                    <a:lnTo>
                      <a:pt x="1047" y="882"/>
                    </a:lnTo>
                    <a:lnTo>
                      <a:pt x="503" y="545"/>
                    </a:lnTo>
                    <a:lnTo>
                      <a:pt x="0" y="808"/>
                    </a:lnTo>
                    <a:lnTo>
                      <a:pt x="1002" y="1424"/>
                    </a:lnTo>
                    <a:lnTo>
                      <a:pt x="1274" y="1944"/>
                    </a:lnTo>
                    <a:lnTo>
                      <a:pt x="1750" y="1694"/>
                    </a:lnTo>
                    <a:lnTo>
                      <a:pt x="1482" y="1181"/>
                    </a:lnTo>
                    <a:lnTo>
                      <a:pt x="15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1" name="Google Shape;1111;p40"/>
              <p:cNvGrpSpPr/>
              <p:nvPr/>
            </p:nvGrpSpPr>
            <p:grpSpPr>
              <a:xfrm>
                <a:off x="195703" y="1214181"/>
                <a:ext cx="1787650" cy="3708120"/>
                <a:chOff x="1553333" y="3393997"/>
                <a:chExt cx="784539" cy="1627368"/>
              </a:xfrm>
            </p:grpSpPr>
            <p:sp>
              <p:nvSpPr>
                <p:cNvPr id="1112" name="Google Shape;1112;p40"/>
                <p:cNvSpPr/>
                <p:nvPr/>
              </p:nvSpPr>
              <p:spPr>
                <a:xfrm>
                  <a:off x="1553333" y="4155606"/>
                  <a:ext cx="365372" cy="751215"/>
                </a:xfrm>
                <a:custGeom>
                  <a:avLst/>
                  <a:gdLst/>
                  <a:ahLst/>
                  <a:cxnLst/>
                  <a:rect l="l" t="t" r="r" b="b"/>
                  <a:pathLst>
                    <a:path w="13815" h="28404" extrusionOk="0">
                      <a:moveTo>
                        <a:pt x="9902" y="1"/>
                      </a:moveTo>
                      <a:cubicBezTo>
                        <a:pt x="9332" y="1"/>
                        <a:pt x="8689" y="382"/>
                        <a:pt x="7980" y="1376"/>
                      </a:cubicBezTo>
                      <a:cubicBezTo>
                        <a:pt x="4935" y="5647"/>
                        <a:pt x="7165" y="15725"/>
                        <a:pt x="7165" y="15725"/>
                      </a:cubicBezTo>
                      <a:cubicBezTo>
                        <a:pt x="2607" y="18568"/>
                        <a:pt x="702" y="24918"/>
                        <a:pt x="355" y="25714"/>
                      </a:cubicBezTo>
                      <a:cubicBezTo>
                        <a:pt x="0" y="26528"/>
                        <a:pt x="2310" y="28404"/>
                        <a:pt x="2310" y="28404"/>
                      </a:cubicBezTo>
                      <a:cubicBezTo>
                        <a:pt x="5137" y="27418"/>
                        <a:pt x="9388" y="20916"/>
                        <a:pt x="10598" y="19009"/>
                      </a:cubicBezTo>
                      <a:cubicBezTo>
                        <a:pt x="11103" y="18212"/>
                        <a:pt x="12064" y="17058"/>
                        <a:pt x="12319" y="16355"/>
                      </a:cubicBezTo>
                      <a:cubicBezTo>
                        <a:pt x="13814" y="12232"/>
                        <a:pt x="12864" y="4148"/>
                        <a:pt x="12864" y="4148"/>
                      </a:cubicBezTo>
                      <a:cubicBezTo>
                        <a:pt x="12864" y="4148"/>
                        <a:pt x="11781" y="1"/>
                        <a:pt x="99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0"/>
                <p:cNvSpPr/>
                <p:nvPr/>
              </p:nvSpPr>
              <p:spPr>
                <a:xfrm>
                  <a:off x="1554735" y="4850302"/>
                  <a:ext cx="96666" cy="127345"/>
                </a:xfrm>
                <a:custGeom>
                  <a:avLst/>
                  <a:gdLst/>
                  <a:ahLst/>
                  <a:cxnLst/>
                  <a:rect l="l" t="t" r="r" b="b"/>
                  <a:pathLst>
                    <a:path w="3655" h="4815" extrusionOk="0">
                      <a:moveTo>
                        <a:pt x="876" y="1"/>
                      </a:moveTo>
                      <a:lnTo>
                        <a:pt x="242" y="481"/>
                      </a:lnTo>
                      <a:cubicBezTo>
                        <a:pt x="5" y="640"/>
                        <a:pt x="0" y="942"/>
                        <a:pt x="149" y="1187"/>
                      </a:cubicBezTo>
                      <a:cubicBezTo>
                        <a:pt x="815" y="2284"/>
                        <a:pt x="2552" y="4815"/>
                        <a:pt x="3295" y="4815"/>
                      </a:cubicBezTo>
                      <a:cubicBezTo>
                        <a:pt x="3369" y="4815"/>
                        <a:pt x="3433" y="4790"/>
                        <a:pt x="3486" y="4735"/>
                      </a:cubicBezTo>
                      <a:cubicBezTo>
                        <a:pt x="3655" y="4558"/>
                        <a:pt x="2306" y="1569"/>
                        <a:pt x="2306" y="1569"/>
                      </a:cubicBezTo>
                      <a:lnTo>
                        <a:pt x="8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0"/>
                <p:cNvSpPr/>
                <p:nvPr/>
              </p:nvSpPr>
              <p:spPr>
                <a:xfrm>
                  <a:off x="1902652" y="4914808"/>
                  <a:ext cx="74370" cy="77438"/>
                </a:xfrm>
                <a:custGeom>
                  <a:avLst/>
                  <a:gdLst/>
                  <a:ahLst/>
                  <a:cxnLst/>
                  <a:rect l="l" t="t" r="r" b="b"/>
                  <a:pathLst>
                    <a:path w="2812" h="2928" extrusionOk="0">
                      <a:moveTo>
                        <a:pt x="2811" y="1"/>
                      </a:moveTo>
                      <a:cubicBezTo>
                        <a:pt x="2811" y="1"/>
                        <a:pt x="70" y="396"/>
                        <a:pt x="60" y="426"/>
                      </a:cubicBezTo>
                      <a:lnTo>
                        <a:pt x="0" y="2764"/>
                      </a:lnTo>
                      <a:cubicBezTo>
                        <a:pt x="0" y="2764"/>
                        <a:pt x="396" y="2928"/>
                        <a:pt x="944" y="2928"/>
                      </a:cubicBezTo>
                      <a:cubicBezTo>
                        <a:pt x="1295" y="2928"/>
                        <a:pt x="1708" y="2861"/>
                        <a:pt x="2121" y="2642"/>
                      </a:cubicBezTo>
                      <a:lnTo>
                        <a:pt x="2811" y="1"/>
                      </a:lnTo>
                      <a:close/>
                    </a:path>
                  </a:pathLst>
                </a:custGeom>
                <a:solidFill>
                  <a:srgbClr val="FF7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0"/>
                <p:cNvSpPr/>
                <p:nvPr/>
              </p:nvSpPr>
              <p:spPr>
                <a:xfrm>
                  <a:off x="1899214" y="4983650"/>
                  <a:ext cx="143716" cy="37714"/>
                </a:xfrm>
                <a:custGeom>
                  <a:avLst/>
                  <a:gdLst/>
                  <a:ahLst/>
                  <a:cxnLst/>
                  <a:rect l="l" t="t" r="r" b="b"/>
                  <a:pathLst>
                    <a:path w="5434" h="1426" extrusionOk="0">
                      <a:moveTo>
                        <a:pt x="132" y="0"/>
                      </a:moveTo>
                      <a:lnTo>
                        <a:pt x="47" y="791"/>
                      </a:lnTo>
                      <a:cubicBezTo>
                        <a:pt x="1" y="1073"/>
                        <a:pt x="211" y="1331"/>
                        <a:pt x="497" y="1342"/>
                      </a:cubicBezTo>
                      <a:cubicBezTo>
                        <a:pt x="1329" y="1372"/>
                        <a:pt x="2951" y="1425"/>
                        <a:pt x="4094" y="1425"/>
                      </a:cubicBezTo>
                      <a:cubicBezTo>
                        <a:pt x="4816" y="1425"/>
                        <a:pt x="5348" y="1404"/>
                        <a:pt x="5368" y="1343"/>
                      </a:cubicBezTo>
                      <a:cubicBezTo>
                        <a:pt x="5433" y="1145"/>
                        <a:pt x="2254" y="33"/>
                        <a:pt x="2254" y="33"/>
                      </a:cubicBezTo>
                      <a:lnTo>
                        <a:pt x="1515" y="86"/>
                      </a:lnTo>
                      <a:cubicBezTo>
                        <a:pt x="1431" y="92"/>
                        <a:pt x="1348" y="95"/>
                        <a:pt x="1265" y="95"/>
                      </a:cubicBezTo>
                      <a:cubicBezTo>
                        <a:pt x="1151" y="95"/>
                        <a:pt x="1037" y="90"/>
                        <a:pt x="924" y="79"/>
                      </a:cubicBezTo>
                      <a:lnTo>
                        <a:pt x="1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0"/>
                <p:cNvSpPr/>
                <p:nvPr/>
              </p:nvSpPr>
              <p:spPr>
                <a:xfrm>
                  <a:off x="1854650" y="4221777"/>
                  <a:ext cx="224486" cy="778376"/>
                </a:xfrm>
                <a:custGeom>
                  <a:avLst/>
                  <a:gdLst/>
                  <a:ahLst/>
                  <a:cxnLst/>
                  <a:rect l="l" t="t" r="r" b="b"/>
                  <a:pathLst>
                    <a:path w="8488" h="29431" extrusionOk="0">
                      <a:moveTo>
                        <a:pt x="5304" y="1"/>
                      </a:moveTo>
                      <a:lnTo>
                        <a:pt x="1" y="4299"/>
                      </a:lnTo>
                      <a:lnTo>
                        <a:pt x="4013" y="14989"/>
                      </a:lnTo>
                      <a:cubicBezTo>
                        <a:pt x="4013" y="14989"/>
                        <a:pt x="148" y="21482"/>
                        <a:pt x="1094" y="29366"/>
                      </a:cubicBezTo>
                      <a:cubicBezTo>
                        <a:pt x="1094" y="29366"/>
                        <a:pt x="1555" y="29430"/>
                        <a:pt x="2185" y="29430"/>
                      </a:cubicBezTo>
                      <a:cubicBezTo>
                        <a:pt x="2847" y="29430"/>
                        <a:pt x="3695" y="29360"/>
                        <a:pt x="4392" y="29072"/>
                      </a:cubicBezTo>
                      <a:cubicBezTo>
                        <a:pt x="5074" y="28790"/>
                        <a:pt x="8488" y="20252"/>
                        <a:pt x="8291" y="14367"/>
                      </a:cubicBezTo>
                      <a:cubicBezTo>
                        <a:pt x="8094" y="8482"/>
                        <a:pt x="5304" y="1"/>
                        <a:pt x="5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0"/>
                <p:cNvSpPr/>
                <p:nvPr/>
              </p:nvSpPr>
              <p:spPr>
                <a:xfrm>
                  <a:off x="1900351" y="4385672"/>
                  <a:ext cx="36788" cy="169185"/>
                </a:xfrm>
                <a:custGeom>
                  <a:avLst/>
                  <a:gdLst/>
                  <a:ahLst/>
                  <a:cxnLst/>
                  <a:rect l="l" t="t" r="r" b="b"/>
                  <a:pathLst>
                    <a:path w="1391" h="6397" extrusionOk="0">
                      <a:moveTo>
                        <a:pt x="510" y="1"/>
                      </a:moveTo>
                      <a:lnTo>
                        <a:pt x="0" y="2724"/>
                      </a:lnTo>
                      <a:cubicBezTo>
                        <a:pt x="333" y="3540"/>
                        <a:pt x="1391" y="6396"/>
                        <a:pt x="1391" y="6396"/>
                      </a:cubicBezTo>
                      <a:lnTo>
                        <a:pt x="510" y="1"/>
                      </a:ln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0"/>
                <p:cNvSpPr/>
                <p:nvPr/>
              </p:nvSpPr>
              <p:spPr>
                <a:xfrm>
                  <a:off x="1747855" y="4301834"/>
                  <a:ext cx="59930" cy="57788"/>
                </a:xfrm>
                <a:custGeom>
                  <a:avLst/>
                  <a:gdLst/>
                  <a:ahLst/>
                  <a:cxnLst/>
                  <a:rect l="l" t="t" r="r" b="b"/>
                  <a:pathLst>
                    <a:path w="2266" h="2185" extrusionOk="0">
                      <a:moveTo>
                        <a:pt x="2107" y="0"/>
                      </a:moveTo>
                      <a:cubicBezTo>
                        <a:pt x="1989" y="1945"/>
                        <a:pt x="307" y="2025"/>
                        <a:pt x="39" y="2025"/>
                      </a:cubicBezTo>
                      <a:cubicBezTo>
                        <a:pt x="22" y="2025"/>
                        <a:pt x="11" y="2025"/>
                        <a:pt x="6" y="2024"/>
                      </a:cubicBezTo>
                      <a:lnTo>
                        <a:pt x="1" y="2184"/>
                      </a:lnTo>
                      <a:lnTo>
                        <a:pt x="18" y="2184"/>
                      </a:lnTo>
                      <a:cubicBezTo>
                        <a:pt x="225" y="2184"/>
                        <a:pt x="2137" y="2125"/>
                        <a:pt x="2266" y="11"/>
                      </a:cubicBezTo>
                      <a:lnTo>
                        <a:pt x="2107" y="0"/>
                      </a:ln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0"/>
                <p:cNvSpPr/>
                <p:nvPr/>
              </p:nvSpPr>
              <p:spPr>
                <a:xfrm>
                  <a:off x="1571053" y="4264225"/>
                  <a:ext cx="199441" cy="605013"/>
                </a:xfrm>
                <a:custGeom>
                  <a:avLst/>
                  <a:gdLst/>
                  <a:ahLst/>
                  <a:cxnLst/>
                  <a:rect l="l" t="t" r="r" b="b"/>
                  <a:pathLst>
                    <a:path w="7541" h="22876" extrusionOk="0">
                      <a:moveTo>
                        <a:pt x="6907" y="1"/>
                      </a:moveTo>
                      <a:cubicBezTo>
                        <a:pt x="6896" y="54"/>
                        <a:pt x="5892" y="5408"/>
                        <a:pt x="7365" y="11771"/>
                      </a:cubicBezTo>
                      <a:cubicBezTo>
                        <a:pt x="6902" y="12229"/>
                        <a:pt x="1649" y="17531"/>
                        <a:pt x="1" y="22828"/>
                      </a:cubicBezTo>
                      <a:lnTo>
                        <a:pt x="152" y="22876"/>
                      </a:lnTo>
                      <a:cubicBezTo>
                        <a:pt x="1857" y="17400"/>
                        <a:pt x="7451" y="11909"/>
                        <a:pt x="7508" y="11854"/>
                      </a:cubicBezTo>
                      <a:lnTo>
                        <a:pt x="7541" y="11823"/>
                      </a:lnTo>
                      <a:lnTo>
                        <a:pt x="7530" y="11778"/>
                      </a:lnTo>
                      <a:cubicBezTo>
                        <a:pt x="6051" y="5431"/>
                        <a:pt x="7053" y="84"/>
                        <a:pt x="7063" y="31"/>
                      </a:cubicBezTo>
                      <a:lnTo>
                        <a:pt x="6907" y="1"/>
                      </a:ln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0"/>
                <p:cNvSpPr/>
                <p:nvPr/>
              </p:nvSpPr>
              <p:spPr>
                <a:xfrm>
                  <a:off x="1905455" y="3957355"/>
                  <a:ext cx="362357" cy="229511"/>
                </a:xfrm>
                <a:custGeom>
                  <a:avLst/>
                  <a:gdLst/>
                  <a:ahLst/>
                  <a:cxnLst/>
                  <a:rect l="l" t="t" r="r" b="b"/>
                  <a:pathLst>
                    <a:path w="13701" h="8678" extrusionOk="0">
                      <a:moveTo>
                        <a:pt x="1164" y="1"/>
                      </a:moveTo>
                      <a:cubicBezTo>
                        <a:pt x="1075" y="48"/>
                        <a:pt x="990" y="106"/>
                        <a:pt x="909" y="171"/>
                      </a:cubicBezTo>
                      <a:cubicBezTo>
                        <a:pt x="0" y="909"/>
                        <a:pt x="27" y="2305"/>
                        <a:pt x="965" y="3004"/>
                      </a:cubicBezTo>
                      <a:cubicBezTo>
                        <a:pt x="1713" y="3563"/>
                        <a:pt x="2616" y="4562"/>
                        <a:pt x="3563" y="5567"/>
                      </a:cubicBezTo>
                      <a:cubicBezTo>
                        <a:pt x="4117" y="6156"/>
                        <a:pt x="4688" y="6746"/>
                        <a:pt x="5253" y="7252"/>
                      </a:cubicBezTo>
                      <a:cubicBezTo>
                        <a:pt x="6150" y="8056"/>
                        <a:pt x="7033" y="8647"/>
                        <a:pt x="7811" y="8676"/>
                      </a:cubicBezTo>
                      <a:cubicBezTo>
                        <a:pt x="7845" y="8677"/>
                        <a:pt x="7879" y="8678"/>
                        <a:pt x="7913" y="8678"/>
                      </a:cubicBezTo>
                      <a:cubicBezTo>
                        <a:pt x="7993" y="8678"/>
                        <a:pt x="8073" y="8674"/>
                        <a:pt x="8151" y="8668"/>
                      </a:cubicBezTo>
                      <a:cubicBezTo>
                        <a:pt x="11297" y="8427"/>
                        <a:pt x="13700" y="3363"/>
                        <a:pt x="13700" y="3363"/>
                      </a:cubicBezTo>
                      <a:lnTo>
                        <a:pt x="12849" y="2079"/>
                      </a:lnTo>
                      <a:lnTo>
                        <a:pt x="7919" y="6272"/>
                      </a:lnTo>
                      <a:lnTo>
                        <a:pt x="5290" y="2899"/>
                      </a:lnTo>
                      <a:cubicBezTo>
                        <a:pt x="4383" y="1797"/>
                        <a:pt x="3524" y="1109"/>
                        <a:pt x="2812" y="680"/>
                      </a:cubicBezTo>
                      <a:cubicBezTo>
                        <a:pt x="2067" y="229"/>
                        <a:pt x="1482" y="61"/>
                        <a:pt x="1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0"/>
                <p:cNvSpPr/>
                <p:nvPr/>
              </p:nvSpPr>
              <p:spPr>
                <a:xfrm>
                  <a:off x="1756080" y="3757729"/>
                  <a:ext cx="147075" cy="145673"/>
                </a:xfrm>
                <a:custGeom>
                  <a:avLst/>
                  <a:gdLst/>
                  <a:ahLst/>
                  <a:cxnLst/>
                  <a:rect l="l" t="t" r="r" b="b"/>
                  <a:pathLst>
                    <a:path w="5561" h="5508" extrusionOk="0">
                      <a:moveTo>
                        <a:pt x="4158" y="0"/>
                      </a:moveTo>
                      <a:cubicBezTo>
                        <a:pt x="3777" y="0"/>
                        <a:pt x="3293" y="79"/>
                        <a:pt x="2679" y="285"/>
                      </a:cubicBezTo>
                      <a:cubicBezTo>
                        <a:pt x="1" y="1181"/>
                        <a:pt x="1159" y="4967"/>
                        <a:pt x="4258" y="5508"/>
                      </a:cubicBezTo>
                      <a:lnTo>
                        <a:pt x="5560" y="895"/>
                      </a:lnTo>
                      <a:cubicBezTo>
                        <a:pt x="5560" y="895"/>
                        <a:pt x="5439" y="0"/>
                        <a:pt x="4158" y="0"/>
                      </a:cubicBezTo>
                      <a:close/>
                    </a:path>
                  </a:pathLst>
                </a:custGeom>
                <a:solidFill>
                  <a:srgbClr val="52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0"/>
                <p:cNvSpPr/>
                <p:nvPr/>
              </p:nvSpPr>
              <p:spPr>
                <a:xfrm>
                  <a:off x="1718048" y="3956377"/>
                  <a:ext cx="302665" cy="362675"/>
                </a:xfrm>
                <a:custGeom>
                  <a:avLst/>
                  <a:gdLst/>
                  <a:ahLst/>
                  <a:cxnLst/>
                  <a:rect l="l" t="t" r="r" b="b"/>
                  <a:pathLst>
                    <a:path w="11444" h="13713" extrusionOk="0">
                      <a:moveTo>
                        <a:pt x="7986" y="0"/>
                      </a:moveTo>
                      <a:lnTo>
                        <a:pt x="4465" y="365"/>
                      </a:lnTo>
                      <a:cubicBezTo>
                        <a:pt x="4094" y="537"/>
                        <a:pt x="3779" y="726"/>
                        <a:pt x="3509" y="932"/>
                      </a:cubicBezTo>
                      <a:cubicBezTo>
                        <a:pt x="2399" y="1771"/>
                        <a:pt x="2076" y="2873"/>
                        <a:pt x="1879" y="4136"/>
                      </a:cubicBezTo>
                      <a:cubicBezTo>
                        <a:pt x="1779" y="4773"/>
                        <a:pt x="1711" y="5450"/>
                        <a:pt x="1589" y="6156"/>
                      </a:cubicBezTo>
                      <a:cubicBezTo>
                        <a:pt x="1172" y="8602"/>
                        <a:pt x="1" y="12121"/>
                        <a:pt x="1" y="12121"/>
                      </a:cubicBezTo>
                      <a:lnTo>
                        <a:pt x="1454" y="12766"/>
                      </a:lnTo>
                      <a:cubicBezTo>
                        <a:pt x="3124" y="13472"/>
                        <a:pt x="4742" y="13712"/>
                        <a:pt x="6171" y="13712"/>
                      </a:cubicBezTo>
                      <a:cubicBezTo>
                        <a:pt x="9241" y="13712"/>
                        <a:pt x="11444" y="12604"/>
                        <a:pt x="11444" y="12604"/>
                      </a:cubicBezTo>
                      <a:lnTo>
                        <a:pt x="11117" y="9732"/>
                      </a:lnTo>
                      <a:lnTo>
                        <a:pt x="10834" y="7232"/>
                      </a:lnTo>
                      <a:lnTo>
                        <a:pt x="10649" y="5604"/>
                      </a:lnTo>
                      <a:lnTo>
                        <a:pt x="10562" y="4827"/>
                      </a:lnTo>
                      <a:cubicBezTo>
                        <a:pt x="10519" y="4439"/>
                        <a:pt x="10329" y="2027"/>
                        <a:pt x="9898" y="716"/>
                      </a:cubicBezTo>
                      <a:cubicBezTo>
                        <a:pt x="9153" y="265"/>
                        <a:pt x="8568" y="98"/>
                        <a:pt x="8250" y="38"/>
                      </a:cubicBezTo>
                      <a:cubicBezTo>
                        <a:pt x="8080" y="4"/>
                        <a:pt x="7986" y="0"/>
                        <a:pt x="79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0"/>
                <p:cNvSpPr/>
                <p:nvPr/>
              </p:nvSpPr>
              <p:spPr>
                <a:xfrm>
                  <a:off x="1837353" y="3864075"/>
                  <a:ext cx="84526" cy="113883"/>
                </a:xfrm>
                <a:custGeom>
                  <a:avLst/>
                  <a:gdLst/>
                  <a:ahLst/>
                  <a:cxnLst/>
                  <a:rect l="l" t="t" r="r" b="b"/>
                  <a:pathLst>
                    <a:path w="3196" h="4306" extrusionOk="0">
                      <a:moveTo>
                        <a:pt x="0" y="0"/>
                      </a:moveTo>
                      <a:lnTo>
                        <a:pt x="577" y="3697"/>
                      </a:lnTo>
                      <a:cubicBezTo>
                        <a:pt x="577" y="3697"/>
                        <a:pt x="1371" y="4182"/>
                        <a:pt x="2151" y="4182"/>
                      </a:cubicBezTo>
                      <a:cubicBezTo>
                        <a:pt x="2253" y="4182"/>
                        <a:pt x="2354" y="4174"/>
                        <a:pt x="2453" y="4155"/>
                      </a:cubicBezTo>
                      <a:cubicBezTo>
                        <a:pt x="2502" y="4146"/>
                        <a:pt x="2550" y="4142"/>
                        <a:pt x="2596" y="4142"/>
                      </a:cubicBezTo>
                      <a:cubicBezTo>
                        <a:pt x="2891" y="4142"/>
                        <a:pt x="3111" y="4305"/>
                        <a:pt x="3171" y="4305"/>
                      </a:cubicBezTo>
                      <a:cubicBezTo>
                        <a:pt x="3195" y="4305"/>
                        <a:pt x="3194" y="4280"/>
                        <a:pt x="3164" y="4209"/>
                      </a:cubicBezTo>
                      <a:cubicBezTo>
                        <a:pt x="2980" y="3790"/>
                        <a:pt x="2838" y="3356"/>
                        <a:pt x="2753" y="2906"/>
                      </a:cubicBezTo>
                      <a:lnTo>
                        <a:pt x="2371" y="914"/>
                      </a:lnTo>
                      <a:lnTo>
                        <a:pt x="0" y="0"/>
                      </a:lnTo>
                      <a:close/>
                    </a:path>
                  </a:pathLst>
                </a:custGeom>
                <a:solidFill>
                  <a:srgbClr val="C0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0"/>
                <p:cNvSpPr/>
                <p:nvPr/>
              </p:nvSpPr>
              <p:spPr>
                <a:xfrm>
                  <a:off x="1820506" y="3760533"/>
                  <a:ext cx="116105" cy="147101"/>
                </a:xfrm>
                <a:custGeom>
                  <a:avLst/>
                  <a:gdLst/>
                  <a:ahLst/>
                  <a:cxnLst/>
                  <a:rect l="l" t="t" r="r" b="b"/>
                  <a:pathLst>
                    <a:path w="4390" h="5562" extrusionOk="0">
                      <a:moveTo>
                        <a:pt x="1590" y="1"/>
                      </a:moveTo>
                      <a:cubicBezTo>
                        <a:pt x="811" y="1"/>
                        <a:pt x="131" y="504"/>
                        <a:pt x="94" y="1369"/>
                      </a:cubicBezTo>
                      <a:cubicBezTo>
                        <a:pt x="94" y="1369"/>
                        <a:pt x="0" y="4439"/>
                        <a:pt x="1818" y="5321"/>
                      </a:cubicBezTo>
                      <a:cubicBezTo>
                        <a:pt x="2155" y="5485"/>
                        <a:pt x="2461" y="5562"/>
                        <a:pt x="2730" y="5562"/>
                      </a:cubicBezTo>
                      <a:cubicBezTo>
                        <a:pt x="3911" y="5562"/>
                        <a:pt x="4390" y="4084"/>
                        <a:pt x="3783" y="1952"/>
                      </a:cubicBezTo>
                      <a:cubicBezTo>
                        <a:pt x="3395" y="591"/>
                        <a:pt x="2434" y="1"/>
                        <a:pt x="1590" y="1"/>
                      </a:cubicBezTo>
                      <a:close/>
                    </a:path>
                  </a:pathLst>
                </a:custGeom>
                <a:solidFill>
                  <a:srgbClr val="C0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0"/>
                <p:cNvSpPr/>
                <p:nvPr/>
              </p:nvSpPr>
              <p:spPr>
                <a:xfrm>
                  <a:off x="1812863" y="3834745"/>
                  <a:ext cx="48478" cy="32927"/>
                </a:xfrm>
                <a:custGeom>
                  <a:avLst/>
                  <a:gdLst/>
                  <a:ahLst/>
                  <a:cxnLst/>
                  <a:rect l="l" t="t" r="r" b="b"/>
                  <a:pathLst>
                    <a:path w="1833" h="1245" extrusionOk="0">
                      <a:moveTo>
                        <a:pt x="467" y="1"/>
                      </a:moveTo>
                      <a:cubicBezTo>
                        <a:pt x="264" y="1"/>
                        <a:pt x="69" y="110"/>
                        <a:pt x="41" y="516"/>
                      </a:cubicBezTo>
                      <a:cubicBezTo>
                        <a:pt x="1" y="1088"/>
                        <a:pt x="609" y="1245"/>
                        <a:pt x="1093" y="1245"/>
                      </a:cubicBezTo>
                      <a:cubicBezTo>
                        <a:pt x="1357" y="1245"/>
                        <a:pt x="1585" y="1198"/>
                        <a:pt x="1649" y="1146"/>
                      </a:cubicBezTo>
                      <a:cubicBezTo>
                        <a:pt x="1833" y="1002"/>
                        <a:pt x="958" y="155"/>
                        <a:pt x="958" y="155"/>
                      </a:cubicBezTo>
                      <a:cubicBezTo>
                        <a:pt x="958" y="155"/>
                        <a:pt x="707" y="1"/>
                        <a:pt x="467" y="1"/>
                      </a:cubicBezTo>
                      <a:close/>
                    </a:path>
                  </a:pathLst>
                </a:custGeom>
                <a:solidFill>
                  <a:srgbClr val="C0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0"/>
                <p:cNvSpPr/>
                <p:nvPr/>
              </p:nvSpPr>
              <p:spPr>
                <a:xfrm>
                  <a:off x="1800247" y="3756116"/>
                  <a:ext cx="120680" cy="77121"/>
                </a:xfrm>
                <a:custGeom>
                  <a:avLst/>
                  <a:gdLst/>
                  <a:ahLst/>
                  <a:cxnLst/>
                  <a:rect l="l" t="t" r="r" b="b"/>
                  <a:pathLst>
                    <a:path w="4563" h="2916" extrusionOk="0">
                      <a:moveTo>
                        <a:pt x="3860" y="0"/>
                      </a:moveTo>
                      <a:cubicBezTo>
                        <a:pt x="3654" y="0"/>
                        <a:pt x="3384" y="79"/>
                        <a:pt x="2875" y="79"/>
                      </a:cubicBezTo>
                      <a:cubicBezTo>
                        <a:pt x="2806" y="79"/>
                        <a:pt x="2733" y="77"/>
                        <a:pt x="2655" y="74"/>
                      </a:cubicBezTo>
                      <a:cubicBezTo>
                        <a:pt x="2615" y="72"/>
                        <a:pt x="2576" y="71"/>
                        <a:pt x="2536" y="71"/>
                      </a:cubicBezTo>
                      <a:cubicBezTo>
                        <a:pt x="694" y="71"/>
                        <a:pt x="0" y="1931"/>
                        <a:pt x="923" y="2916"/>
                      </a:cubicBezTo>
                      <a:lnTo>
                        <a:pt x="1445" y="2693"/>
                      </a:lnTo>
                      <a:cubicBezTo>
                        <a:pt x="1445" y="2693"/>
                        <a:pt x="1891" y="1202"/>
                        <a:pt x="3693" y="1202"/>
                      </a:cubicBezTo>
                      <a:cubicBezTo>
                        <a:pt x="3861" y="1202"/>
                        <a:pt x="4040" y="1215"/>
                        <a:pt x="4232" y="1243"/>
                      </a:cubicBezTo>
                      <a:lnTo>
                        <a:pt x="4304" y="1166"/>
                      </a:lnTo>
                      <a:cubicBezTo>
                        <a:pt x="4562" y="884"/>
                        <a:pt x="4552" y="446"/>
                        <a:pt x="4275" y="184"/>
                      </a:cubicBezTo>
                      <a:cubicBezTo>
                        <a:pt x="4126" y="42"/>
                        <a:pt x="4010" y="0"/>
                        <a:pt x="3860" y="0"/>
                      </a:cubicBezTo>
                      <a:close/>
                    </a:path>
                  </a:pathLst>
                </a:custGeom>
                <a:solidFill>
                  <a:srgbClr val="52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0"/>
                <p:cNvSpPr/>
                <p:nvPr/>
              </p:nvSpPr>
              <p:spPr>
                <a:xfrm>
                  <a:off x="1865255" y="3890205"/>
                  <a:ext cx="42052" cy="36286"/>
                </a:xfrm>
                <a:custGeom>
                  <a:avLst/>
                  <a:gdLst/>
                  <a:ahLst/>
                  <a:cxnLst/>
                  <a:rect l="l" t="t" r="r" b="b"/>
                  <a:pathLst>
                    <a:path w="1590" h="1372" extrusionOk="0">
                      <a:moveTo>
                        <a:pt x="0" y="1"/>
                      </a:moveTo>
                      <a:cubicBezTo>
                        <a:pt x="0" y="1"/>
                        <a:pt x="623" y="1329"/>
                        <a:pt x="1590" y="1371"/>
                      </a:cubicBezTo>
                      <a:lnTo>
                        <a:pt x="1446" y="585"/>
                      </a:lnTo>
                      <a:cubicBezTo>
                        <a:pt x="1446" y="585"/>
                        <a:pt x="1412" y="589"/>
                        <a:pt x="1353" y="589"/>
                      </a:cubicBezTo>
                      <a:cubicBezTo>
                        <a:pt x="1138" y="589"/>
                        <a:pt x="582" y="532"/>
                        <a:pt x="0" y="1"/>
                      </a:cubicBezTo>
                      <a:close/>
                    </a:path>
                  </a:pathLst>
                </a:custGeom>
                <a:solidFill>
                  <a:srgbClr val="6B3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0"/>
                <p:cNvSpPr/>
                <p:nvPr/>
              </p:nvSpPr>
              <p:spPr>
                <a:xfrm>
                  <a:off x="1866683" y="3825858"/>
                  <a:ext cx="9548" cy="12192"/>
                </a:xfrm>
                <a:custGeom>
                  <a:avLst/>
                  <a:gdLst/>
                  <a:ahLst/>
                  <a:cxnLst/>
                  <a:rect l="l" t="t" r="r" b="b"/>
                  <a:pathLst>
                    <a:path w="361" h="461" extrusionOk="0">
                      <a:moveTo>
                        <a:pt x="127" y="1"/>
                      </a:moveTo>
                      <a:cubicBezTo>
                        <a:pt x="117" y="1"/>
                        <a:pt x="107" y="2"/>
                        <a:pt x="97" y="6"/>
                      </a:cubicBezTo>
                      <a:cubicBezTo>
                        <a:pt x="23" y="34"/>
                        <a:pt x="0" y="156"/>
                        <a:pt x="47" y="281"/>
                      </a:cubicBezTo>
                      <a:cubicBezTo>
                        <a:pt x="87" y="388"/>
                        <a:pt x="165" y="461"/>
                        <a:pt x="234" y="461"/>
                      </a:cubicBezTo>
                      <a:cubicBezTo>
                        <a:pt x="244" y="461"/>
                        <a:pt x="255" y="459"/>
                        <a:pt x="265" y="455"/>
                      </a:cubicBezTo>
                      <a:cubicBezTo>
                        <a:pt x="338" y="428"/>
                        <a:pt x="360" y="305"/>
                        <a:pt x="315" y="181"/>
                      </a:cubicBezTo>
                      <a:cubicBezTo>
                        <a:pt x="274" y="73"/>
                        <a:pt x="196"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0"/>
                <p:cNvSpPr/>
                <p:nvPr/>
              </p:nvSpPr>
              <p:spPr>
                <a:xfrm>
                  <a:off x="1901620" y="3814036"/>
                  <a:ext cx="9521" cy="12192"/>
                </a:xfrm>
                <a:custGeom>
                  <a:avLst/>
                  <a:gdLst/>
                  <a:ahLst/>
                  <a:cxnLst/>
                  <a:rect l="l" t="t" r="r" b="b"/>
                  <a:pathLst>
                    <a:path w="360" h="461" extrusionOk="0">
                      <a:moveTo>
                        <a:pt x="127" y="0"/>
                      </a:moveTo>
                      <a:cubicBezTo>
                        <a:pt x="116" y="0"/>
                        <a:pt x="106" y="2"/>
                        <a:pt x="95" y="6"/>
                      </a:cubicBezTo>
                      <a:cubicBezTo>
                        <a:pt x="22" y="34"/>
                        <a:pt x="0" y="156"/>
                        <a:pt x="46" y="281"/>
                      </a:cubicBezTo>
                      <a:cubicBezTo>
                        <a:pt x="86" y="387"/>
                        <a:pt x="164" y="461"/>
                        <a:pt x="232" y="461"/>
                      </a:cubicBezTo>
                      <a:cubicBezTo>
                        <a:pt x="243" y="461"/>
                        <a:pt x="254" y="459"/>
                        <a:pt x="264" y="455"/>
                      </a:cubicBezTo>
                      <a:cubicBezTo>
                        <a:pt x="337" y="428"/>
                        <a:pt x="359" y="305"/>
                        <a:pt x="313" y="181"/>
                      </a:cubicBezTo>
                      <a:cubicBezTo>
                        <a:pt x="273" y="74"/>
                        <a:pt x="195"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0"/>
                <p:cNvSpPr/>
                <p:nvPr/>
              </p:nvSpPr>
              <p:spPr>
                <a:xfrm>
                  <a:off x="1819686" y="3818532"/>
                  <a:ext cx="32821" cy="39883"/>
                </a:xfrm>
                <a:custGeom>
                  <a:avLst/>
                  <a:gdLst/>
                  <a:ahLst/>
                  <a:cxnLst/>
                  <a:rect l="l" t="t" r="r" b="b"/>
                  <a:pathLst>
                    <a:path w="1241" h="1508" extrusionOk="0">
                      <a:moveTo>
                        <a:pt x="758" y="1"/>
                      </a:moveTo>
                      <a:lnTo>
                        <a:pt x="1" y="358"/>
                      </a:lnTo>
                      <a:lnTo>
                        <a:pt x="951" y="1507"/>
                      </a:lnTo>
                      <a:lnTo>
                        <a:pt x="1241" y="1410"/>
                      </a:lnTo>
                      <a:lnTo>
                        <a:pt x="758" y="1"/>
                      </a:lnTo>
                      <a:close/>
                    </a:path>
                  </a:pathLst>
                </a:custGeom>
                <a:solidFill>
                  <a:srgbClr val="52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0"/>
                <p:cNvSpPr/>
                <p:nvPr/>
              </p:nvSpPr>
              <p:spPr>
                <a:xfrm>
                  <a:off x="1888106" y="3858547"/>
                  <a:ext cx="24199" cy="10923"/>
                </a:xfrm>
                <a:custGeom>
                  <a:avLst/>
                  <a:gdLst/>
                  <a:ahLst/>
                  <a:cxnLst/>
                  <a:rect l="l" t="t" r="r" b="b"/>
                  <a:pathLst>
                    <a:path w="915" h="413" extrusionOk="0">
                      <a:moveTo>
                        <a:pt x="915" y="1"/>
                      </a:moveTo>
                      <a:lnTo>
                        <a:pt x="1" y="327"/>
                      </a:lnTo>
                      <a:cubicBezTo>
                        <a:pt x="1" y="327"/>
                        <a:pt x="164" y="413"/>
                        <a:pt x="360" y="413"/>
                      </a:cubicBezTo>
                      <a:cubicBezTo>
                        <a:pt x="554" y="413"/>
                        <a:pt x="780" y="330"/>
                        <a:pt x="9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0"/>
                <p:cNvSpPr/>
                <p:nvPr/>
              </p:nvSpPr>
              <p:spPr>
                <a:xfrm>
                  <a:off x="2007119" y="3615601"/>
                  <a:ext cx="330700" cy="1209444"/>
                </a:xfrm>
                <a:custGeom>
                  <a:avLst/>
                  <a:gdLst/>
                  <a:ahLst/>
                  <a:cxnLst/>
                  <a:rect l="l" t="t" r="r" b="b"/>
                  <a:pathLst>
                    <a:path w="12504" h="45730" extrusionOk="0">
                      <a:moveTo>
                        <a:pt x="3582" y="0"/>
                      </a:moveTo>
                      <a:lnTo>
                        <a:pt x="0" y="45019"/>
                      </a:lnTo>
                      <a:lnTo>
                        <a:pt x="8922" y="45729"/>
                      </a:lnTo>
                      <a:lnTo>
                        <a:pt x="12504" y="710"/>
                      </a:lnTo>
                      <a:lnTo>
                        <a:pt x="35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0"/>
                <p:cNvSpPr/>
                <p:nvPr/>
              </p:nvSpPr>
              <p:spPr>
                <a:xfrm>
                  <a:off x="2073714" y="3620176"/>
                  <a:ext cx="197722" cy="1199553"/>
                </a:xfrm>
                <a:custGeom>
                  <a:avLst/>
                  <a:gdLst/>
                  <a:ahLst/>
                  <a:cxnLst/>
                  <a:rect l="l" t="t" r="r" b="b"/>
                  <a:pathLst>
                    <a:path w="7476" h="45356" extrusionOk="0">
                      <a:moveTo>
                        <a:pt x="3583" y="0"/>
                      </a:moveTo>
                      <a:lnTo>
                        <a:pt x="1" y="45046"/>
                      </a:lnTo>
                      <a:lnTo>
                        <a:pt x="3891" y="45356"/>
                      </a:lnTo>
                      <a:lnTo>
                        <a:pt x="7475" y="310"/>
                      </a:lnTo>
                      <a:lnTo>
                        <a:pt x="3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0"/>
                <p:cNvSpPr/>
                <p:nvPr/>
              </p:nvSpPr>
              <p:spPr>
                <a:xfrm>
                  <a:off x="2101907" y="3393997"/>
                  <a:ext cx="235965" cy="240117"/>
                </a:xfrm>
                <a:custGeom>
                  <a:avLst/>
                  <a:gdLst/>
                  <a:ahLst/>
                  <a:cxnLst/>
                  <a:rect l="l" t="t" r="r" b="b"/>
                  <a:pathLst>
                    <a:path w="8922" h="9079" extrusionOk="0">
                      <a:moveTo>
                        <a:pt x="5189" y="1"/>
                      </a:moveTo>
                      <a:lnTo>
                        <a:pt x="3274" y="3090"/>
                      </a:lnTo>
                      <a:lnTo>
                        <a:pt x="0" y="8369"/>
                      </a:lnTo>
                      <a:lnTo>
                        <a:pt x="8922" y="9078"/>
                      </a:lnTo>
                      <a:lnTo>
                        <a:pt x="6566" y="3351"/>
                      </a:lnTo>
                      <a:lnTo>
                        <a:pt x="51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0"/>
                <p:cNvSpPr/>
                <p:nvPr/>
              </p:nvSpPr>
              <p:spPr>
                <a:xfrm>
                  <a:off x="2188470" y="3393997"/>
                  <a:ext cx="87092" cy="88652"/>
                </a:xfrm>
                <a:custGeom>
                  <a:avLst/>
                  <a:gdLst/>
                  <a:ahLst/>
                  <a:cxnLst/>
                  <a:rect l="l" t="t" r="r" b="b"/>
                  <a:pathLst>
                    <a:path w="3293" h="3352" extrusionOk="0">
                      <a:moveTo>
                        <a:pt x="1916" y="1"/>
                      </a:moveTo>
                      <a:lnTo>
                        <a:pt x="1" y="3090"/>
                      </a:lnTo>
                      <a:lnTo>
                        <a:pt x="3293" y="3351"/>
                      </a:lnTo>
                      <a:lnTo>
                        <a:pt x="19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0"/>
                <p:cNvSpPr/>
                <p:nvPr/>
              </p:nvSpPr>
              <p:spPr>
                <a:xfrm>
                  <a:off x="2100215" y="4131406"/>
                  <a:ext cx="89102" cy="60353"/>
                </a:xfrm>
                <a:custGeom>
                  <a:avLst/>
                  <a:gdLst/>
                  <a:ahLst/>
                  <a:cxnLst/>
                  <a:rect l="l" t="t" r="r" b="b"/>
                  <a:pathLst>
                    <a:path w="3369" h="2282" extrusionOk="0">
                      <a:moveTo>
                        <a:pt x="1636" y="0"/>
                      </a:moveTo>
                      <a:cubicBezTo>
                        <a:pt x="1508" y="0"/>
                        <a:pt x="108" y="905"/>
                        <a:pt x="108" y="905"/>
                      </a:cubicBezTo>
                      <a:cubicBezTo>
                        <a:pt x="0" y="1115"/>
                        <a:pt x="112" y="2282"/>
                        <a:pt x="759" y="2282"/>
                      </a:cubicBezTo>
                      <a:cubicBezTo>
                        <a:pt x="782" y="2282"/>
                        <a:pt x="805" y="2280"/>
                        <a:pt x="829" y="2277"/>
                      </a:cubicBezTo>
                      <a:cubicBezTo>
                        <a:pt x="1538" y="2190"/>
                        <a:pt x="2495" y="1789"/>
                        <a:pt x="2642" y="1690"/>
                      </a:cubicBezTo>
                      <a:cubicBezTo>
                        <a:pt x="2722" y="1637"/>
                        <a:pt x="2517" y="1624"/>
                        <a:pt x="2313" y="1624"/>
                      </a:cubicBezTo>
                      <a:cubicBezTo>
                        <a:pt x="2141" y="1624"/>
                        <a:pt x="1970" y="1633"/>
                        <a:pt x="1970" y="1633"/>
                      </a:cubicBezTo>
                      <a:cubicBezTo>
                        <a:pt x="1970" y="1633"/>
                        <a:pt x="3139" y="1300"/>
                        <a:pt x="3162" y="1147"/>
                      </a:cubicBezTo>
                      <a:cubicBezTo>
                        <a:pt x="3167" y="1116"/>
                        <a:pt x="3124" y="1104"/>
                        <a:pt x="3053" y="1104"/>
                      </a:cubicBezTo>
                      <a:cubicBezTo>
                        <a:pt x="2778" y="1104"/>
                        <a:pt x="2075" y="1293"/>
                        <a:pt x="2075" y="1293"/>
                      </a:cubicBezTo>
                      <a:cubicBezTo>
                        <a:pt x="2075" y="1293"/>
                        <a:pt x="2429" y="1154"/>
                        <a:pt x="2750" y="965"/>
                      </a:cubicBezTo>
                      <a:cubicBezTo>
                        <a:pt x="3093" y="764"/>
                        <a:pt x="3369" y="559"/>
                        <a:pt x="3328" y="493"/>
                      </a:cubicBezTo>
                      <a:cubicBezTo>
                        <a:pt x="3317" y="474"/>
                        <a:pt x="3294" y="466"/>
                        <a:pt x="3262" y="466"/>
                      </a:cubicBezTo>
                      <a:cubicBezTo>
                        <a:pt x="3132" y="466"/>
                        <a:pt x="2849" y="604"/>
                        <a:pt x="2566" y="733"/>
                      </a:cubicBezTo>
                      <a:cubicBezTo>
                        <a:pt x="2276" y="865"/>
                        <a:pt x="1964" y="903"/>
                        <a:pt x="1964" y="903"/>
                      </a:cubicBezTo>
                      <a:cubicBezTo>
                        <a:pt x="2608" y="536"/>
                        <a:pt x="2828" y="373"/>
                        <a:pt x="2910" y="220"/>
                      </a:cubicBezTo>
                      <a:cubicBezTo>
                        <a:pt x="2934" y="175"/>
                        <a:pt x="2899" y="127"/>
                        <a:pt x="2856" y="127"/>
                      </a:cubicBezTo>
                      <a:cubicBezTo>
                        <a:pt x="2845" y="127"/>
                        <a:pt x="2835" y="130"/>
                        <a:pt x="2824" y="136"/>
                      </a:cubicBezTo>
                      <a:cubicBezTo>
                        <a:pt x="2234" y="476"/>
                        <a:pt x="1070" y="673"/>
                        <a:pt x="1070" y="673"/>
                      </a:cubicBezTo>
                      <a:cubicBezTo>
                        <a:pt x="1070" y="673"/>
                        <a:pt x="1649" y="97"/>
                        <a:pt x="1645" y="6"/>
                      </a:cubicBezTo>
                      <a:cubicBezTo>
                        <a:pt x="1645" y="2"/>
                        <a:pt x="1642" y="0"/>
                        <a:pt x="1636" y="0"/>
                      </a:cubicBezTo>
                      <a:close/>
                    </a:path>
                  </a:pathLst>
                </a:custGeom>
                <a:solidFill>
                  <a:srgbClr val="C0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0"/>
                <p:cNvSpPr/>
                <p:nvPr/>
              </p:nvSpPr>
              <p:spPr>
                <a:xfrm>
                  <a:off x="1767717" y="3981026"/>
                  <a:ext cx="354423" cy="234722"/>
                </a:xfrm>
                <a:custGeom>
                  <a:avLst/>
                  <a:gdLst/>
                  <a:ahLst/>
                  <a:cxnLst/>
                  <a:rect l="l" t="t" r="r" b="b"/>
                  <a:pathLst>
                    <a:path w="13401" h="8875" extrusionOk="0">
                      <a:moveTo>
                        <a:pt x="1631" y="0"/>
                      </a:moveTo>
                      <a:cubicBezTo>
                        <a:pt x="521" y="839"/>
                        <a:pt x="198" y="1941"/>
                        <a:pt x="1" y="3204"/>
                      </a:cubicBezTo>
                      <a:cubicBezTo>
                        <a:pt x="1264" y="5140"/>
                        <a:pt x="3149" y="7626"/>
                        <a:pt x="4924" y="8388"/>
                      </a:cubicBezTo>
                      <a:cubicBezTo>
                        <a:pt x="5758" y="8745"/>
                        <a:pt x="6770" y="8874"/>
                        <a:pt x="7800" y="8874"/>
                      </a:cubicBezTo>
                      <a:cubicBezTo>
                        <a:pt x="8281" y="8874"/>
                        <a:pt x="8766" y="8846"/>
                        <a:pt x="9239" y="8800"/>
                      </a:cubicBezTo>
                      <a:cubicBezTo>
                        <a:pt x="11454" y="8583"/>
                        <a:pt x="13401" y="7964"/>
                        <a:pt x="13401" y="7964"/>
                      </a:cubicBezTo>
                      <a:lnTo>
                        <a:pt x="13359" y="7773"/>
                      </a:lnTo>
                      <a:lnTo>
                        <a:pt x="13072" y="6459"/>
                      </a:lnTo>
                      <a:lnTo>
                        <a:pt x="10461" y="6357"/>
                      </a:lnTo>
                      <a:lnTo>
                        <a:pt x="8957" y="6301"/>
                      </a:lnTo>
                      <a:lnTo>
                        <a:pt x="5893" y="6183"/>
                      </a:lnTo>
                      <a:lnTo>
                        <a:pt x="2741" y="829"/>
                      </a:lnTo>
                      <a:cubicBezTo>
                        <a:pt x="2491" y="404"/>
                        <a:pt x="2084" y="112"/>
                        <a:pt x="16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0"/>
                <p:cNvSpPr/>
                <p:nvPr/>
              </p:nvSpPr>
              <p:spPr>
                <a:xfrm>
                  <a:off x="1836136" y="3940931"/>
                  <a:ext cx="102299" cy="63527"/>
                </a:xfrm>
                <a:custGeom>
                  <a:avLst/>
                  <a:gdLst/>
                  <a:ahLst/>
                  <a:cxnLst/>
                  <a:rect l="l" t="t" r="r" b="b"/>
                  <a:pathLst>
                    <a:path w="3868" h="2402" extrusionOk="0">
                      <a:moveTo>
                        <a:pt x="2799" y="0"/>
                      </a:moveTo>
                      <a:lnTo>
                        <a:pt x="2584" y="990"/>
                      </a:lnTo>
                      <a:cubicBezTo>
                        <a:pt x="1704" y="911"/>
                        <a:pt x="492" y="22"/>
                        <a:pt x="492" y="22"/>
                      </a:cubicBezTo>
                      <a:lnTo>
                        <a:pt x="0" y="949"/>
                      </a:lnTo>
                      <a:cubicBezTo>
                        <a:pt x="707" y="2152"/>
                        <a:pt x="2385" y="2401"/>
                        <a:pt x="2385" y="2401"/>
                      </a:cubicBezTo>
                      <a:lnTo>
                        <a:pt x="2650" y="1291"/>
                      </a:lnTo>
                      <a:lnTo>
                        <a:pt x="3414" y="1897"/>
                      </a:lnTo>
                      <a:cubicBezTo>
                        <a:pt x="3867" y="1432"/>
                        <a:pt x="3522" y="583"/>
                        <a:pt x="3522" y="583"/>
                      </a:cubicBezTo>
                      <a:lnTo>
                        <a:pt x="27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0"/>
                <p:cNvSpPr/>
                <p:nvPr/>
              </p:nvSpPr>
              <p:spPr>
                <a:xfrm>
                  <a:off x="1788346" y="4113977"/>
                  <a:ext cx="224116" cy="109255"/>
                </a:xfrm>
                <a:custGeom>
                  <a:avLst/>
                  <a:gdLst/>
                  <a:ahLst/>
                  <a:cxnLst/>
                  <a:rect l="l" t="t" r="r" b="b"/>
                  <a:pathLst>
                    <a:path w="8474" h="4131" extrusionOk="0">
                      <a:moveTo>
                        <a:pt x="148" y="0"/>
                      </a:moveTo>
                      <a:lnTo>
                        <a:pt x="0" y="59"/>
                      </a:lnTo>
                      <a:cubicBezTo>
                        <a:pt x="4" y="69"/>
                        <a:pt x="359" y="954"/>
                        <a:pt x="965" y="1873"/>
                      </a:cubicBezTo>
                      <a:cubicBezTo>
                        <a:pt x="1787" y="3117"/>
                        <a:pt x="2654" y="3830"/>
                        <a:pt x="3543" y="3992"/>
                      </a:cubicBezTo>
                      <a:cubicBezTo>
                        <a:pt x="4103" y="4093"/>
                        <a:pt x="4715" y="4131"/>
                        <a:pt x="5312" y="4131"/>
                      </a:cubicBezTo>
                      <a:cubicBezTo>
                        <a:pt x="6939" y="4131"/>
                        <a:pt x="8454" y="3855"/>
                        <a:pt x="8474" y="3850"/>
                      </a:cubicBezTo>
                      <a:lnTo>
                        <a:pt x="8445" y="3694"/>
                      </a:lnTo>
                      <a:cubicBezTo>
                        <a:pt x="8424" y="3698"/>
                        <a:pt x="6921" y="3972"/>
                        <a:pt x="5312" y="3972"/>
                      </a:cubicBezTo>
                      <a:cubicBezTo>
                        <a:pt x="4724" y="3972"/>
                        <a:pt x="4121" y="3935"/>
                        <a:pt x="3571" y="3835"/>
                      </a:cubicBezTo>
                      <a:cubicBezTo>
                        <a:pt x="1549" y="3467"/>
                        <a:pt x="162" y="35"/>
                        <a:pt x="148"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0"/>
                <p:cNvSpPr/>
                <p:nvPr/>
              </p:nvSpPr>
              <p:spPr>
                <a:xfrm>
                  <a:off x="1919896" y="4041194"/>
                  <a:ext cx="47129" cy="81141"/>
                </a:xfrm>
                <a:custGeom>
                  <a:avLst/>
                  <a:gdLst/>
                  <a:ahLst/>
                  <a:cxnLst/>
                  <a:rect l="l" t="t" r="r" b="b"/>
                  <a:pathLst>
                    <a:path w="1782" h="3068" extrusionOk="0">
                      <a:moveTo>
                        <a:pt x="488" y="0"/>
                      </a:moveTo>
                      <a:cubicBezTo>
                        <a:pt x="421" y="0"/>
                        <a:pt x="355" y="45"/>
                        <a:pt x="339" y="121"/>
                      </a:cubicBezTo>
                      <a:lnTo>
                        <a:pt x="10" y="1722"/>
                      </a:lnTo>
                      <a:cubicBezTo>
                        <a:pt x="0" y="1769"/>
                        <a:pt x="15" y="1819"/>
                        <a:pt x="47" y="1855"/>
                      </a:cubicBezTo>
                      <a:lnTo>
                        <a:pt x="1124" y="3020"/>
                      </a:lnTo>
                      <a:cubicBezTo>
                        <a:pt x="1154" y="3053"/>
                        <a:pt x="1194" y="3068"/>
                        <a:pt x="1233" y="3068"/>
                      </a:cubicBezTo>
                      <a:cubicBezTo>
                        <a:pt x="1297" y="3068"/>
                        <a:pt x="1360" y="3028"/>
                        <a:pt x="1379" y="2957"/>
                      </a:cubicBezTo>
                      <a:lnTo>
                        <a:pt x="1768" y="1555"/>
                      </a:lnTo>
                      <a:cubicBezTo>
                        <a:pt x="1782" y="1507"/>
                        <a:pt x="1770" y="1456"/>
                        <a:pt x="1739" y="1419"/>
                      </a:cubicBezTo>
                      <a:lnTo>
                        <a:pt x="603" y="54"/>
                      </a:lnTo>
                      <a:cubicBezTo>
                        <a:pt x="572" y="17"/>
                        <a:pt x="530" y="0"/>
                        <a:pt x="488"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0"/>
                <p:cNvSpPr/>
                <p:nvPr/>
              </p:nvSpPr>
              <p:spPr>
                <a:xfrm>
                  <a:off x="1869540" y="4059337"/>
                  <a:ext cx="35598" cy="60591"/>
                </a:xfrm>
                <a:custGeom>
                  <a:avLst/>
                  <a:gdLst/>
                  <a:ahLst/>
                  <a:cxnLst/>
                  <a:rect l="l" t="t" r="r" b="b"/>
                  <a:pathLst>
                    <a:path w="1346" h="2291" extrusionOk="0">
                      <a:moveTo>
                        <a:pt x="253" y="1"/>
                      </a:moveTo>
                      <a:cubicBezTo>
                        <a:pt x="196" y="1"/>
                        <a:pt x="141" y="38"/>
                        <a:pt x="127" y="102"/>
                      </a:cubicBezTo>
                      <a:lnTo>
                        <a:pt x="0" y="722"/>
                      </a:lnTo>
                      <a:lnTo>
                        <a:pt x="1066" y="2290"/>
                      </a:lnTo>
                      <a:lnTo>
                        <a:pt x="1334" y="1314"/>
                      </a:lnTo>
                      <a:cubicBezTo>
                        <a:pt x="1346" y="1274"/>
                        <a:pt x="1338" y="1231"/>
                        <a:pt x="1311" y="1199"/>
                      </a:cubicBezTo>
                      <a:lnTo>
                        <a:pt x="350" y="46"/>
                      </a:lnTo>
                      <a:cubicBezTo>
                        <a:pt x="324" y="15"/>
                        <a:pt x="288" y="1"/>
                        <a:pt x="253"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0"/>
                <p:cNvSpPr/>
                <p:nvPr/>
              </p:nvSpPr>
              <p:spPr>
                <a:xfrm>
                  <a:off x="1979006" y="4035402"/>
                  <a:ext cx="22771" cy="69636"/>
                </a:xfrm>
                <a:custGeom>
                  <a:avLst/>
                  <a:gdLst/>
                  <a:ahLst/>
                  <a:cxnLst/>
                  <a:rect l="l" t="t" r="r" b="b"/>
                  <a:pathLst>
                    <a:path w="861" h="2633" extrusionOk="0">
                      <a:moveTo>
                        <a:pt x="151" y="1"/>
                      </a:moveTo>
                      <a:lnTo>
                        <a:pt x="1" y="52"/>
                      </a:lnTo>
                      <a:cubicBezTo>
                        <a:pt x="359" y="1097"/>
                        <a:pt x="701" y="2618"/>
                        <a:pt x="705" y="2633"/>
                      </a:cubicBezTo>
                      <a:lnTo>
                        <a:pt x="860" y="2599"/>
                      </a:lnTo>
                      <a:cubicBezTo>
                        <a:pt x="857" y="2583"/>
                        <a:pt x="512" y="1054"/>
                        <a:pt x="151"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0"/>
                <p:cNvSpPr/>
                <p:nvPr/>
              </p:nvSpPr>
              <p:spPr>
                <a:xfrm>
                  <a:off x="1851952" y="4053941"/>
                  <a:ext cx="152681" cy="95846"/>
                </a:xfrm>
                <a:custGeom>
                  <a:avLst/>
                  <a:gdLst/>
                  <a:ahLst/>
                  <a:cxnLst/>
                  <a:rect l="l" t="t" r="r" b="b"/>
                  <a:pathLst>
                    <a:path w="5773" h="3624" extrusionOk="0">
                      <a:moveTo>
                        <a:pt x="132" y="1"/>
                      </a:moveTo>
                      <a:lnTo>
                        <a:pt x="0" y="91"/>
                      </a:lnTo>
                      <a:lnTo>
                        <a:pt x="2338" y="3530"/>
                      </a:lnTo>
                      <a:lnTo>
                        <a:pt x="5769" y="3623"/>
                      </a:lnTo>
                      <a:lnTo>
                        <a:pt x="5773" y="3464"/>
                      </a:lnTo>
                      <a:lnTo>
                        <a:pt x="2423" y="3373"/>
                      </a:lnTo>
                      <a:lnTo>
                        <a:pt x="132" y="1"/>
                      </a:ln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A651D14C-CAB4-E27A-9D4D-11D4B9710BDC}"/>
            </a:ext>
          </a:extLst>
        </p:cNvPr>
        <p:cNvGrpSpPr/>
        <p:nvPr/>
      </p:nvGrpSpPr>
      <p:grpSpPr>
        <a:xfrm>
          <a:off x="0" y="0"/>
          <a:ext cx="0" cy="0"/>
          <a:chOff x="0" y="0"/>
          <a:chExt cx="0" cy="0"/>
        </a:xfrm>
      </p:grpSpPr>
      <p:sp>
        <p:nvSpPr>
          <p:cNvPr id="139" name="Rectangle: Diagonal Corners Rounded 4">
            <a:extLst>
              <a:ext uri="{FF2B5EF4-FFF2-40B4-BE49-F238E27FC236}">
                <a16:creationId xmlns:a16="http://schemas.microsoft.com/office/drawing/2014/main" id="{7BC05C48-F357-B160-CE0B-445770F63A63}"/>
              </a:ext>
            </a:extLst>
          </p:cNvPr>
          <p:cNvSpPr/>
          <p:nvPr/>
        </p:nvSpPr>
        <p:spPr>
          <a:xfrm>
            <a:off x="199928" y="844011"/>
            <a:ext cx="8744142" cy="933334"/>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Lựa chọn ngành nghề kinh doanh trong phạm vi ngành nghề pháp luật không cấm.</a:t>
            </a:r>
          </a:p>
        </p:txBody>
      </p:sp>
      <p:grpSp>
        <p:nvGrpSpPr>
          <p:cNvPr id="140" name="Group 139"/>
          <p:cNvGrpSpPr/>
          <p:nvPr/>
        </p:nvGrpSpPr>
        <p:grpSpPr>
          <a:xfrm>
            <a:off x="1677250" y="102597"/>
            <a:ext cx="5789497" cy="600164"/>
            <a:chOff x="1943099" y="2886619"/>
            <a:chExt cx="5789497" cy="600164"/>
          </a:xfrm>
        </p:grpSpPr>
        <p:sp>
          <p:nvSpPr>
            <p:cNvPr id="141" name="TextBox 140">
              <a:extLst>
                <a:ext uri="{FF2B5EF4-FFF2-40B4-BE49-F238E27FC236}">
                  <a16:creationId xmlns:a16="http://schemas.microsoft.com/office/drawing/2014/main" id="{0BE89C69-1BA8-2F2F-01BF-6D0FE11A63EB}"/>
                </a:ext>
              </a:extLst>
            </p:cNvPr>
            <p:cNvSpPr txBox="1"/>
            <p:nvPr/>
          </p:nvSpPr>
          <p:spPr>
            <a:xfrm>
              <a:off x="1943099" y="2886619"/>
              <a:ext cx="5789497" cy="600164"/>
            </a:xfrm>
            <a:prstGeom prst="rect">
              <a:avLst/>
            </a:prstGeom>
            <a:noFill/>
          </p:spPr>
          <p:txBody>
            <a:bodyPr wrap="square" rtlCol="0">
              <a:spAutoFit/>
            </a:bodyPr>
            <a:lstStyle/>
            <a:p>
              <a:pPr algn="just">
                <a:lnSpc>
                  <a:spcPct val="150000"/>
                </a:lnSpc>
              </a:pPr>
              <a:r>
                <a:rPr lang="en-US" sz="2200" b="1">
                  <a:solidFill>
                    <a:srgbClr val="7030A0"/>
                  </a:solidFill>
                  <a:latin typeface="Arial" panose="020B0604020202020204" pitchFamily="34" charset="0"/>
                  <a:cs typeface="Arial" panose="020B0604020202020204" pitchFamily="34" charset="0"/>
                </a:rPr>
                <a:t>     Quyền tự do kinh doanh của công dân:</a:t>
              </a:r>
              <a:endParaRPr lang="vi-VN" sz="2200" b="1">
                <a:solidFill>
                  <a:srgbClr val="7030A0"/>
                </a:solidFill>
                <a:latin typeface="Arial" panose="020B0604020202020204" pitchFamily="34" charset="0"/>
                <a:cs typeface="Arial" panose="020B0604020202020204" pitchFamily="34" charset="0"/>
              </a:endParaRPr>
            </a:p>
          </p:txBody>
        </p:sp>
        <p:pic>
          <p:nvPicPr>
            <p:cNvPr id="142" name="Picture 141">
              <a:extLst>
                <a:ext uri="{FF2B5EF4-FFF2-40B4-BE49-F238E27FC236}">
                  <a16:creationId xmlns:a16="http://schemas.microsoft.com/office/drawing/2014/main" id="{99F2CF33-BD32-103D-D3AC-F6099F5C40DD}"/>
                </a:ext>
              </a:extLst>
            </p:cNvPr>
            <p:cNvPicPr>
              <a:picLocks noChangeAspect="1"/>
            </p:cNvPicPr>
            <p:nvPr/>
          </p:nvPicPr>
          <p:blipFill>
            <a:blip r:embed="rId2"/>
            <a:stretch>
              <a:fillRect/>
            </a:stretch>
          </p:blipFill>
          <p:spPr>
            <a:xfrm rot="19882005">
              <a:off x="1991490" y="2978644"/>
              <a:ext cx="356441" cy="356441"/>
            </a:xfrm>
            <a:prstGeom prst="rect">
              <a:avLst/>
            </a:prstGeom>
          </p:spPr>
        </p:pic>
      </p:grpSp>
      <p:sp>
        <p:nvSpPr>
          <p:cNvPr id="143" name="Rectangle: Diagonal Corners Rounded 4">
            <a:extLst>
              <a:ext uri="{FF2B5EF4-FFF2-40B4-BE49-F238E27FC236}">
                <a16:creationId xmlns:a16="http://schemas.microsoft.com/office/drawing/2014/main" id="{7BC05C48-F357-B160-CE0B-445770F63A63}"/>
              </a:ext>
            </a:extLst>
          </p:cNvPr>
          <p:cNvSpPr/>
          <p:nvPr/>
        </p:nvSpPr>
        <p:spPr>
          <a:xfrm>
            <a:off x="199928" y="1918595"/>
            <a:ext cx="8744142" cy="933334"/>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Lựa chọn mô hình kinh doanh phù hợp với nhu cầu, điều kiện, khả năng của bản thân.</a:t>
            </a:r>
          </a:p>
        </p:txBody>
      </p:sp>
      <p:sp>
        <p:nvSpPr>
          <p:cNvPr id="144" name="Rectangle: Diagonal Corners Rounded 4">
            <a:extLst>
              <a:ext uri="{FF2B5EF4-FFF2-40B4-BE49-F238E27FC236}">
                <a16:creationId xmlns:a16="http://schemas.microsoft.com/office/drawing/2014/main" id="{7BC05C48-F357-B160-CE0B-445770F63A63}"/>
              </a:ext>
            </a:extLst>
          </p:cNvPr>
          <p:cNvSpPr/>
          <p:nvPr/>
        </p:nvSpPr>
        <p:spPr>
          <a:xfrm>
            <a:off x="199928" y="2993179"/>
            <a:ext cx="8744142" cy="550161"/>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L</a:t>
            </a:r>
            <a:r>
              <a:rPr lang="vi-VN" sz="2000">
                <a:solidFill>
                  <a:srgbClr val="000000"/>
                </a:solidFill>
              </a:rPr>
              <a:t>ựa chọn loại hình chức kinh tế để thực hiện hoạt động đầu tư kinh doanh.</a:t>
            </a:r>
            <a:endParaRPr lang="en-US" sz="2000">
              <a:solidFill>
                <a:srgbClr val="000000"/>
              </a:solidFill>
            </a:endParaRPr>
          </a:p>
        </p:txBody>
      </p:sp>
      <p:sp>
        <p:nvSpPr>
          <p:cNvPr id="145" name="Rectangle: Diagonal Corners Rounded 4">
            <a:extLst>
              <a:ext uri="{FF2B5EF4-FFF2-40B4-BE49-F238E27FC236}">
                <a16:creationId xmlns:a16="http://schemas.microsoft.com/office/drawing/2014/main" id="{7BC05C48-F357-B160-CE0B-445770F63A63}"/>
              </a:ext>
            </a:extLst>
          </p:cNvPr>
          <p:cNvSpPr/>
          <p:nvPr/>
        </p:nvSpPr>
        <p:spPr>
          <a:xfrm>
            <a:off x="199928" y="3684590"/>
            <a:ext cx="8744142" cy="550161"/>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L</a:t>
            </a:r>
            <a:r>
              <a:rPr lang="vi-VN" sz="2000">
                <a:solidFill>
                  <a:srgbClr val="000000"/>
                </a:solidFill>
              </a:rPr>
              <a:t>ựa chọn quy mô kinh doanh.</a:t>
            </a:r>
            <a:endParaRPr lang="en-US" sz="2000">
              <a:solidFill>
                <a:srgbClr val="000000"/>
              </a:solidFill>
            </a:endParaRPr>
          </a:p>
        </p:txBody>
      </p:sp>
      <p:sp>
        <p:nvSpPr>
          <p:cNvPr id="146" name="Rectangle: Diagonal Corners Rounded 4">
            <a:extLst>
              <a:ext uri="{FF2B5EF4-FFF2-40B4-BE49-F238E27FC236}">
                <a16:creationId xmlns:a16="http://schemas.microsoft.com/office/drawing/2014/main" id="{7BC05C48-F357-B160-CE0B-445770F63A63}"/>
              </a:ext>
            </a:extLst>
          </p:cNvPr>
          <p:cNvSpPr/>
          <p:nvPr/>
        </p:nvSpPr>
        <p:spPr>
          <a:xfrm>
            <a:off x="199928" y="4376001"/>
            <a:ext cx="8744142" cy="550161"/>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Chủ động điều chỉnh quy mô và ngành, nghề kinh doanh.</a:t>
            </a:r>
            <a:endParaRPr lang="en-US" sz="2000">
              <a:solidFill>
                <a:srgbClr val="000000"/>
              </a:solidFill>
            </a:endParaRPr>
          </a:p>
        </p:txBody>
      </p:sp>
    </p:spTree>
    <p:extLst>
      <p:ext uri="{BB962C8B-B14F-4D97-AF65-F5344CB8AC3E}">
        <p14:creationId xmlns:p14="http://schemas.microsoft.com/office/powerpoint/2010/main" val="4844945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p:cTn id="7" dur="500" fill="hold"/>
                                        <p:tgtEl>
                                          <p:spTgt spid="140"/>
                                        </p:tgtEl>
                                        <p:attrNameLst>
                                          <p:attrName>ppt_w</p:attrName>
                                        </p:attrNameLst>
                                      </p:cBhvr>
                                      <p:tavLst>
                                        <p:tav tm="0">
                                          <p:val>
                                            <p:fltVal val="0"/>
                                          </p:val>
                                        </p:tav>
                                        <p:tav tm="100000">
                                          <p:val>
                                            <p:strVal val="#ppt_w"/>
                                          </p:val>
                                        </p:tav>
                                      </p:tavLst>
                                    </p:anim>
                                    <p:anim calcmode="lin" valueType="num">
                                      <p:cBhvr>
                                        <p:cTn id="8" dur="500" fill="hold"/>
                                        <p:tgtEl>
                                          <p:spTgt spid="140"/>
                                        </p:tgtEl>
                                        <p:attrNameLst>
                                          <p:attrName>ppt_h</p:attrName>
                                        </p:attrNameLst>
                                      </p:cBhvr>
                                      <p:tavLst>
                                        <p:tav tm="0">
                                          <p:val>
                                            <p:fltVal val="0"/>
                                          </p:val>
                                        </p:tav>
                                        <p:tav tm="100000">
                                          <p:val>
                                            <p:strVal val="#ppt_h"/>
                                          </p:val>
                                        </p:tav>
                                      </p:tavLst>
                                    </p:anim>
                                    <p:animEffect transition="in" filter="fade">
                                      <p:cBhvr>
                                        <p:cTn id="9" dur="500"/>
                                        <p:tgtEl>
                                          <p:spTgt spid="14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9"/>
                                        </p:tgtEl>
                                        <p:attrNameLst>
                                          <p:attrName>style.visibility</p:attrName>
                                        </p:attrNameLst>
                                      </p:cBhvr>
                                      <p:to>
                                        <p:strVal val="visible"/>
                                      </p:to>
                                    </p:set>
                                    <p:animEffect transition="in" filter="wipe(left)">
                                      <p:cBhvr>
                                        <p:cTn id="14" dur="500"/>
                                        <p:tgtEl>
                                          <p:spTgt spid="13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wipe(left)">
                                      <p:cBhvr>
                                        <p:cTn id="19" dur="500"/>
                                        <p:tgtEl>
                                          <p:spTgt spid="14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4"/>
                                        </p:tgtEl>
                                        <p:attrNameLst>
                                          <p:attrName>style.visibility</p:attrName>
                                        </p:attrNameLst>
                                      </p:cBhvr>
                                      <p:to>
                                        <p:strVal val="visible"/>
                                      </p:to>
                                    </p:set>
                                    <p:animEffect transition="in" filter="wipe(left)">
                                      <p:cBhvr>
                                        <p:cTn id="24" dur="500"/>
                                        <p:tgtEl>
                                          <p:spTgt spid="14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wipe(left)">
                                      <p:cBhvr>
                                        <p:cTn id="29" dur="500"/>
                                        <p:tgtEl>
                                          <p:spTgt spid="14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6"/>
                                        </p:tgtEl>
                                        <p:attrNameLst>
                                          <p:attrName>style.visibility</p:attrName>
                                        </p:attrNameLst>
                                      </p:cBhvr>
                                      <p:to>
                                        <p:strVal val="visible"/>
                                      </p:to>
                                    </p:set>
                                    <p:animEffect transition="in" filter="wipe(left)">
                                      <p:cBhvr>
                                        <p:cTn id="34"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3" grpId="0" animBg="1"/>
      <p:bldP spid="144" grpId="0" animBg="1"/>
      <p:bldP spid="145" grpId="0" animBg="1"/>
      <p:bldP spid="1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B7870DD-29E4-7755-23F5-AAE10FDDBAAA}"/>
              </a:ext>
            </a:extLst>
          </p:cNvPr>
          <p:cNvGrpSpPr/>
          <p:nvPr/>
        </p:nvGrpSpPr>
        <p:grpSpPr>
          <a:xfrm>
            <a:off x="377173" y="965085"/>
            <a:ext cx="3363886" cy="1762704"/>
            <a:chOff x="385325" y="2662090"/>
            <a:chExt cx="3363886" cy="1698789"/>
          </a:xfrm>
        </p:grpSpPr>
        <p:sp>
          <p:nvSpPr>
            <p:cNvPr id="5" name="Rectangle: Diagonal Corners Rounded 15">
              <a:extLst>
                <a:ext uri="{FF2B5EF4-FFF2-40B4-BE49-F238E27FC236}">
                  <a16:creationId xmlns:a16="http://schemas.microsoft.com/office/drawing/2014/main" id="{8E7244F3-E85C-9541-AE5E-E0FE3EE06C89}"/>
                </a:ext>
              </a:extLst>
            </p:cNvPr>
            <p:cNvSpPr/>
            <p:nvPr/>
          </p:nvSpPr>
          <p:spPr>
            <a:xfrm>
              <a:off x="465155" y="2734663"/>
              <a:ext cx="3284056" cy="1626216"/>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14">
              <a:extLst>
                <a:ext uri="{FF2B5EF4-FFF2-40B4-BE49-F238E27FC236}">
                  <a16:creationId xmlns:a16="http://schemas.microsoft.com/office/drawing/2014/main" id="{0EE5D035-EFC2-5101-24E4-01383F764156}"/>
                </a:ext>
              </a:extLst>
            </p:cNvPr>
            <p:cNvSpPr/>
            <p:nvPr/>
          </p:nvSpPr>
          <p:spPr>
            <a:xfrm>
              <a:off x="385325" y="2662090"/>
              <a:ext cx="3284056" cy="1626216"/>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6D73192-51ED-1F2D-92CD-1C3DC79642D8}"/>
                </a:ext>
              </a:extLst>
            </p:cNvPr>
            <p:cNvSpPr txBox="1"/>
            <p:nvPr/>
          </p:nvSpPr>
          <p:spPr>
            <a:xfrm>
              <a:off x="532636" y="2759997"/>
              <a:ext cx="2895445" cy="1423761"/>
            </a:xfrm>
            <a:prstGeom prst="rect">
              <a:avLst/>
            </a:prstGeom>
            <a:noFill/>
          </p:spPr>
          <p:txBody>
            <a:bodyPr wrap="square">
              <a:spAutoFit/>
            </a:bodyPr>
            <a:lstStyle/>
            <a:p>
              <a:pPr algn="just">
                <a:lnSpc>
                  <a:spcPct val="150000"/>
                </a:lnSpc>
              </a:pPr>
              <a:r>
                <a:rPr lang="vi-VN" sz="2000"/>
                <a:t>Tuân thủ các quy định của Hiến pháp và pháp luật về kinh doanh.</a:t>
              </a:r>
              <a:endParaRPr lang="en-US" sz="2000"/>
            </a:p>
          </p:txBody>
        </p:sp>
      </p:grpSp>
      <p:grpSp>
        <p:nvGrpSpPr>
          <p:cNvPr id="8" name="Group 7"/>
          <p:cNvGrpSpPr/>
          <p:nvPr/>
        </p:nvGrpSpPr>
        <p:grpSpPr>
          <a:xfrm>
            <a:off x="2654985" y="126616"/>
            <a:ext cx="3870309" cy="600164"/>
            <a:chOff x="1943099" y="2886619"/>
            <a:chExt cx="3870309" cy="600164"/>
          </a:xfrm>
        </p:grpSpPr>
        <p:sp>
          <p:nvSpPr>
            <p:cNvPr id="9" name="TextBox 8">
              <a:extLst>
                <a:ext uri="{FF2B5EF4-FFF2-40B4-BE49-F238E27FC236}">
                  <a16:creationId xmlns:a16="http://schemas.microsoft.com/office/drawing/2014/main" id="{0BE89C69-1BA8-2F2F-01BF-6D0FE11A63EB}"/>
                </a:ext>
              </a:extLst>
            </p:cNvPr>
            <p:cNvSpPr txBox="1"/>
            <p:nvPr/>
          </p:nvSpPr>
          <p:spPr>
            <a:xfrm>
              <a:off x="1943099" y="2886619"/>
              <a:ext cx="3870309" cy="600164"/>
            </a:xfrm>
            <a:prstGeom prst="rect">
              <a:avLst/>
            </a:prstGeom>
            <a:noFill/>
          </p:spPr>
          <p:txBody>
            <a:bodyPr wrap="square" rtlCol="0">
              <a:spAutoFit/>
            </a:bodyPr>
            <a:lstStyle/>
            <a:p>
              <a:pPr algn="just">
                <a:lnSpc>
                  <a:spcPct val="150000"/>
                </a:lnSpc>
              </a:pPr>
              <a:r>
                <a:rPr lang="en-US" sz="2200" b="1">
                  <a:solidFill>
                    <a:srgbClr val="7030A0"/>
                  </a:solidFill>
                  <a:latin typeface="Arial" panose="020B0604020202020204" pitchFamily="34" charset="0"/>
                  <a:cs typeface="Arial" panose="020B0604020202020204" pitchFamily="34" charset="0"/>
                </a:rPr>
                <a:t>     Nghĩa vụ của công dân:</a:t>
              </a:r>
              <a:endParaRPr lang="vi-VN" sz="2200" b="1">
                <a:solidFill>
                  <a:srgbClr val="7030A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9F2CF33-BD32-103D-D3AC-F6099F5C40DD}"/>
                </a:ext>
              </a:extLst>
            </p:cNvPr>
            <p:cNvPicPr>
              <a:picLocks noChangeAspect="1"/>
            </p:cNvPicPr>
            <p:nvPr/>
          </p:nvPicPr>
          <p:blipFill>
            <a:blip r:embed="rId2"/>
            <a:stretch>
              <a:fillRect/>
            </a:stretch>
          </p:blipFill>
          <p:spPr>
            <a:xfrm rot="19882005">
              <a:off x="1991490" y="2978644"/>
              <a:ext cx="356441" cy="356441"/>
            </a:xfrm>
            <a:prstGeom prst="rect">
              <a:avLst/>
            </a:prstGeom>
          </p:spPr>
        </p:pic>
      </p:grpSp>
      <p:grpSp>
        <p:nvGrpSpPr>
          <p:cNvPr id="11" name="Group 10">
            <a:extLst>
              <a:ext uri="{FF2B5EF4-FFF2-40B4-BE49-F238E27FC236}">
                <a16:creationId xmlns:a16="http://schemas.microsoft.com/office/drawing/2014/main" id="{FB7870DD-29E4-7755-23F5-AAE10FDDBAAA}"/>
              </a:ext>
            </a:extLst>
          </p:cNvPr>
          <p:cNvGrpSpPr/>
          <p:nvPr/>
        </p:nvGrpSpPr>
        <p:grpSpPr>
          <a:xfrm>
            <a:off x="3942559" y="965085"/>
            <a:ext cx="4835840" cy="1762704"/>
            <a:chOff x="385325" y="2662090"/>
            <a:chExt cx="4835840" cy="1698789"/>
          </a:xfrm>
        </p:grpSpPr>
        <p:sp>
          <p:nvSpPr>
            <p:cNvPr id="12" name="Rectangle: Diagonal Corners Rounded 15">
              <a:extLst>
                <a:ext uri="{FF2B5EF4-FFF2-40B4-BE49-F238E27FC236}">
                  <a16:creationId xmlns:a16="http://schemas.microsoft.com/office/drawing/2014/main" id="{8E7244F3-E85C-9541-AE5E-E0FE3EE06C89}"/>
                </a:ext>
              </a:extLst>
            </p:cNvPr>
            <p:cNvSpPr/>
            <p:nvPr/>
          </p:nvSpPr>
          <p:spPr>
            <a:xfrm>
              <a:off x="465155" y="2734663"/>
              <a:ext cx="4756010" cy="1626216"/>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4">
              <a:extLst>
                <a:ext uri="{FF2B5EF4-FFF2-40B4-BE49-F238E27FC236}">
                  <a16:creationId xmlns:a16="http://schemas.microsoft.com/office/drawing/2014/main" id="{0EE5D035-EFC2-5101-24E4-01383F764156}"/>
                </a:ext>
              </a:extLst>
            </p:cNvPr>
            <p:cNvSpPr/>
            <p:nvPr/>
          </p:nvSpPr>
          <p:spPr>
            <a:xfrm>
              <a:off x="385325" y="2662090"/>
              <a:ext cx="4756010" cy="1626216"/>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6D73192-51ED-1F2D-92CD-1C3DC79642D8}"/>
                </a:ext>
              </a:extLst>
            </p:cNvPr>
            <p:cNvSpPr txBox="1"/>
            <p:nvPr/>
          </p:nvSpPr>
          <p:spPr>
            <a:xfrm>
              <a:off x="532635" y="2759997"/>
              <a:ext cx="4459045" cy="1423760"/>
            </a:xfrm>
            <a:prstGeom prst="rect">
              <a:avLst/>
            </a:prstGeom>
            <a:noFill/>
          </p:spPr>
          <p:txBody>
            <a:bodyPr wrap="square">
              <a:spAutoFit/>
            </a:bodyPr>
            <a:lstStyle/>
            <a:p>
              <a:pPr algn="just">
                <a:lnSpc>
                  <a:spcPct val="150000"/>
                </a:lnSpc>
              </a:pPr>
              <a:r>
                <a:rPr lang="vi-VN" sz="2000"/>
                <a:t>Tôn trọng và đảm bảo quyền, lợi ích hợp pháp của người tiêu d</a:t>
              </a:r>
              <a:r>
                <a:rPr lang="en-US" sz="2000"/>
                <a:t>ù</a:t>
              </a:r>
              <a:r>
                <a:rPr lang="vi-VN" sz="2000"/>
                <a:t>ng</a:t>
              </a:r>
              <a:r>
                <a:rPr lang="en-US" sz="2000"/>
                <a:t>, </a:t>
              </a:r>
              <a:r>
                <a:rPr lang="vi-VN" sz="2000"/>
                <a:t>người lao động trong các cơ sở kinh doanh.</a:t>
              </a:r>
              <a:endParaRPr lang="en-US" sz="2000"/>
            </a:p>
          </p:txBody>
        </p:sp>
      </p:grpSp>
      <p:grpSp>
        <p:nvGrpSpPr>
          <p:cNvPr id="15" name="Group 14">
            <a:extLst>
              <a:ext uri="{FF2B5EF4-FFF2-40B4-BE49-F238E27FC236}">
                <a16:creationId xmlns:a16="http://schemas.microsoft.com/office/drawing/2014/main" id="{FB7870DD-29E4-7755-23F5-AAE10FDDBAAA}"/>
              </a:ext>
            </a:extLst>
          </p:cNvPr>
          <p:cNvGrpSpPr/>
          <p:nvPr/>
        </p:nvGrpSpPr>
        <p:grpSpPr>
          <a:xfrm>
            <a:off x="378986" y="2935337"/>
            <a:ext cx="4835840" cy="1762704"/>
            <a:chOff x="385325" y="2662090"/>
            <a:chExt cx="4835840" cy="1698789"/>
          </a:xfrm>
        </p:grpSpPr>
        <p:sp>
          <p:nvSpPr>
            <p:cNvPr id="16" name="Rectangle: Diagonal Corners Rounded 15">
              <a:extLst>
                <a:ext uri="{FF2B5EF4-FFF2-40B4-BE49-F238E27FC236}">
                  <a16:creationId xmlns:a16="http://schemas.microsoft.com/office/drawing/2014/main" id="{8E7244F3-E85C-9541-AE5E-E0FE3EE06C89}"/>
                </a:ext>
              </a:extLst>
            </p:cNvPr>
            <p:cNvSpPr/>
            <p:nvPr/>
          </p:nvSpPr>
          <p:spPr>
            <a:xfrm>
              <a:off x="465155" y="2734663"/>
              <a:ext cx="4756010" cy="1626216"/>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Diagonal Corners Rounded 14">
              <a:extLst>
                <a:ext uri="{FF2B5EF4-FFF2-40B4-BE49-F238E27FC236}">
                  <a16:creationId xmlns:a16="http://schemas.microsoft.com/office/drawing/2014/main" id="{0EE5D035-EFC2-5101-24E4-01383F764156}"/>
                </a:ext>
              </a:extLst>
            </p:cNvPr>
            <p:cNvSpPr/>
            <p:nvPr/>
          </p:nvSpPr>
          <p:spPr>
            <a:xfrm>
              <a:off x="385325" y="2662090"/>
              <a:ext cx="4756010" cy="1626216"/>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6D73192-51ED-1F2D-92CD-1C3DC79642D8}"/>
                </a:ext>
              </a:extLst>
            </p:cNvPr>
            <p:cNvSpPr txBox="1"/>
            <p:nvPr/>
          </p:nvSpPr>
          <p:spPr>
            <a:xfrm>
              <a:off x="726767" y="2763317"/>
              <a:ext cx="4070779" cy="1423761"/>
            </a:xfrm>
            <a:prstGeom prst="rect">
              <a:avLst/>
            </a:prstGeom>
            <a:noFill/>
          </p:spPr>
          <p:txBody>
            <a:bodyPr wrap="square">
              <a:spAutoFit/>
            </a:bodyPr>
            <a:lstStyle/>
            <a:p>
              <a:pPr algn="just">
                <a:lnSpc>
                  <a:spcPct val="150000"/>
                </a:lnSpc>
              </a:pPr>
              <a:r>
                <a:rPr lang="vi-VN" sz="2000"/>
                <a:t>Chấp hành quy định về bảo vệ môi trường, tài nguyên thiên nhiên, bảo đảm an sinh xã hội,...</a:t>
              </a:r>
              <a:endParaRPr lang="en-US" sz="2000"/>
            </a:p>
          </p:txBody>
        </p:sp>
      </p:grpSp>
      <p:grpSp>
        <p:nvGrpSpPr>
          <p:cNvPr id="19" name="Group 18">
            <a:extLst>
              <a:ext uri="{FF2B5EF4-FFF2-40B4-BE49-F238E27FC236}">
                <a16:creationId xmlns:a16="http://schemas.microsoft.com/office/drawing/2014/main" id="{FB7870DD-29E4-7755-23F5-AAE10FDDBAAA}"/>
              </a:ext>
            </a:extLst>
          </p:cNvPr>
          <p:cNvGrpSpPr/>
          <p:nvPr/>
        </p:nvGrpSpPr>
        <p:grpSpPr>
          <a:xfrm>
            <a:off x="5416326" y="2935337"/>
            <a:ext cx="3363886" cy="1762704"/>
            <a:chOff x="385325" y="2662090"/>
            <a:chExt cx="3363886" cy="1698789"/>
          </a:xfrm>
        </p:grpSpPr>
        <p:sp>
          <p:nvSpPr>
            <p:cNvPr id="20" name="Rectangle: Diagonal Corners Rounded 15">
              <a:extLst>
                <a:ext uri="{FF2B5EF4-FFF2-40B4-BE49-F238E27FC236}">
                  <a16:creationId xmlns:a16="http://schemas.microsoft.com/office/drawing/2014/main" id="{8E7244F3-E85C-9541-AE5E-E0FE3EE06C89}"/>
                </a:ext>
              </a:extLst>
            </p:cNvPr>
            <p:cNvSpPr/>
            <p:nvPr/>
          </p:nvSpPr>
          <p:spPr>
            <a:xfrm>
              <a:off x="465155" y="2734663"/>
              <a:ext cx="3284056" cy="1626216"/>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Diagonal Corners Rounded 14">
              <a:extLst>
                <a:ext uri="{FF2B5EF4-FFF2-40B4-BE49-F238E27FC236}">
                  <a16:creationId xmlns:a16="http://schemas.microsoft.com/office/drawing/2014/main" id="{0EE5D035-EFC2-5101-24E4-01383F764156}"/>
                </a:ext>
              </a:extLst>
            </p:cNvPr>
            <p:cNvSpPr/>
            <p:nvPr/>
          </p:nvSpPr>
          <p:spPr>
            <a:xfrm>
              <a:off x="385325" y="2662090"/>
              <a:ext cx="3284056" cy="1626216"/>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6D73192-51ED-1F2D-92CD-1C3DC79642D8}"/>
                </a:ext>
              </a:extLst>
            </p:cNvPr>
            <p:cNvSpPr txBox="1"/>
            <p:nvPr/>
          </p:nvSpPr>
          <p:spPr>
            <a:xfrm>
              <a:off x="532636" y="2759997"/>
              <a:ext cx="3022445" cy="978835"/>
            </a:xfrm>
            <a:prstGeom prst="rect">
              <a:avLst/>
            </a:prstGeom>
            <a:noFill/>
          </p:spPr>
          <p:txBody>
            <a:bodyPr wrap="square">
              <a:spAutoFit/>
            </a:bodyPr>
            <a:lstStyle/>
            <a:p>
              <a:pPr algn="just">
                <a:lnSpc>
                  <a:spcPct val="150000"/>
                </a:lnSpc>
              </a:pPr>
              <a:r>
                <a:rPr lang="vi-VN" sz="2000"/>
                <a:t>Phê phán, tố cáo hành vi tiêu cực vi phạm.</a:t>
              </a:r>
              <a:endParaRPr lang="en-US" sz="2000"/>
            </a:p>
          </p:txBody>
        </p:sp>
      </p:gr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65716" t="67591" r="3159" b="5694"/>
          <a:stretch/>
        </p:blipFill>
        <p:spPr>
          <a:xfrm>
            <a:off x="7661189" y="3823592"/>
            <a:ext cx="1482811" cy="1272746"/>
          </a:xfrm>
          <a:prstGeom prst="rect">
            <a:avLst/>
          </a:prstGeom>
        </p:spPr>
      </p:pic>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39519" t="67591" r="33805" b="7352"/>
          <a:stretch/>
        </p:blipFill>
        <p:spPr>
          <a:xfrm>
            <a:off x="108805" y="51898"/>
            <a:ext cx="831358" cy="780942"/>
          </a:xfrm>
          <a:prstGeom prst="rect">
            <a:avLst/>
          </a:prstGeom>
        </p:spPr>
      </p:pic>
    </p:spTree>
    <p:extLst>
      <p:ext uri="{BB962C8B-B14F-4D97-AF65-F5344CB8AC3E}">
        <p14:creationId xmlns:p14="http://schemas.microsoft.com/office/powerpoint/2010/main" val="40375826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pic>
        <p:nvPicPr>
          <p:cNvPr id="6"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7" name="Rectangle: Diagonal Corners Rounded 4">
            <a:extLst>
              <a:ext uri="{FF2B5EF4-FFF2-40B4-BE49-F238E27FC236}">
                <a16:creationId xmlns:a16="http://schemas.microsoft.com/office/drawing/2014/main" id="{7BC05C48-F357-B160-CE0B-445770F63A63}"/>
              </a:ext>
            </a:extLst>
          </p:cNvPr>
          <p:cNvSpPr/>
          <p:nvPr/>
        </p:nvSpPr>
        <p:spPr>
          <a:xfrm>
            <a:off x="878657" y="3220724"/>
            <a:ext cx="7386686" cy="1213389"/>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000000"/>
                </a:solidFill>
              </a:rPr>
              <a:t>VIDEO: CHÍNH SÁCH PHÁP LUẬT THÚC ĐẨY THỰC HÀNH KINH DOANH CÓ TRÁCH NHIỆM TẠI VIỆT NAM</a:t>
            </a:r>
          </a:p>
        </p:txBody>
      </p:sp>
    </p:spTree>
    <p:extLst>
      <p:ext uri="{BB962C8B-B14F-4D97-AF65-F5344CB8AC3E}">
        <p14:creationId xmlns:p14="http://schemas.microsoft.com/office/powerpoint/2010/main" val="209650335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759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fullScrn="1">
              <p:cMediaNode vol="80000">
                <p:cTn id="16" fill="hold" display="0">
                  <p:stCondLst>
                    <p:cond delay="indefinite"/>
                  </p:stCondLst>
                </p:cTn>
                <p:tgtEl>
                  <p:spTgt spid="6"/>
                </p:tgtEl>
              </p:cMediaNode>
            </p:video>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68E356-77B9-3DD3-D7C6-093B3AAD074C}"/>
              </a:ext>
            </a:extLst>
          </p:cNvPr>
          <p:cNvGrpSpPr/>
          <p:nvPr/>
        </p:nvGrpSpPr>
        <p:grpSpPr>
          <a:xfrm>
            <a:off x="1527790" y="175933"/>
            <a:ext cx="6088419" cy="1015663"/>
            <a:chOff x="587613" y="277781"/>
            <a:chExt cx="6088419" cy="1015663"/>
          </a:xfrm>
        </p:grpSpPr>
        <p:sp>
          <p:nvSpPr>
            <p:cNvPr id="3" name="TextBox 2">
              <a:extLst>
                <a:ext uri="{FF2B5EF4-FFF2-40B4-BE49-F238E27FC236}">
                  <a16:creationId xmlns:a16="http://schemas.microsoft.com/office/drawing/2014/main" id="{A2DDEAA8-5842-3D83-020C-CDA30AF0A2DE}"/>
                </a:ext>
              </a:extLst>
            </p:cNvPr>
            <p:cNvSpPr txBox="1"/>
            <p:nvPr/>
          </p:nvSpPr>
          <p:spPr>
            <a:xfrm>
              <a:off x="1371596" y="277781"/>
              <a:ext cx="5304436" cy="1015663"/>
            </a:xfrm>
            <a:prstGeom prst="rect">
              <a:avLst/>
            </a:prstGeom>
            <a:noFill/>
          </p:spPr>
          <p:txBody>
            <a:bodyPr wrap="square">
              <a:spAutoFit/>
            </a:bodyPr>
            <a:lstStyle/>
            <a:p>
              <a:pPr algn="just">
                <a:lnSpc>
                  <a:spcPct val="150000"/>
                </a:lnSpc>
              </a:pPr>
              <a:r>
                <a:rPr lang="en-US" sz="2000" i="1"/>
                <a:t>L</a:t>
              </a:r>
              <a:r>
                <a:rPr lang="vi-VN" sz="2000" i="1"/>
                <a:t>àm việc theo nhóm nhỏ, đọc các trường hợp trong SGK tr.50 và trả lời câu hỏi: </a:t>
              </a:r>
              <a:endParaRPr lang="en-US" sz="2000" i="1"/>
            </a:p>
          </p:txBody>
        </p:sp>
        <p:sp>
          <p:nvSpPr>
            <p:cNvPr id="4" name="Freeform 2">
              <a:extLst>
                <a:ext uri="{FF2B5EF4-FFF2-40B4-BE49-F238E27FC236}">
                  <a16:creationId xmlns:a16="http://schemas.microsoft.com/office/drawing/2014/main" id="{DD04D2B0-5748-8E76-1214-EB7EC7BBECF6}"/>
                </a:ext>
              </a:extLst>
            </p:cNvPr>
            <p:cNvSpPr/>
            <p:nvPr/>
          </p:nvSpPr>
          <p:spPr>
            <a:xfrm>
              <a:off x="587613" y="477729"/>
              <a:ext cx="720193" cy="615765"/>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4"/>
          <p:cNvGrpSpPr/>
          <p:nvPr/>
        </p:nvGrpSpPr>
        <p:grpSpPr>
          <a:xfrm>
            <a:off x="579422" y="1212030"/>
            <a:ext cx="7985156" cy="1908209"/>
            <a:chOff x="5868236" y="1575254"/>
            <a:chExt cx="7985156" cy="1908209"/>
          </a:xfrm>
        </p:grpSpPr>
        <p:grpSp>
          <p:nvGrpSpPr>
            <p:cNvPr id="6" name="Group 5">
              <a:extLst>
                <a:ext uri="{FF2B5EF4-FFF2-40B4-BE49-F238E27FC236}">
                  <a16:creationId xmlns:a16="http://schemas.microsoft.com/office/drawing/2014/main" id="{3B118C66-61AC-E7EE-3942-DD670C387640}"/>
                </a:ext>
              </a:extLst>
            </p:cNvPr>
            <p:cNvGrpSpPr/>
            <p:nvPr/>
          </p:nvGrpSpPr>
          <p:grpSpPr>
            <a:xfrm>
              <a:off x="6107453" y="1710871"/>
              <a:ext cx="7745939" cy="1772592"/>
              <a:chOff x="290286" y="2989942"/>
              <a:chExt cx="7745939" cy="1772592"/>
            </a:xfrm>
          </p:grpSpPr>
          <p:sp>
            <p:nvSpPr>
              <p:cNvPr id="8" name="Rectangle 7">
                <a:extLst>
                  <a:ext uri="{FF2B5EF4-FFF2-40B4-BE49-F238E27FC236}">
                    <a16:creationId xmlns:a16="http://schemas.microsoft.com/office/drawing/2014/main" id="{25737119-B5E2-857A-4517-D5917232ABF5}"/>
                  </a:ext>
                </a:extLst>
              </p:cNvPr>
              <p:cNvSpPr/>
              <p:nvPr/>
            </p:nvSpPr>
            <p:spPr>
              <a:xfrm>
                <a:off x="290286" y="2989942"/>
                <a:ext cx="7666109" cy="1700019"/>
              </a:xfrm>
              <a:prstGeom prst="rect">
                <a:avLst/>
              </a:prstGeom>
              <a:no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9" name="Rectangle 8">
                <a:extLst>
                  <a:ext uri="{FF2B5EF4-FFF2-40B4-BE49-F238E27FC236}">
                    <a16:creationId xmlns:a16="http://schemas.microsoft.com/office/drawing/2014/main" id="{73A0FC2D-F740-F311-0E89-8EA9EEE59377}"/>
                  </a:ext>
                </a:extLst>
              </p:cNvPr>
              <p:cNvSpPr/>
              <p:nvPr/>
            </p:nvSpPr>
            <p:spPr>
              <a:xfrm>
                <a:off x="370116" y="3062515"/>
                <a:ext cx="7666109" cy="1700019"/>
              </a:xfrm>
              <a:prstGeom prst="rect">
                <a:avLst/>
              </a:prstGeom>
              <a:solidFill>
                <a:schemeClr val="accent5">
                  <a:lumMod val="20000"/>
                  <a:lumOff val="80000"/>
                </a:schemeClr>
              </a:solidFill>
              <a:ln w="12700">
                <a:solidFill>
                  <a:srgbClr val="000000"/>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just"/>
                <a:endParaRPr lang="en-US"/>
              </a:p>
            </p:txBody>
          </p:sp>
          <p:sp>
            <p:nvSpPr>
              <p:cNvPr id="10" name="TextBox 9">
                <a:extLst>
                  <a:ext uri="{FF2B5EF4-FFF2-40B4-BE49-F238E27FC236}">
                    <a16:creationId xmlns:a16="http://schemas.microsoft.com/office/drawing/2014/main" id="{B17F5E49-7BE9-B9A4-3C4E-D0F2C3423160}"/>
                  </a:ext>
                </a:extLst>
              </p:cNvPr>
              <p:cNvSpPr txBox="1"/>
              <p:nvPr/>
            </p:nvSpPr>
            <p:spPr>
              <a:xfrm>
                <a:off x="566143" y="3172686"/>
                <a:ext cx="7274054" cy="1477328"/>
              </a:xfrm>
              <a:prstGeom prst="rect">
                <a:avLst/>
              </a:prstGeom>
              <a:noFill/>
            </p:spPr>
            <p:txBody>
              <a:bodyPr wrap="square">
                <a:spAutoFit/>
              </a:bodyPr>
              <a:lstStyle/>
              <a:p>
                <a:pPr algn="just">
                  <a:lnSpc>
                    <a:spcPct val="150000"/>
                  </a:lnSpc>
                </a:pPr>
                <a:r>
                  <a:rPr lang="en-US" sz="2000"/>
                  <a:t>       </a:t>
                </a:r>
                <a:r>
                  <a:rPr lang="vi-VN" sz="2000"/>
                  <a:t>Theo em, trong các trường hợp 1 và 2, chủ thể nào đã vi phạm quy định của pháp luật về quyền tự do kinh doanh? Các hành vi vi phạm đó có thể dẫn đến những hậu quả gì? Vì sao?</a:t>
                </a:r>
                <a:endParaRPr lang="en-US" sz="2000"/>
              </a:p>
            </p:txBody>
          </p:sp>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5346">
              <a:off x="5868236" y="1575254"/>
              <a:ext cx="952304" cy="896830"/>
            </a:xfrm>
            <a:prstGeom prst="rect">
              <a:avLst/>
            </a:prstGeom>
          </p:spPr>
        </p:pic>
      </p:grpSp>
      <p:grpSp>
        <p:nvGrpSpPr>
          <p:cNvPr id="13" name="Group 12">
            <a:extLst>
              <a:ext uri="{FF2B5EF4-FFF2-40B4-BE49-F238E27FC236}">
                <a16:creationId xmlns:a16="http://schemas.microsoft.com/office/drawing/2014/main" id="{FB7870DD-29E4-7755-23F5-AAE10FDDBAAA}"/>
              </a:ext>
            </a:extLst>
          </p:cNvPr>
          <p:cNvGrpSpPr/>
          <p:nvPr/>
        </p:nvGrpSpPr>
        <p:grpSpPr>
          <a:xfrm>
            <a:off x="818639" y="3403667"/>
            <a:ext cx="3875899" cy="1240320"/>
            <a:chOff x="385325" y="2662091"/>
            <a:chExt cx="3875899" cy="1195346"/>
          </a:xfrm>
        </p:grpSpPr>
        <p:sp>
          <p:nvSpPr>
            <p:cNvPr id="14" name="Rectangle: Diagonal Corners Rounded 15">
              <a:extLst>
                <a:ext uri="{FF2B5EF4-FFF2-40B4-BE49-F238E27FC236}">
                  <a16:creationId xmlns:a16="http://schemas.microsoft.com/office/drawing/2014/main" id="{8E7244F3-E85C-9541-AE5E-E0FE3EE06C89}"/>
                </a:ext>
              </a:extLst>
            </p:cNvPr>
            <p:cNvSpPr/>
            <p:nvPr/>
          </p:nvSpPr>
          <p:spPr>
            <a:xfrm>
              <a:off x="465155" y="2734664"/>
              <a:ext cx="3796069" cy="1122773"/>
            </a:xfrm>
            <a:prstGeom prst="round2DiagRect">
              <a:avLst/>
            </a:prstGeom>
            <a:noFill/>
            <a:ln w="12700">
              <a:solidFill>
                <a:srgbClr val="0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0EE5D035-EFC2-5101-24E4-01383F764156}"/>
                </a:ext>
              </a:extLst>
            </p:cNvPr>
            <p:cNvSpPr/>
            <p:nvPr/>
          </p:nvSpPr>
          <p:spPr>
            <a:xfrm>
              <a:off x="385325" y="2662091"/>
              <a:ext cx="3796069" cy="1122773"/>
            </a:xfrm>
            <a:prstGeom prst="round2Diag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6D73192-51ED-1F2D-92CD-1C3DC79642D8}"/>
                </a:ext>
              </a:extLst>
            </p:cNvPr>
            <p:cNvSpPr txBox="1"/>
            <p:nvPr/>
          </p:nvSpPr>
          <p:spPr>
            <a:xfrm>
              <a:off x="508821" y="2734059"/>
              <a:ext cx="3549076" cy="978835"/>
            </a:xfrm>
            <a:prstGeom prst="rect">
              <a:avLst/>
            </a:prstGeom>
            <a:noFill/>
          </p:spPr>
          <p:txBody>
            <a:bodyPr wrap="square">
              <a:spAutoFit/>
            </a:bodyPr>
            <a:lstStyle/>
            <a:p>
              <a:pPr algn="just">
                <a:lnSpc>
                  <a:spcPct val="150000"/>
                </a:lnSpc>
              </a:pPr>
              <a:r>
                <a:rPr lang="vi-VN" sz="2000" b="1"/>
                <a:t>Nhóm chẵn: </a:t>
              </a:r>
              <a:r>
                <a:rPr lang="vi-VN" sz="2000"/>
                <a:t>Đọc trường hợp 1 và thực hiện nhiệm vụ</a:t>
              </a:r>
              <a:r>
                <a:rPr lang="en-US" sz="2000"/>
                <a:t>.</a:t>
              </a:r>
            </a:p>
          </p:txBody>
        </p:sp>
      </p:grpSp>
      <p:grpSp>
        <p:nvGrpSpPr>
          <p:cNvPr id="18" name="Group 17">
            <a:extLst>
              <a:ext uri="{FF2B5EF4-FFF2-40B4-BE49-F238E27FC236}">
                <a16:creationId xmlns:a16="http://schemas.microsoft.com/office/drawing/2014/main" id="{FB7870DD-29E4-7755-23F5-AAE10FDDBAAA}"/>
              </a:ext>
            </a:extLst>
          </p:cNvPr>
          <p:cNvGrpSpPr/>
          <p:nvPr/>
        </p:nvGrpSpPr>
        <p:grpSpPr>
          <a:xfrm>
            <a:off x="4974314" y="3366014"/>
            <a:ext cx="3590264" cy="1240320"/>
            <a:chOff x="385326" y="2662091"/>
            <a:chExt cx="3590264" cy="1195346"/>
          </a:xfrm>
        </p:grpSpPr>
        <p:sp>
          <p:nvSpPr>
            <p:cNvPr id="19" name="Rectangle: Diagonal Corners Rounded 15">
              <a:extLst>
                <a:ext uri="{FF2B5EF4-FFF2-40B4-BE49-F238E27FC236}">
                  <a16:creationId xmlns:a16="http://schemas.microsoft.com/office/drawing/2014/main" id="{8E7244F3-E85C-9541-AE5E-E0FE3EE06C89}"/>
                </a:ext>
              </a:extLst>
            </p:cNvPr>
            <p:cNvSpPr/>
            <p:nvPr/>
          </p:nvSpPr>
          <p:spPr>
            <a:xfrm>
              <a:off x="465156" y="2734664"/>
              <a:ext cx="3510434" cy="1122773"/>
            </a:xfrm>
            <a:prstGeom prst="round2DiagRect">
              <a:avLst/>
            </a:prstGeom>
            <a:noFill/>
            <a:ln w="12700">
              <a:solidFill>
                <a:srgbClr val="0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Diagonal Corners Rounded 14">
              <a:extLst>
                <a:ext uri="{FF2B5EF4-FFF2-40B4-BE49-F238E27FC236}">
                  <a16:creationId xmlns:a16="http://schemas.microsoft.com/office/drawing/2014/main" id="{0EE5D035-EFC2-5101-24E4-01383F764156}"/>
                </a:ext>
              </a:extLst>
            </p:cNvPr>
            <p:cNvSpPr/>
            <p:nvPr/>
          </p:nvSpPr>
          <p:spPr>
            <a:xfrm>
              <a:off x="385326" y="2662091"/>
              <a:ext cx="3510434" cy="1122773"/>
            </a:xfrm>
            <a:prstGeom prst="round2Diag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6D73192-51ED-1F2D-92CD-1C3DC79642D8}"/>
                </a:ext>
              </a:extLst>
            </p:cNvPr>
            <p:cNvSpPr txBox="1"/>
            <p:nvPr/>
          </p:nvSpPr>
          <p:spPr>
            <a:xfrm>
              <a:off x="508821" y="2734059"/>
              <a:ext cx="3275727" cy="978835"/>
            </a:xfrm>
            <a:prstGeom prst="rect">
              <a:avLst/>
            </a:prstGeom>
            <a:noFill/>
          </p:spPr>
          <p:txBody>
            <a:bodyPr wrap="square">
              <a:spAutoFit/>
            </a:bodyPr>
            <a:lstStyle/>
            <a:p>
              <a:pPr algn="just">
                <a:lnSpc>
                  <a:spcPct val="150000"/>
                </a:lnSpc>
              </a:pPr>
              <a:r>
                <a:rPr lang="vi-VN" sz="2000" b="1"/>
                <a:t>Nhóm lẻ: </a:t>
              </a:r>
              <a:r>
                <a:rPr lang="vi-VN" sz="2000"/>
                <a:t>Đọc trường hợp 2 và thực hiện nhiệm vụ</a:t>
              </a:r>
              <a:r>
                <a:rPr lang="en-US" sz="2000"/>
                <a:t>.</a:t>
              </a:r>
            </a:p>
          </p:txBody>
        </p:sp>
      </p:grpSp>
    </p:spTree>
    <p:extLst>
      <p:ext uri="{BB962C8B-B14F-4D97-AF65-F5344CB8AC3E}">
        <p14:creationId xmlns:p14="http://schemas.microsoft.com/office/powerpoint/2010/main" val="851336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11" name="Group 10"/>
          <p:cNvGrpSpPr/>
          <p:nvPr/>
        </p:nvGrpSpPr>
        <p:grpSpPr>
          <a:xfrm>
            <a:off x="310493" y="1244600"/>
            <a:ext cx="8330656" cy="3581400"/>
            <a:chOff x="627993" y="1651000"/>
            <a:chExt cx="8330656" cy="3581400"/>
          </a:xfrm>
        </p:grpSpPr>
        <p:sp>
          <p:nvSpPr>
            <p:cNvPr id="22" name="Rectangle: Rounded Corners 4">
              <a:extLst>
                <a:ext uri="{FF2B5EF4-FFF2-40B4-BE49-F238E27FC236}">
                  <a16:creationId xmlns:a16="http://schemas.microsoft.com/office/drawing/2014/main" id="{7C198FC7-6ED3-858E-3179-BB24BBBDD685}"/>
                </a:ext>
              </a:extLst>
            </p:cNvPr>
            <p:cNvSpPr/>
            <p:nvPr/>
          </p:nvSpPr>
          <p:spPr>
            <a:xfrm>
              <a:off x="627993" y="1651000"/>
              <a:ext cx="8330656" cy="3581400"/>
            </a:xfrm>
            <a:prstGeom prst="roundRect">
              <a:avLst>
                <a:gd name="adj" fmla="val 6551"/>
              </a:avLst>
            </a:prstGeom>
            <a:solidFill>
              <a:srgbClr val="FFFFFF"/>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4AABEEE-4DA5-02E3-6482-23DC0676ED72}"/>
                </a:ext>
              </a:extLst>
            </p:cNvPr>
            <p:cNvSpPr txBox="1"/>
            <p:nvPr/>
          </p:nvSpPr>
          <p:spPr>
            <a:xfrm>
              <a:off x="831879" y="1751664"/>
              <a:ext cx="7922884" cy="3416320"/>
            </a:xfrm>
            <a:prstGeom prst="rect">
              <a:avLst/>
            </a:prstGeom>
            <a:noFill/>
          </p:spPr>
          <p:txBody>
            <a:bodyPr wrap="square" rtlCol="0">
              <a:spAutoFit/>
            </a:bodyPr>
            <a:lstStyle/>
            <a:p>
              <a:pPr algn="just">
                <a:lnSpc>
                  <a:spcPct val="150000"/>
                </a:lnSpc>
              </a:pPr>
              <a:r>
                <a:rPr lang="vi-VN" sz="1800"/>
                <a:t>Anh T (29 tuổi) có ý định buôn bán các loại thực phẩm chức năng và thuốc tân dược giả để kiếm lời. Thông qua mạng xã hội, anh T đặt ông A sản xuất 2500 hộp nhựa không nhãn mác, mỗi hợp chứa 60 viên nang thảo dược và đặt anh H sản xuất một lượng lớn vỏ hộp giấy, nhãn mác, tờ hướng dẫn sử dụng thuốc,…</a:t>
              </a:r>
              <a:r>
                <a:rPr lang="en-US" sz="1800"/>
                <a:t> </a:t>
              </a:r>
              <a:r>
                <a:rPr lang="vi-VN" sz="1800"/>
                <a:t>sao chép từ sản phẩm của các nhãn hiệu nổi tiếng trên thế giới. Sau đó, anh T cùng vợ dán các loại tem, nhãn lên hộp nhựa chứa các viên nang rồi đóng hộp, dán tem chống hàng giả lên nắp hộp và dùng nhiều kênh bán hàng để bán ra thị trường. </a:t>
              </a:r>
            </a:p>
          </p:txBody>
        </p:sp>
      </p:grpSp>
      <p:sp>
        <p:nvSpPr>
          <p:cNvPr id="25" name="Arrow: Pentagon 1">
            <a:extLst>
              <a:ext uri="{FF2B5EF4-FFF2-40B4-BE49-F238E27FC236}">
                <a16:creationId xmlns:a16="http://schemas.microsoft.com/office/drawing/2014/main" id="{FACF9C15-8136-95F4-4F42-B44BBFB34F3A}"/>
              </a:ext>
            </a:extLst>
          </p:cNvPr>
          <p:cNvSpPr/>
          <p:nvPr/>
        </p:nvSpPr>
        <p:spPr>
          <a:xfrm>
            <a:off x="-186872" y="318418"/>
            <a:ext cx="4415972" cy="575130"/>
          </a:xfrm>
          <a:prstGeom prst="homePlate">
            <a:avLst/>
          </a:prstGeom>
          <a:solidFill>
            <a:schemeClr val="accent4">
              <a:lumMod val="40000"/>
              <a:lumOff val="60000"/>
            </a:schemeClr>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   </a:t>
            </a:r>
            <a:r>
              <a:rPr lang="vi-VN" sz="2200" b="1">
                <a:solidFill>
                  <a:srgbClr val="000000"/>
                </a:solidFill>
              </a:rPr>
              <a:t>Nhóm chẵn: trường hợp 1</a:t>
            </a:r>
            <a:endParaRPr lang="en-US" sz="2200" b="1">
              <a:solidFill>
                <a:srgbClr val="000000"/>
              </a:solidFill>
            </a:endParaRPr>
          </a:p>
        </p:txBody>
      </p:sp>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r="48934" b="58931"/>
          <a:stretch/>
        </p:blipFill>
        <p:spPr>
          <a:xfrm>
            <a:off x="7128429" y="50066"/>
            <a:ext cx="1850472" cy="1488222"/>
          </a:xfrm>
          <a:prstGeom prst="rect">
            <a:avLst/>
          </a:prstGeom>
        </p:spPr>
      </p:pic>
    </p:spTree>
    <p:extLst>
      <p:ext uri="{BB962C8B-B14F-4D97-AF65-F5344CB8AC3E}">
        <p14:creationId xmlns:p14="http://schemas.microsoft.com/office/powerpoint/2010/main" val="28908056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11" name="Group 10"/>
          <p:cNvGrpSpPr/>
          <p:nvPr/>
        </p:nvGrpSpPr>
        <p:grpSpPr>
          <a:xfrm>
            <a:off x="310493" y="1244600"/>
            <a:ext cx="8330656" cy="3581400"/>
            <a:chOff x="627993" y="1651000"/>
            <a:chExt cx="8330656" cy="3581400"/>
          </a:xfrm>
        </p:grpSpPr>
        <p:sp>
          <p:nvSpPr>
            <p:cNvPr id="22" name="Rectangle: Rounded Corners 4">
              <a:extLst>
                <a:ext uri="{FF2B5EF4-FFF2-40B4-BE49-F238E27FC236}">
                  <a16:creationId xmlns:a16="http://schemas.microsoft.com/office/drawing/2014/main" id="{7C198FC7-6ED3-858E-3179-BB24BBBDD685}"/>
                </a:ext>
              </a:extLst>
            </p:cNvPr>
            <p:cNvSpPr/>
            <p:nvPr/>
          </p:nvSpPr>
          <p:spPr>
            <a:xfrm>
              <a:off x="627993" y="1651000"/>
              <a:ext cx="8330656" cy="3581400"/>
            </a:xfrm>
            <a:prstGeom prst="roundRect">
              <a:avLst>
                <a:gd name="adj" fmla="val 6551"/>
              </a:avLst>
            </a:prstGeom>
            <a:solidFill>
              <a:srgbClr val="FFFFFF"/>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4AABEEE-4DA5-02E3-6482-23DC0676ED72}"/>
                </a:ext>
              </a:extLst>
            </p:cNvPr>
            <p:cNvSpPr txBox="1"/>
            <p:nvPr/>
          </p:nvSpPr>
          <p:spPr>
            <a:xfrm>
              <a:off x="802360" y="1779706"/>
              <a:ext cx="7981921" cy="3323987"/>
            </a:xfrm>
            <a:prstGeom prst="rect">
              <a:avLst/>
            </a:prstGeom>
            <a:noFill/>
          </p:spPr>
          <p:txBody>
            <a:bodyPr wrap="square" rtlCol="0">
              <a:spAutoFit/>
            </a:bodyPr>
            <a:lstStyle/>
            <a:p>
              <a:pPr algn="just">
                <a:lnSpc>
                  <a:spcPct val="150000"/>
                </a:lnSpc>
              </a:pPr>
              <a:r>
                <a:rPr lang="vi-VN" sz="2000"/>
                <a:t>Nhận thấy lợi nhuận từ việc mua bán pháo nổ nên anh B (25 tuổi) và anh C (31 tuổi) đã bàn nhau mua nguyên liệu, phương tiện về sản xuất pháo hoa nổ tại nhà rồi bán kiếm lời. Hai người đặt mua nguyên liệu, phương tiện trên mạng, sau đó liên tục thử nghiệm đến khi thành công thì sản xuấ hàng loạt rồi tìm cách bán ra ngoài thị trường. Chỉ trong vòng 3 tháng, anh B và anh C đã sản xuất được hơn 1 tấn pháo nổ thành phẩm mang bán và thu về một khoản tiền lớn. </a:t>
              </a:r>
            </a:p>
          </p:txBody>
        </p:sp>
      </p:grpSp>
      <p:sp>
        <p:nvSpPr>
          <p:cNvPr id="25" name="Arrow: Pentagon 1">
            <a:extLst>
              <a:ext uri="{FF2B5EF4-FFF2-40B4-BE49-F238E27FC236}">
                <a16:creationId xmlns:a16="http://schemas.microsoft.com/office/drawing/2014/main" id="{FACF9C15-8136-95F4-4F42-B44BBFB34F3A}"/>
              </a:ext>
            </a:extLst>
          </p:cNvPr>
          <p:cNvSpPr/>
          <p:nvPr/>
        </p:nvSpPr>
        <p:spPr>
          <a:xfrm>
            <a:off x="-186872" y="318418"/>
            <a:ext cx="4022272" cy="575130"/>
          </a:xfrm>
          <a:prstGeom prst="homePlate">
            <a:avLst/>
          </a:prstGeom>
          <a:solidFill>
            <a:schemeClr val="accent4">
              <a:lumMod val="40000"/>
              <a:lumOff val="60000"/>
            </a:schemeClr>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   </a:t>
            </a:r>
            <a:r>
              <a:rPr lang="vi-VN" sz="2200" b="1">
                <a:solidFill>
                  <a:srgbClr val="000000"/>
                </a:solidFill>
              </a:rPr>
              <a:t>Nhóm </a:t>
            </a:r>
            <a:r>
              <a:rPr lang="en-US" sz="2200" b="1">
                <a:solidFill>
                  <a:srgbClr val="000000"/>
                </a:solidFill>
              </a:rPr>
              <a:t>lẻ</a:t>
            </a:r>
            <a:r>
              <a:rPr lang="vi-VN" sz="2200" b="1">
                <a:solidFill>
                  <a:srgbClr val="000000"/>
                </a:solidFill>
              </a:rPr>
              <a:t>: trường hợp </a:t>
            </a:r>
            <a:r>
              <a:rPr lang="en-US" sz="2200" b="1">
                <a:solidFill>
                  <a:srgbClr val="000000"/>
                </a:solidFill>
              </a:rPr>
              <a:t>2</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2935" r="51866" b="18944"/>
          <a:stretch/>
        </p:blipFill>
        <p:spPr>
          <a:xfrm flipH="1">
            <a:off x="6654798" y="-12744"/>
            <a:ext cx="1930401" cy="1528837"/>
          </a:xfrm>
          <a:prstGeom prst="rect">
            <a:avLst/>
          </a:prstGeom>
        </p:spPr>
      </p:pic>
    </p:spTree>
    <p:extLst>
      <p:ext uri="{BB962C8B-B14F-4D97-AF65-F5344CB8AC3E}">
        <p14:creationId xmlns:p14="http://schemas.microsoft.com/office/powerpoint/2010/main" val="37248126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526D3025-59DE-C5D7-8CB6-80D6CC14A6E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E42670E-D4E2-64A7-295A-16496C1D9AA9}"/>
              </a:ext>
            </a:extLst>
          </p:cNvPr>
          <p:cNvSpPr txBox="1"/>
          <p:nvPr/>
        </p:nvSpPr>
        <p:spPr>
          <a:xfrm>
            <a:off x="0" y="161070"/>
            <a:ext cx="9144000" cy="477054"/>
          </a:xfrm>
          <a:prstGeom prst="rect">
            <a:avLst/>
          </a:prstGeom>
          <a:noFill/>
        </p:spPr>
        <p:txBody>
          <a:bodyPr wrap="square">
            <a:spAutoFit/>
          </a:bodyPr>
          <a:lstStyle/>
          <a:p>
            <a:pPr algn="ctr"/>
            <a:r>
              <a:rPr lang="en-US" sz="2400" b="1" u="sng">
                <a:solidFill>
                  <a:srgbClr val="C00000"/>
                </a:solidFill>
              </a:rPr>
              <a:t>Trả lời:</a:t>
            </a:r>
          </a:p>
        </p:txBody>
      </p:sp>
      <p:sp>
        <p:nvSpPr>
          <p:cNvPr id="9" name="Arrow: Pentagon 1">
            <a:extLst>
              <a:ext uri="{FF2B5EF4-FFF2-40B4-BE49-F238E27FC236}">
                <a16:creationId xmlns:a16="http://schemas.microsoft.com/office/drawing/2014/main" id="{FACF9C15-8136-95F4-4F42-B44BBFB34F3A}"/>
              </a:ext>
            </a:extLst>
          </p:cNvPr>
          <p:cNvSpPr/>
          <p:nvPr/>
        </p:nvSpPr>
        <p:spPr>
          <a:xfrm>
            <a:off x="-161472" y="876954"/>
            <a:ext cx="2841172" cy="575130"/>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a:t>
            </a:r>
            <a:r>
              <a:rPr lang="vi-VN" sz="2200" b="1">
                <a:solidFill>
                  <a:srgbClr val="C00000"/>
                </a:solidFill>
              </a:rPr>
              <a:t>rường hợp 1</a:t>
            </a:r>
            <a:endParaRPr lang="en-US" sz="2200" b="1">
              <a:solidFill>
                <a:srgbClr val="C00000"/>
              </a:solidFill>
            </a:endParaRPr>
          </a:p>
        </p:txBody>
      </p:sp>
      <p:sp>
        <p:nvSpPr>
          <p:cNvPr id="11" name="Rectangle: Diagonal Corners Rounded 4">
            <a:extLst>
              <a:ext uri="{FF2B5EF4-FFF2-40B4-BE49-F238E27FC236}">
                <a16:creationId xmlns:a16="http://schemas.microsoft.com/office/drawing/2014/main" id="{7BC05C48-F357-B160-CE0B-445770F63A63}"/>
              </a:ext>
            </a:extLst>
          </p:cNvPr>
          <p:cNvSpPr/>
          <p:nvPr/>
        </p:nvSpPr>
        <p:spPr>
          <a:xfrm>
            <a:off x="492029" y="1794550"/>
            <a:ext cx="4079971" cy="2122605"/>
          </a:xfrm>
          <a:prstGeom prst="round2DiagRect">
            <a:avLst>
              <a:gd name="adj1" fmla="val 10085"/>
              <a:gd name="adj2" fmla="val 0"/>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rgbClr val="7030A0"/>
                </a:solidFill>
              </a:rPr>
              <a:t>Hành vi: </a:t>
            </a:r>
            <a:r>
              <a:rPr lang="en-US" sz="2000">
                <a:solidFill>
                  <a:srgbClr val="000000"/>
                </a:solidFill>
              </a:rPr>
              <a:t>Anh T và vợ đã vi phạm quy định của pháp luật về quyền tự do kinh doanh khi kinh doanh hàng giả.</a:t>
            </a:r>
          </a:p>
        </p:txBody>
      </p:sp>
      <p:grpSp>
        <p:nvGrpSpPr>
          <p:cNvPr id="7" name="Group 6"/>
          <p:cNvGrpSpPr/>
          <p:nvPr/>
        </p:nvGrpSpPr>
        <p:grpSpPr>
          <a:xfrm>
            <a:off x="5039840" y="933162"/>
            <a:ext cx="5105527" cy="5009874"/>
            <a:chOff x="5039840" y="933162"/>
            <a:chExt cx="5105527" cy="5009874"/>
          </a:xfrm>
        </p:grpSpPr>
        <p:sp>
          <p:nvSpPr>
            <p:cNvPr id="5" name="Oval 4">
              <a:extLst>
                <a:ext uri="{FF2B5EF4-FFF2-40B4-BE49-F238E27FC236}">
                  <a16:creationId xmlns:a16="http://schemas.microsoft.com/office/drawing/2014/main" id="{D3A32B66-940A-E645-67E0-83DD8759F399}"/>
                </a:ext>
              </a:extLst>
            </p:cNvPr>
            <p:cNvSpPr/>
            <p:nvPr/>
          </p:nvSpPr>
          <p:spPr>
            <a:xfrm>
              <a:off x="5248146" y="933162"/>
              <a:ext cx="4897221" cy="4897222"/>
            </a:xfrm>
            <a:prstGeom prst="ellipse">
              <a:avLst/>
            </a:prstGeom>
            <a:noFill/>
            <a:ln>
              <a:solidFill>
                <a:schemeClr val="bg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s://dms.gov.vn/documents/20182/20167074/H%C3%A0+N%E1%BB%99i+-+Th%E1%BB%B1c+ph%E1%BA%A9m+gi%E1%BA%A3.jpg/8fefec30-73af-4d79-b150-23d77702d4f6"/>
            <p:cNvPicPr>
              <a:picLocks noChangeAspect="1" noChangeArrowheads="1"/>
            </p:cNvPicPr>
            <p:nvPr/>
          </p:nvPicPr>
          <p:blipFill rotWithShape="1">
            <a:blip r:embed="rId2">
              <a:extLst>
                <a:ext uri="{28A0092B-C50C-407E-A947-70E740481C1C}">
                  <a14:useLocalDpi xmlns:a14="http://schemas.microsoft.com/office/drawing/2010/main" val="0"/>
                </a:ext>
              </a:extLst>
            </a:blip>
            <a:srcRect l="14919" r="10080"/>
            <a:stretch/>
          </p:blipFill>
          <p:spPr bwMode="auto">
            <a:xfrm>
              <a:off x="5039840" y="1041852"/>
              <a:ext cx="4901184" cy="4901184"/>
            </a:xfrm>
            <a:prstGeom prst="ellipse">
              <a:avLst/>
            </a:prstGeom>
            <a:noFill/>
            <a:extLst>
              <a:ext uri="{909E8E84-426E-40DD-AFC4-6F175D3DCCD1}">
                <a14:hiddenFill xmlns:a14="http://schemas.microsoft.com/office/drawing/2010/main">
                  <a:solidFill>
                    <a:srgbClr val="FFFFFF"/>
                  </a:solidFill>
                </a14:hiddenFill>
              </a:ext>
            </a:extLst>
          </p:spPr>
        </p:pic>
      </p:grpSp>
      <p:pic>
        <p:nvPicPr>
          <p:cNvPr id="14" name="Google Shape;220;p3"/>
          <p:cNvPicPr preferRelativeResize="0"/>
          <p:nvPr/>
        </p:nvPicPr>
        <p:blipFill rotWithShape="1">
          <a:blip r:embed="rId3">
            <a:alphaModFix/>
          </a:blip>
          <a:srcRect/>
          <a:stretch/>
        </p:blipFill>
        <p:spPr>
          <a:xfrm>
            <a:off x="151150" y="4792663"/>
            <a:ext cx="954745" cy="230118"/>
          </a:xfrm>
          <a:prstGeom prst="rect">
            <a:avLst/>
          </a:prstGeom>
          <a:noFill/>
          <a:ln>
            <a:noFill/>
          </a:ln>
        </p:spPr>
      </p:pic>
    </p:spTree>
    <p:extLst>
      <p:ext uri="{BB962C8B-B14F-4D97-AF65-F5344CB8AC3E}">
        <p14:creationId xmlns:p14="http://schemas.microsoft.com/office/powerpoint/2010/main" val="12417995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526D3025-59DE-C5D7-8CB6-80D6CC14A6E8}"/>
            </a:ext>
          </a:extLst>
        </p:cNvPr>
        <p:cNvGrpSpPr/>
        <p:nvPr/>
      </p:nvGrpSpPr>
      <p:grpSpPr>
        <a:xfrm>
          <a:off x="0" y="0"/>
          <a:ext cx="0" cy="0"/>
          <a:chOff x="0" y="0"/>
          <a:chExt cx="0" cy="0"/>
        </a:xfrm>
      </p:grpSpPr>
      <p:sp>
        <p:nvSpPr>
          <p:cNvPr id="10" name="Arrow: Pentagon 1">
            <a:extLst>
              <a:ext uri="{FF2B5EF4-FFF2-40B4-BE49-F238E27FC236}">
                <a16:creationId xmlns:a16="http://schemas.microsoft.com/office/drawing/2014/main" id="{FACF9C15-8136-95F4-4F42-B44BBFB34F3A}"/>
              </a:ext>
            </a:extLst>
          </p:cNvPr>
          <p:cNvSpPr/>
          <p:nvPr/>
        </p:nvSpPr>
        <p:spPr>
          <a:xfrm>
            <a:off x="-161472" y="301824"/>
            <a:ext cx="2841172" cy="575130"/>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a:t>
            </a:r>
            <a:r>
              <a:rPr lang="vi-VN" sz="2200" b="1">
                <a:solidFill>
                  <a:srgbClr val="C00000"/>
                </a:solidFill>
              </a:rPr>
              <a:t>rường hợp 1</a:t>
            </a:r>
            <a:endParaRPr lang="en-US" sz="2200" b="1">
              <a:solidFill>
                <a:srgbClr val="C00000"/>
              </a:solidFill>
            </a:endParaRPr>
          </a:p>
        </p:txBody>
      </p:sp>
      <p:grpSp>
        <p:nvGrpSpPr>
          <p:cNvPr id="12" name="Group 11">
            <a:extLst>
              <a:ext uri="{FF2B5EF4-FFF2-40B4-BE49-F238E27FC236}">
                <a16:creationId xmlns:a16="http://schemas.microsoft.com/office/drawing/2014/main" id="{257BC245-07CD-488A-DE77-B4E004533CD3}"/>
              </a:ext>
            </a:extLst>
          </p:cNvPr>
          <p:cNvGrpSpPr/>
          <p:nvPr/>
        </p:nvGrpSpPr>
        <p:grpSpPr>
          <a:xfrm>
            <a:off x="640442" y="2124382"/>
            <a:ext cx="1587503" cy="1416696"/>
            <a:chOff x="500742" y="442686"/>
            <a:chExt cx="1587503" cy="1416696"/>
          </a:xfrm>
        </p:grpSpPr>
        <p:sp>
          <p:nvSpPr>
            <p:cNvPr id="13" name="Rectangle: Diagonal Corners Rounded 5">
              <a:extLst>
                <a:ext uri="{FF2B5EF4-FFF2-40B4-BE49-F238E27FC236}">
                  <a16:creationId xmlns:a16="http://schemas.microsoft.com/office/drawing/2014/main" id="{8A4458A9-B6EE-C7DD-855D-44826B2C92FF}"/>
                </a:ext>
              </a:extLst>
            </p:cNvPr>
            <p:cNvSpPr/>
            <p:nvPr/>
          </p:nvSpPr>
          <p:spPr>
            <a:xfrm>
              <a:off x="602345" y="522516"/>
              <a:ext cx="1485900" cy="1336866"/>
            </a:xfrm>
            <a:prstGeom prst="round2DiagRect">
              <a:avLst/>
            </a:prstGeom>
            <a:noFill/>
            <a:ln w="127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4">
              <a:extLst>
                <a:ext uri="{FF2B5EF4-FFF2-40B4-BE49-F238E27FC236}">
                  <a16:creationId xmlns:a16="http://schemas.microsoft.com/office/drawing/2014/main" id="{DE0101F4-9D0E-B6F6-9203-6A8EF0203A95}"/>
                </a:ext>
              </a:extLst>
            </p:cNvPr>
            <p:cNvSpPr/>
            <p:nvPr/>
          </p:nvSpPr>
          <p:spPr>
            <a:xfrm>
              <a:off x="508001" y="442686"/>
              <a:ext cx="1485900" cy="1336866"/>
            </a:xfrm>
            <a:prstGeom prst="round2DiagRect">
              <a:avLst/>
            </a:prstGeom>
            <a:solidFill>
              <a:srgbClr val="F360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B21B0EA-9ADD-12F4-DA55-130E8D204A83}"/>
                </a:ext>
              </a:extLst>
            </p:cNvPr>
            <p:cNvSpPr txBox="1"/>
            <p:nvPr/>
          </p:nvSpPr>
          <p:spPr>
            <a:xfrm>
              <a:off x="500742" y="834120"/>
              <a:ext cx="1493159" cy="496996"/>
            </a:xfrm>
            <a:prstGeom prst="rect">
              <a:avLst/>
            </a:prstGeom>
            <a:noFill/>
          </p:spPr>
          <p:txBody>
            <a:bodyPr wrap="square" rtlCol="0">
              <a:spAutoFit/>
            </a:bodyPr>
            <a:lstStyle/>
            <a:p>
              <a:pPr algn="ctr">
                <a:lnSpc>
                  <a:spcPct val="150000"/>
                </a:lnSpc>
              </a:pPr>
              <a:r>
                <a:rPr lang="en-US" sz="2000" b="1">
                  <a:solidFill>
                    <a:schemeClr val="accent6"/>
                  </a:solidFill>
                </a:rPr>
                <a:t>Hậu quả</a:t>
              </a:r>
            </a:p>
          </p:txBody>
        </p:sp>
      </p:grpSp>
      <p:sp>
        <p:nvSpPr>
          <p:cNvPr id="17" name="Rectangle: Diagonal Corners Rounded 9">
            <a:extLst>
              <a:ext uri="{FF2B5EF4-FFF2-40B4-BE49-F238E27FC236}">
                <a16:creationId xmlns:a16="http://schemas.microsoft.com/office/drawing/2014/main" id="{42373256-26DA-CBDD-61E0-9D3E2DE4E657}"/>
              </a:ext>
            </a:extLst>
          </p:cNvPr>
          <p:cNvSpPr/>
          <p:nvPr/>
        </p:nvSpPr>
        <p:spPr>
          <a:xfrm>
            <a:off x="3407227" y="581966"/>
            <a:ext cx="5254171" cy="1028703"/>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Ảnh hưởng tiêu cực đến sức khoẻ, tính mạng của người tiêu dùng.</a:t>
            </a:r>
            <a:endParaRPr lang="en-US" sz="2000">
              <a:solidFill>
                <a:srgbClr val="000000"/>
              </a:solidFill>
            </a:endParaRPr>
          </a:p>
        </p:txBody>
      </p:sp>
      <p:sp>
        <p:nvSpPr>
          <p:cNvPr id="18" name="Rectangle: Diagonal Corners Rounded 10">
            <a:extLst>
              <a:ext uri="{FF2B5EF4-FFF2-40B4-BE49-F238E27FC236}">
                <a16:creationId xmlns:a16="http://schemas.microsoft.com/office/drawing/2014/main" id="{ED53AA5A-DF50-02DB-F782-457A3D71588A}"/>
              </a:ext>
            </a:extLst>
          </p:cNvPr>
          <p:cNvSpPr/>
          <p:nvPr/>
        </p:nvSpPr>
        <p:spPr>
          <a:xfrm>
            <a:off x="3407229" y="1804027"/>
            <a:ext cx="5254171" cy="1028703"/>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Ảnh hưởng tiêu cực đến tâm lí, cuộc sống của người tiêu dùng.</a:t>
            </a:r>
            <a:endParaRPr lang="en-US" sz="2000">
              <a:solidFill>
                <a:srgbClr val="000000"/>
              </a:solidFill>
            </a:endParaRPr>
          </a:p>
        </p:txBody>
      </p:sp>
      <p:cxnSp>
        <p:nvCxnSpPr>
          <p:cNvPr id="19" name="Straight Connector 12">
            <a:extLst>
              <a:ext uri="{FF2B5EF4-FFF2-40B4-BE49-F238E27FC236}">
                <a16:creationId xmlns:a16="http://schemas.microsoft.com/office/drawing/2014/main" id="{2C040748-26C2-C7A4-68A7-D889A6AA599A}"/>
              </a:ext>
            </a:extLst>
          </p:cNvPr>
          <p:cNvCxnSpPr>
            <a:stCxn id="13" idx="0"/>
            <a:endCxn id="17" idx="2"/>
          </p:cNvCxnSpPr>
          <p:nvPr/>
        </p:nvCxnSpPr>
        <p:spPr>
          <a:xfrm flipV="1">
            <a:off x="2227945" y="1096318"/>
            <a:ext cx="1179282" cy="1776327"/>
          </a:xfrm>
          <a:prstGeom prst="bentConnector3">
            <a:avLst>
              <a:gd name="adj1" fmla="val 50000"/>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3">
            <a:extLst>
              <a:ext uri="{FF2B5EF4-FFF2-40B4-BE49-F238E27FC236}">
                <a16:creationId xmlns:a16="http://schemas.microsoft.com/office/drawing/2014/main" id="{0C76C087-44F6-B00E-5AC6-ADF7BEB8C58D}"/>
              </a:ext>
            </a:extLst>
          </p:cNvPr>
          <p:cNvCxnSpPr>
            <a:cxnSpLocks/>
            <a:stCxn id="13" idx="0"/>
            <a:endCxn id="18" idx="2"/>
          </p:cNvCxnSpPr>
          <p:nvPr/>
        </p:nvCxnSpPr>
        <p:spPr>
          <a:xfrm flipV="1">
            <a:off x="2227945" y="2318379"/>
            <a:ext cx="1179284" cy="554266"/>
          </a:xfrm>
          <a:prstGeom prst="bentConnector3">
            <a:avLst>
              <a:gd name="adj1" fmla="val 50000"/>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1" name="Rectangle: Diagonal Corners Rounded 10">
            <a:extLst>
              <a:ext uri="{FF2B5EF4-FFF2-40B4-BE49-F238E27FC236}">
                <a16:creationId xmlns:a16="http://schemas.microsoft.com/office/drawing/2014/main" id="{ED53AA5A-DF50-02DB-F782-457A3D71588A}"/>
              </a:ext>
            </a:extLst>
          </p:cNvPr>
          <p:cNvSpPr/>
          <p:nvPr/>
        </p:nvSpPr>
        <p:spPr>
          <a:xfrm>
            <a:off x="3407229" y="3021350"/>
            <a:ext cx="5254171" cy="1028703"/>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Khiến các doanh nghiệp sản xuất dược phẩm bị làm giả thiệt hại về tài chính, uy tín.</a:t>
            </a:r>
            <a:endParaRPr lang="en-US" sz="2000">
              <a:solidFill>
                <a:srgbClr val="000000"/>
              </a:solidFill>
            </a:endParaRPr>
          </a:p>
        </p:txBody>
      </p:sp>
      <p:cxnSp>
        <p:nvCxnSpPr>
          <p:cNvPr id="22" name="Straight Connector 13">
            <a:extLst>
              <a:ext uri="{FF2B5EF4-FFF2-40B4-BE49-F238E27FC236}">
                <a16:creationId xmlns:a16="http://schemas.microsoft.com/office/drawing/2014/main" id="{0C76C087-44F6-B00E-5AC6-ADF7BEB8C58D}"/>
              </a:ext>
            </a:extLst>
          </p:cNvPr>
          <p:cNvCxnSpPr>
            <a:cxnSpLocks/>
            <a:stCxn id="13" idx="0"/>
            <a:endCxn id="21" idx="2"/>
          </p:cNvCxnSpPr>
          <p:nvPr/>
        </p:nvCxnSpPr>
        <p:spPr>
          <a:xfrm>
            <a:off x="2227945" y="2872645"/>
            <a:ext cx="1179284" cy="663057"/>
          </a:xfrm>
          <a:prstGeom prst="bentConnector3">
            <a:avLst>
              <a:gd name="adj1" fmla="val 50000"/>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3" name="Rectangle: Diagonal Corners Rounded 10">
            <a:extLst>
              <a:ext uri="{FF2B5EF4-FFF2-40B4-BE49-F238E27FC236}">
                <a16:creationId xmlns:a16="http://schemas.microsoft.com/office/drawing/2014/main" id="{ED53AA5A-DF50-02DB-F782-457A3D71588A}"/>
              </a:ext>
            </a:extLst>
          </p:cNvPr>
          <p:cNvSpPr/>
          <p:nvPr/>
        </p:nvSpPr>
        <p:spPr>
          <a:xfrm>
            <a:off x="3407228" y="4238673"/>
            <a:ext cx="5254171" cy="600028"/>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rPr>
              <a:t>Gây rối loạn thị trường.</a:t>
            </a:r>
            <a:endParaRPr lang="en-US" sz="2000">
              <a:solidFill>
                <a:srgbClr val="000000"/>
              </a:solidFill>
            </a:endParaRPr>
          </a:p>
        </p:txBody>
      </p:sp>
      <p:cxnSp>
        <p:nvCxnSpPr>
          <p:cNvPr id="24" name="Straight Connector 13">
            <a:extLst>
              <a:ext uri="{FF2B5EF4-FFF2-40B4-BE49-F238E27FC236}">
                <a16:creationId xmlns:a16="http://schemas.microsoft.com/office/drawing/2014/main" id="{0C76C087-44F6-B00E-5AC6-ADF7BEB8C58D}"/>
              </a:ext>
            </a:extLst>
          </p:cNvPr>
          <p:cNvCxnSpPr>
            <a:cxnSpLocks/>
            <a:stCxn id="13" idx="0"/>
            <a:endCxn id="23" idx="2"/>
          </p:cNvCxnSpPr>
          <p:nvPr/>
        </p:nvCxnSpPr>
        <p:spPr>
          <a:xfrm>
            <a:off x="2227945" y="2872645"/>
            <a:ext cx="1179283" cy="1666042"/>
          </a:xfrm>
          <a:prstGeom prst="bentConnector3">
            <a:avLst>
              <a:gd name="adj1" fmla="val 50000"/>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77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randombar(horizont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526D3025-59DE-C5D7-8CB6-80D6CC14A6E8}"/>
            </a:ext>
          </a:extLst>
        </p:cNvPr>
        <p:cNvGrpSpPr/>
        <p:nvPr/>
      </p:nvGrpSpPr>
      <p:grpSpPr>
        <a:xfrm>
          <a:off x="0" y="0"/>
          <a:ext cx="0" cy="0"/>
          <a:chOff x="0" y="0"/>
          <a:chExt cx="0" cy="0"/>
        </a:xfrm>
      </p:grpSpPr>
      <p:sp>
        <p:nvSpPr>
          <p:cNvPr id="10" name="Arrow: Pentagon 1">
            <a:extLst>
              <a:ext uri="{FF2B5EF4-FFF2-40B4-BE49-F238E27FC236}">
                <a16:creationId xmlns:a16="http://schemas.microsoft.com/office/drawing/2014/main" id="{FACF9C15-8136-95F4-4F42-B44BBFB34F3A}"/>
              </a:ext>
            </a:extLst>
          </p:cNvPr>
          <p:cNvSpPr/>
          <p:nvPr/>
        </p:nvSpPr>
        <p:spPr>
          <a:xfrm>
            <a:off x="-161472" y="301824"/>
            <a:ext cx="2841172" cy="575130"/>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a:t>
            </a:r>
            <a:r>
              <a:rPr lang="vi-VN" sz="2200" b="1">
                <a:solidFill>
                  <a:srgbClr val="C00000"/>
                </a:solidFill>
              </a:rPr>
              <a:t>rường hợp 1</a:t>
            </a:r>
            <a:endParaRPr lang="en-US" sz="2200" b="1">
              <a:solidFill>
                <a:srgbClr val="C00000"/>
              </a:solidFill>
            </a:endParaRPr>
          </a:p>
        </p:txBody>
      </p:sp>
      <p:sp>
        <p:nvSpPr>
          <p:cNvPr id="25" name="Rounded Rectangle 24"/>
          <p:cNvSpPr/>
          <p:nvPr/>
        </p:nvSpPr>
        <p:spPr>
          <a:xfrm>
            <a:off x="540715" y="1168401"/>
            <a:ext cx="8031786" cy="561022"/>
          </a:xfrm>
          <a:prstGeom prst="roundRect">
            <a:avLst>
              <a:gd name="adj" fmla="val 14184"/>
            </a:avLst>
          </a:prstGeom>
          <a:solidFill>
            <a:srgbClr val="9F5213"/>
          </a:solidFill>
          <a:ln w="12700">
            <a:solidFill>
              <a:srgbClr val="9F52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cs typeface="Arial" panose="020B0604020202020204" pitchFamily="34" charset="0"/>
              </a:rPr>
              <a:t>Trách nhiệm</a:t>
            </a:r>
            <a:endParaRPr lang="vi-VN" sz="2000" dirty="0">
              <a:solidFill>
                <a:schemeClr val="accent6"/>
              </a:solidFill>
              <a:latin typeface="Arial" panose="020B0604020202020204" pitchFamily="34" charset="0"/>
              <a:cs typeface="Arial" panose="020B0604020202020204" pitchFamily="34" charset="0"/>
            </a:endParaRPr>
          </a:p>
        </p:txBody>
      </p:sp>
      <p:sp>
        <p:nvSpPr>
          <p:cNvPr id="26" name="Rounded Rectangle 25"/>
          <p:cNvSpPr/>
          <p:nvPr/>
        </p:nvSpPr>
        <p:spPr>
          <a:xfrm>
            <a:off x="540714" y="2193054"/>
            <a:ext cx="3210542" cy="2429746"/>
          </a:xfrm>
          <a:prstGeom prst="roundRect">
            <a:avLst>
              <a:gd name="adj" fmla="val 5472"/>
            </a:avLst>
          </a:prstGeom>
          <a:solidFill>
            <a:schemeClr val="accent6"/>
          </a:solidFill>
          <a:ln w="12700">
            <a:solidFill>
              <a:srgbClr val="9F52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ysClr val="windowText" lastClr="000000"/>
                </a:solidFill>
                <a:cs typeface="Arial" panose="020B0604020202020204" pitchFamily="34" charset="0"/>
              </a:rPr>
              <a:t>Có thể bị phạt tù từ 02 - 20 năm, tù chung thân hoặc tử hình (quy định tại Điều 194 Bộ luật Hình sự năm 2015; sửa đổi, bổ sung năm 2017).</a:t>
            </a:r>
            <a:endParaRPr lang="vi-VN" sz="1800" dirty="0">
              <a:solidFill>
                <a:sysClr val="windowText" lastClr="000000"/>
              </a:solidFill>
              <a:latin typeface="Arial" panose="020B0604020202020204" pitchFamily="34" charset="0"/>
              <a:cs typeface="Arial" panose="020B0604020202020204" pitchFamily="34" charset="0"/>
            </a:endParaRPr>
          </a:p>
        </p:txBody>
      </p:sp>
      <p:sp>
        <p:nvSpPr>
          <p:cNvPr id="27" name="Down Arrow 26"/>
          <p:cNvSpPr/>
          <p:nvPr/>
        </p:nvSpPr>
        <p:spPr>
          <a:xfrm>
            <a:off x="1925887" y="1729422"/>
            <a:ext cx="440195" cy="497825"/>
          </a:xfrm>
          <a:prstGeom prst="downArrow">
            <a:avLst>
              <a:gd name="adj1" fmla="val 40856"/>
              <a:gd name="adj2" fmla="val 55962"/>
            </a:avLst>
          </a:prstGeom>
          <a:solidFill>
            <a:srgbClr val="9F5213"/>
          </a:solidFill>
          <a:ln w="12700">
            <a:solidFill>
              <a:srgbClr val="9F52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Arial" panose="020B0604020202020204" pitchFamily="34" charset="0"/>
              <a:cs typeface="Arial" panose="020B0604020202020204" pitchFamily="34" charset="0"/>
            </a:endParaRPr>
          </a:p>
        </p:txBody>
      </p:sp>
      <p:sp>
        <p:nvSpPr>
          <p:cNvPr id="28" name="Rounded Rectangle 27"/>
          <p:cNvSpPr/>
          <p:nvPr/>
        </p:nvSpPr>
        <p:spPr>
          <a:xfrm>
            <a:off x="4213394" y="2193054"/>
            <a:ext cx="4359106" cy="2429746"/>
          </a:xfrm>
          <a:prstGeom prst="roundRect">
            <a:avLst>
              <a:gd name="adj" fmla="val 5472"/>
            </a:avLst>
          </a:prstGeom>
          <a:solidFill>
            <a:schemeClr val="accent6"/>
          </a:solidFill>
          <a:ln w="12700">
            <a:solidFill>
              <a:srgbClr val="9F52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ysClr val="windowText" lastClr="000000"/>
                </a:solidFill>
                <a:cs typeface="Arial" panose="020B0604020202020204" pitchFamily="34" charset="0"/>
              </a:rPr>
              <a:t>Có thể bị phạt tiền từ 20.000.000 - 100.000.000 đồng, cấm đảm nhiệm chức vụ, cấm hành nghề hoặc làm công việc nhất định từ 01 - 05 năm hoặc tịch thu một phần hoặc toàn bộ tài sản.</a:t>
            </a:r>
            <a:endParaRPr lang="vi-VN" sz="1800" dirty="0">
              <a:solidFill>
                <a:sysClr val="windowText" lastClr="000000"/>
              </a:solidFill>
              <a:latin typeface="Arial" panose="020B0604020202020204" pitchFamily="34" charset="0"/>
              <a:cs typeface="Arial" panose="020B0604020202020204" pitchFamily="34" charset="0"/>
            </a:endParaRPr>
          </a:p>
        </p:txBody>
      </p:sp>
      <p:sp>
        <p:nvSpPr>
          <p:cNvPr id="29" name="Down Arrow 28"/>
          <p:cNvSpPr/>
          <p:nvPr/>
        </p:nvSpPr>
        <p:spPr>
          <a:xfrm>
            <a:off x="6172849" y="1729422"/>
            <a:ext cx="440195" cy="497825"/>
          </a:xfrm>
          <a:prstGeom prst="downArrow">
            <a:avLst>
              <a:gd name="adj1" fmla="val 40856"/>
              <a:gd name="adj2" fmla="val 55962"/>
            </a:avLst>
          </a:prstGeom>
          <a:solidFill>
            <a:srgbClr val="9F5213"/>
          </a:solidFill>
          <a:ln w="12700">
            <a:solidFill>
              <a:srgbClr val="9F52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46586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up)">
                                      <p:cBhvr>
                                        <p:cTn id="21" dur="500"/>
                                        <p:tgtEl>
                                          <p:spTgt spid="29"/>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526D3025-59DE-C5D7-8CB6-80D6CC14A6E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E42670E-D4E2-64A7-295A-16496C1D9AA9}"/>
              </a:ext>
            </a:extLst>
          </p:cNvPr>
          <p:cNvSpPr txBox="1"/>
          <p:nvPr/>
        </p:nvSpPr>
        <p:spPr>
          <a:xfrm>
            <a:off x="0" y="161070"/>
            <a:ext cx="9144000" cy="477054"/>
          </a:xfrm>
          <a:prstGeom prst="rect">
            <a:avLst/>
          </a:prstGeom>
          <a:noFill/>
        </p:spPr>
        <p:txBody>
          <a:bodyPr wrap="square">
            <a:spAutoFit/>
          </a:bodyPr>
          <a:lstStyle/>
          <a:p>
            <a:pPr algn="ctr"/>
            <a:r>
              <a:rPr lang="en-US" sz="2400" b="1" u="sng">
                <a:solidFill>
                  <a:srgbClr val="C00000"/>
                </a:solidFill>
              </a:rPr>
              <a:t>Trả lời:</a:t>
            </a:r>
          </a:p>
        </p:txBody>
      </p:sp>
      <p:sp>
        <p:nvSpPr>
          <p:cNvPr id="9" name="Arrow: Pentagon 1">
            <a:extLst>
              <a:ext uri="{FF2B5EF4-FFF2-40B4-BE49-F238E27FC236}">
                <a16:creationId xmlns:a16="http://schemas.microsoft.com/office/drawing/2014/main" id="{FACF9C15-8136-95F4-4F42-B44BBFB34F3A}"/>
              </a:ext>
            </a:extLst>
          </p:cNvPr>
          <p:cNvSpPr/>
          <p:nvPr/>
        </p:nvSpPr>
        <p:spPr>
          <a:xfrm>
            <a:off x="-161472" y="876954"/>
            <a:ext cx="2841172" cy="575130"/>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a:t>
            </a:r>
            <a:r>
              <a:rPr lang="vi-VN" sz="2200" b="1">
                <a:solidFill>
                  <a:srgbClr val="C00000"/>
                </a:solidFill>
              </a:rPr>
              <a:t>rường hợp </a:t>
            </a:r>
            <a:r>
              <a:rPr lang="en-US" sz="2200" b="1">
                <a:solidFill>
                  <a:srgbClr val="C00000"/>
                </a:solidFill>
              </a:rPr>
              <a:t>2</a:t>
            </a:r>
          </a:p>
        </p:txBody>
      </p:sp>
      <p:sp>
        <p:nvSpPr>
          <p:cNvPr id="11" name="Rectangle: Diagonal Corners Rounded 4">
            <a:extLst>
              <a:ext uri="{FF2B5EF4-FFF2-40B4-BE49-F238E27FC236}">
                <a16:creationId xmlns:a16="http://schemas.microsoft.com/office/drawing/2014/main" id="{7BC05C48-F357-B160-CE0B-445770F63A63}"/>
              </a:ext>
            </a:extLst>
          </p:cNvPr>
          <p:cNvSpPr/>
          <p:nvPr/>
        </p:nvSpPr>
        <p:spPr>
          <a:xfrm>
            <a:off x="530129" y="1781850"/>
            <a:ext cx="3787871" cy="2472650"/>
          </a:xfrm>
          <a:prstGeom prst="round2DiagRect">
            <a:avLst>
              <a:gd name="adj1" fmla="val 10085"/>
              <a:gd name="adj2" fmla="val 0"/>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rgbClr val="7030A0"/>
                </a:solidFill>
              </a:rPr>
              <a:t>Hành vi: </a:t>
            </a:r>
            <a:r>
              <a:rPr lang="en-US" sz="2000">
                <a:solidFill>
                  <a:srgbClr val="000000"/>
                </a:solidFill>
              </a:rPr>
              <a:t>Anh B và anh C đã vi phạm quy định của pháp luật về quyền tự do kinh doanh khi kinh doanh mặt hàng mà pháp luật cấm (pháo nổ). </a:t>
            </a:r>
          </a:p>
        </p:txBody>
      </p:sp>
      <p:pic>
        <p:nvPicPr>
          <p:cNvPr id="14" name="Google Shape;220;p3"/>
          <p:cNvPicPr preferRelativeResize="0"/>
          <p:nvPr/>
        </p:nvPicPr>
        <p:blipFill rotWithShape="1">
          <a:blip r:embed="rId2">
            <a:alphaModFix/>
          </a:blip>
          <a:srcRect/>
          <a:stretch/>
        </p:blipFill>
        <p:spPr>
          <a:xfrm>
            <a:off x="151150" y="4792663"/>
            <a:ext cx="954745" cy="230118"/>
          </a:xfrm>
          <a:prstGeom prst="rect">
            <a:avLst/>
          </a:prstGeom>
          <a:noFill/>
          <a:ln>
            <a:noFill/>
          </a:ln>
        </p:spPr>
      </p:pic>
      <p:grpSp>
        <p:nvGrpSpPr>
          <p:cNvPr id="3" name="Group 2"/>
          <p:cNvGrpSpPr/>
          <p:nvPr/>
        </p:nvGrpSpPr>
        <p:grpSpPr>
          <a:xfrm>
            <a:off x="4814208" y="1034762"/>
            <a:ext cx="5113445" cy="5007608"/>
            <a:chOff x="5031922" y="933162"/>
            <a:chExt cx="5113445" cy="5007608"/>
          </a:xfrm>
        </p:grpSpPr>
        <p:sp>
          <p:nvSpPr>
            <p:cNvPr id="5" name="Oval 4">
              <a:extLst>
                <a:ext uri="{FF2B5EF4-FFF2-40B4-BE49-F238E27FC236}">
                  <a16:creationId xmlns:a16="http://schemas.microsoft.com/office/drawing/2014/main" id="{D3A32B66-940A-E645-67E0-83DD8759F399}"/>
                </a:ext>
              </a:extLst>
            </p:cNvPr>
            <p:cNvSpPr/>
            <p:nvPr/>
          </p:nvSpPr>
          <p:spPr>
            <a:xfrm>
              <a:off x="5248146" y="933162"/>
              <a:ext cx="4897221" cy="4897222"/>
            </a:xfrm>
            <a:prstGeom prst="ellipse">
              <a:avLst/>
            </a:prstGeom>
            <a:noFill/>
            <a:ln>
              <a:solidFill>
                <a:schemeClr val="bg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630" r="13704"/>
            <a:stretch/>
          </p:blipFill>
          <p:spPr>
            <a:xfrm>
              <a:off x="5031922" y="1039586"/>
              <a:ext cx="4901184" cy="4901184"/>
            </a:xfrm>
            <a:prstGeom prst="ellipse">
              <a:avLst/>
            </a:prstGeom>
          </p:spPr>
        </p:pic>
      </p:grpSp>
    </p:spTree>
    <p:extLst>
      <p:ext uri="{BB962C8B-B14F-4D97-AF65-F5344CB8AC3E}">
        <p14:creationId xmlns:p14="http://schemas.microsoft.com/office/powerpoint/2010/main" val="10162140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32823"/>
          <a:stretch/>
        </p:blipFill>
        <p:spPr>
          <a:xfrm>
            <a:off x="3609974" y="257302"/>
            <a:ext cx="1400175" cy="417093"/>
          </a:xfrm>
          <a:prstGeom prst="rect">
            <a:avLst/>
          </a:prstGeom>
        </p:spPr>
      </p:pic>
      <p:sp>
        <p:nvSpPr>
          <p:cNvPr id="4" name="TextBox 3">
            <a:extLst>
              <a:ext uri="{FF2B5EF4-FFF2-40B4-BE49-F238E27FC236}">
                <a16:creationId xmlns:a16="http://schemas.microsoft.com/office/drawing/2014/main" id="{4C929FDF-1209-7322-42B6-B669C741D30A}"/>
              </a:ext>
            </a:extLst>
          </p:cNvPr>
          <p:cNvSpPr txBox="1"/>
          <p:nvPr/>
        </p:nvSpPr>
        <p:spPr>
          <a:xfrm>
            <a:off x="0" y="151620"/>
            <a:ext cx="9144000" cy="600164"/>
          </a:xfrm>
          <a:prstGeom prst="rect">
            <a:avLst/>
          </a:prstGeom>
          <a:noFill/>
        </p:spPr>
        <p:txBody>
          <a:bodyPr wrap="square" rtlCol="0">
            <a:spAutoFit/>
          </a:bodyPr>
          <a:lstStyle/>
          <a:p>
            <a:pPr algn="ctr"/>
            <a:r>
              <a:rPr lang="en-US" sz="3300" b="1">
                <a:solidFill>
                  <a:schemeClr val="bg2">
                    <a:lumMod val="25000"/>
                  </a:schemeClr>
                </a:solidFill>
              </a:rPr>
              <a:t>KHỞI ĐỘNG </a:t>
            </a:r>
          </a:p>
        </p:txBody>
      </p:sp>
      <p:grpSp>
        <p:nvGrpSpPr>
          <p:cNvPr id="6" name="Group 5"/>
          <p:cNvGrpSpPr/>
          <p:nvPr/>
        </p:nvGrpSpPr>
        <p:grpSpPr>
          <a:xfrm>
            <a:off x="1979341" y="894379"/>
            <a:ext cx="5185318" cy="1063348"/>
            <a:chOff x="1293793" y="1144800"/>
            <a:chExt cx="5185318" cy="1063348"/>
          </a:xfrm>
        </p:grpSpPr>
        <p:sp>
          <p:nvSpPr>
            <p:cNvPr id="7" name="Rounded Rectangle 6"/>
            <p:cNvSpPr/>
            <p:nvPr/>
          </p:nvSpPr>
          <p:spPr>
            <a:xfrm>
              <a:off x="1293793" y="1144800"/>
              <a:ext cx="5185318" cy="1063348"/>
            </a:xfrm>
            <a:prstGeom prst="roundRect">
              <a:avLst>
                <a:gd name="adj" fmla="val 16172"/>
              </a:avLst>
            </a:prstGeom>
            <a:solidFill>
              <a:srgbClr val="FFF7EF"/>
            </a:solidFill>
            <a:ln w="12700">
              <a:solidFill>
                <a:srgbClr val="00000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          </a:t>
              </a:r>
              <a:r>
                <a:rPr lang="vi-VN" sz="2000">
                  <a:solidFill>
                    <a:srgbClr val="000000"/>
                  </a:solidFill>
                </a:rPr>
                <a:t>Em hãy nêu một số quyền, nghĩa vụ của công dân trong kinh doanh mà em biết.</a:t>
              </a:r>
            </a:p>
          </p:txBody>
        </p:sp>
        <p:pic>
          <p:nvPicPr>
            <p:cNvPr id="8" name="Picture 7"/>
            <p:cNvPicPr>
              <a:picLocks noChangeAspect="1"/>
            </p:cNvPicPr>
            <p:nvPr/>
          </p:nvPicPr>
          <p:blipFill>
            <a:blip r:embed="rId3"/>
            <a:stretch>
              <a:fillRect/>
            </a:stretch>
          </p:blipFill>
          <p:spPr>
            <a:xfrm>
              <a:off x="1444494" y="1315039"/>
              <a:ext cx="559117" cy="303399"/>
            </a:xfrm>
            <a:prstGeom prst="rect">
              <a:avLst/>
            </a:prstGeom>
          </p:spPr>
        </p:pic>
      </p:grpSp>
      <p:grpSp>
        <p:nvGrpSpPr>
          <p:cNvPr id="9" name="Group 8"/>
          <p:cNvGrpSpPr/>
          <p:nvPr/>
        </p:nvGrpSpPr>
        <p:grpSpPr>
          <a:xfrm>
            <a:off x="1489081" y="2076828"/>
            <a:ext cx="6165837" cy="1015663"/>
            <a:chOff x="1954182" y="4223698"/>
            <a:chExt cx="6165837" cy="1015663"/>
          </a:xfrm>
        </p:grpSpPr>
        <p:pic>
          <p:nvPicPr>
            <p:cNvPr id="10" name="Picture 2" descr="https://cdn-icons-png.flaticon.com/128/981/9812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54182" y="4417431"/>
              <a:ext cx="628195" cy="62819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582378" y="4223698"/>
              <a:ext cx="5537641" cy="1015663"/>
            </a:xfrm>
            <a:prstGeom prst="rect">
              <a:avLst/>
            </a:prstGeom>
            <a:noFill/>
          </p:spPr>
          <p:txBody>
            <a:bodyPr wrap="square" rtlCol="0">
              <a:spAutoFit/>
            </a:bodyPr>
            <a:lstStyle/>
            <a:p>
              <a:pPr algn="just">
                <a:lnSpc>
                  <a:spcPct val="150000"/>
                </a:lnSpc>
              </a:pPr>
              <a:r>
                <a:rPr lang="vi-VN" sz="2000"/>
                <a:t>Quyền tự do kinh doanh: được chọn hình thức tổ chức kinh tế, sự nghiệp, quy mô thương mại.</a:t>
              </a:r>
            </a:p>
          </p:txBody>
        </p:sp>
      </p:grpSp>
      <p:pic>
        <p:nvPicPr>
          <p:cNvPr id="1026" name="Picture 2" descr="Chính sách hỗ trợ phát triển tổ hợp tác, hợp tác xã, liên hiệp hợp tác xã |  baotintuc.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2137" y="3211591"/>
            <a:ext cx="1821224" cy="12817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https://media.vneconomy.vn/images/upload/2021/10/15/xuong-sx27092-06.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1996" y="3211592"/>
            <a:ext cx="1924654" cy="1281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https://pos.nvncdn.com/4e732c-26/art/artCT/20221123_iq1fpV0TP9PeErmVpmX4eAej.jpg"/>
          <p:cNvPicPr>
            <a:picLocks noChangeAspect="1" noChangeArrowheads="1"/>
          </p:cNvPicPr>
          <p:nvPr/>
        </p:nvPicPr>
        <p:blipFill rotWithShape="1">
          <a:blip r:embed="rId7">
            <a:extLst>
              <a:ext uri="{28A0092B-C50C-407E-A947-70E740481C1C}">
                <a14:useLocalDpi xmlns:a14="http://schemas.microsoft.com/office/drawing/2010/main" val="0"/>
              </a:ext>
            </a:extLst>
          </a:blip>
          <a:srcRect t="8039"/>
          <a:stretch/>
        </p:blipFill>
        <p:spPr bwMode="auto">
          <a:xfrm>
            <a:off x="2754889" y="3211591"/>
            <a:ext cx="1931620" cy="12817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2" name="Picture 8" descr="https://phuongnamvina.com/img_data/images/nhung-y-tuong-kinh-doanh-online-tai-nha-moi-l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758" y="3211591"/>
            <a:ext cx="2180644" cy="12817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570745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32"/>
                                        </p:tgtEl>
                                        <p:attrNameLst>
                                          <p:attrName>style.visibility</p:attrName>
                                        </p:attrNameLst>
                                      </p:cBhvr>
                                      <p:to>
                                        <p:strVal val="visible"/>
                                      </p:to>
                                    </p:set>
                                    <p:anim calcmode="lin" valueType="num">
                                      <p:cBhvr additive="base">
                                        <p:cTn id="18" dur="500" fill="hold"/>
                                        <p:tgtEl>
                                          <p:spTgt spid="1032"/>
                                        </p:tgtEl>
                                        <p:attrNameLst>
                                          <p:attrName>ppt_x</p:attrName>
                                        </p:attrNameLst>
                                      </p:cBhvr>
                                      <p:tavLst>
                                        <p:tav tm="0">
                                          <p:val>
                                            <p:strVal val="#ppt_x"/>
                                          </p:val>
                                        </p:tav>
                                        <p:tav tm="100000">
                                          <p:val>
                                            <p:strVal val="#ppt_x"/>
                                          </p:val>
                                        </p:tav>
                                      </p:tavLst>
                                    </p:anim>
                                    <p:anim calcmode="lin" valueType="num">
                                      <p:cBhvr additive="base">
                                        <p:cTn id="19" dur="500" fill="hold"/>
                                        <p:tgtEl>
                                          <p:spTgt spid="103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additive="base">
                                        <p:cTn id="22" dur="500" fill="hold"/>
                                        <p:tgtEl>
                                          <p:spTgt spid="1030"/>
                                        </p:tgtEl>
                                        <p:attrNameLst>
                                          <p:attrName>ppt_x</p:attrName>
                                        </p:attrNameLst>
                                      </p:cBhvr>
                                      <p:tavLst>
                                        <p:tav tm="0">
                                          <p:val>
                                            <p:strVal val="#ppt_x"/>
                                          </p:val>
                                        </p:tav>
                                        <p:tav tm="100000">
                                          <p:val>
                                            <p:strVal val="#ppt_x"/>
                                          </p:val>
                                        </p:tav>
                                      </p:tavLst>
                                    </p:anim>
                                    <p:anim calcmode="lin" valueType="num">
                                      <p:cBhvr additive="base">
                                        <p:cTn id="23" dur="500" fill="hold"/>
                                        <p:tgtEl>
                                          <p:spTgt spid="103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additive="base">
                                        <p:cTn id="26" dur="500" fill="hold"/>
                                        <p:tgtEl>
                                          <p:spTgt spid="1028"/>
                                        </p:tgtEl>
                                        <p:attrNameLst>
                                          <p:attrName>ppt_x</p:attrName>
                                        </p:attrNameLst>
                                      </p:cBhvr>
                                      <p:tavLst>
                                        <p:tav tm="0">
                                          <p:val>
                                            <p:strVal val="#ppt_x"/>
                                          </p:val>
                                        </p:tav>
                                        <p:tav tm="100000">
                                          <p:val>
                                            <p:strVal val="#ppt_x"/>
                                          </p:val>
                                        </p:tav>
                                      </p:tavLst>
                                    </p:anim>
                                    <p:anim calcmode="lin" valueType="num">
                                      <p:cBhvr additive="base">
                                        <p:cTn id="27" dur="500" fill="hold"/>
                                        <p:tgtEl>
                                          <p:spTgt spid="102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 calcmode="lin" valueType="num">
                                      <p:cBhvr additive="base">
                                        <p:cTn id="30" dur="500" fill="hold"/>
                                        <p:tgtEl>
                                          <p:spTgt spid="1026"/>
                                        </p:tgtEl>
                                        <p:attrNameLst>
                                          <p:attrName>ppt_x</p:attrName>
                                        </p:attrNameLst>
                                      </p:cBhvr>
                                      <p:tavLst>
                                        <p:tav tm="0">
                                          <p:val>
                                            <p:strVal val="#ppt_x"/>
                                          </p:val>
                                        </p:tav>
                                        <p:tav tm="100000">
                                          <p:val>
                                            <p:strVal val="#ppt_x"/>
                                          </p:val>
                                        </p:tav>
                                      </p:tavLst>
                                    </p:anim>
                                    <p:anim calcmode="lin" valueType="num">
                                      <p:cBhvr additive="base">
                                        <p:cTn id="3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526D3025-59DE-C5D7-8CB6-80D6CC14A6E8}"/>
            </a:ext>
          </a:extLst>
        </p:cNvPr>
        <p:cNvGrpSpPr/>
        <p:nvPr/>
      </p:nvGrpSpPr>
      <p:grpSpPr>
        <a:xfrm>
          <a:off x="0" y="0"/>
          <a:ext cx="0" cy="0"/>
          <a:chOff x="0" y="0"/>
          <a:chExt cx="0" cy="0"/>
        </a:xfrm>
      </p:grpSpPr>
      <p:sp>
        <p:nvSpPr>
          <p:cNvPr id="10" name="Arrow: Pentagon 1">
            <a:extLst>
              <a:ext uri="{FF2B5EF4-FFF2-40B4-BE49-F238E27FC236}">
                <a16:creationId xmlns:a16="http://schemas.microsoft.com/office/drawing/2014/main" id="{FACF9C15-8136-95F4-4F42-B44BBFB34F3A}"/>
              </a:ext>
            </a:extLst>
          </p:cNvPr>
          <p:cNvSpPr/>
          <p:nvPr/>
        </p:nvSpPr>
        <p:spPr>
          <a:xfrm>
            <a:off x="-161472" y="301824"/>
            <a:ext cx="2841172" cy="575130"/>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a:t>
            </a:r>
            <a:r>
              <a:rPr lang="vi-VN" sz="2200" b="1">
                <a:solidFill>
                  <a:srgbClr val="C00000"/>
                </a:solidFill>
              </a:rPr>
              <a:t>rường hợp </a:t>
            </a:r>
            <a:r>
              <a:rPr lang="en-US" sz="2200" b="1">
                <a:solidFill>
                  <a:srgbClr val="C00000"/>
                </a:solidFill>
              </a:rPr>
              <a:t>2</a:t>
            </a:r>
          </a:p>
        </p:txBody>
      </p:sp>
      <p:grpSp>
        <p:nvGrpSpPr>
          <p:cNvPr id="12" name="Group 11">
            <a:extLst>
              <a:ext uri="{FF2B5EF4-FFF2-40B4-BE49-F238E27FC236}">
                <a16:creationId xmlns:a16="http://schemas.microsoft.com/office/drawing/2014/main" id="{257BC245-07CD-488A-DE77-B4E004533CD3}"/>
              </a:ext>
            </a:extLst>
          </p:cNvPr>
          <p:cNvGrpSpPr/>
          <p:nvPr/>
        </p:nvGrpSpPr>
        <p:grpSpPr>
          <a:xfrm>
            <a:off x="3427866" y="301824"/>
            <a:ext cx="2302783" cy="936773"/>
            <a:chOff x="500742" y="433161"/>
            <a:chExt cx="2302783" cy="936773"/>
          </a:xfrm>
        </p:grpSpPr>
        <p:sp>
          <p:nvSpPr>
            <p:cNvPr id="13" name="Rectangle: Diagonal Corners Rounded 5">
              <a:extLst>
                <a:ext uri="{FF2B5EF4-FFF2-40B4-BE49-F238E27FC236}">
                  <a16:creationId xmlns:a16="http://schemas.microsoft.com/office/drawing/2014/main" id="{8A4458A9-B6EE-C7DD-855D-44826B2C92FF}"/>
                </a:ext>
              </a:extLst>
            </p:cNvPr>
            <p:cNvSpPr/>
            <p:nvPr/>
          </p:nvSpPr>
          <p:spPr>
            <a:xfrm>
              <a:off x="595086" y="512991"/>
              <a:ext cx="2208439" cy="856943"/>
            </a:xfrm>
            <a:prstGeom prst="round2DiagRect">
              <a:avLst/>
            </a:prstGeom>
            <a:noFill/>
            <a:ln w="127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4">
              <a:extLst>
                <a:ext uri="{FF2B5EF4-FFF2-40B4-BE49-F238E27FC236}">
                  <a16:creationId xmlns:a16="http://schemas.microsoft.com/office/drawing/2014/main" id="{DE0101F4-9D0E-B6F6-9203-6A8EF0203A95}"/>
                </a:ext>
              </a:extLst>
            </p:cNvPr>
            <p:cNvSpPr/>
            <p:nvPr/>
          </p:nvSpPr>
          <p:spPr>
            <a:xfrm>
              <a:off x="500742" y="433161"/>
              <a:ext cx="2219324" cy="856943"/>
            </a:xfrm>
            <a:prstGeom prst="round2DiagRect">
              <a:avLst/>
            </a:prstGeom>
            <a:solidFill>
              <a:srgbClr val="F360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B21B0EA-9ADD-12F4-DA55-130E8D204A83}"/>
                </a:ext>
              </a:extLst>
            </p:cNvPr>
            <p:cNvSpPr txBox="1"/>
            <p:nvPr/>
          </p:nvSpPr>
          <p:spPr>
            <a:xfrm>
              <a:off x="863824" y="579355"/>
              <a:ext cx="1493159" cy="496996"/>
            </a:xfrm>
            <a:prstGeom prst="rect">
              <a:avLst/>
            </a:prstGeom>
            <a:noFill/>
          </p:spPr>
          <p:txBody>
            <a:bodyPr wrap="square" rtlCol="0">
              <a:spAutoFit/>
            </a:bodyPr>
            <a:lstStyle/>
            <a:p>
              <a:pPr algn="ctr">
                <a:lnSpc>
                  <a:spcPct val="150000"/>
                </a:lnSpc>
              </a:pPr>
              <a:r>
                <a:rPr lang="en-US" sz="2000" b="1">
                  <a:solidFill>
                    <a:schemeClr val="accent6"/>
                  </a:solidFill>
                </a:rPr>
                <a:t>Hậu quả</a:t>
              </a:r>
            </a:p>
          </p:txBody>
        </p:sp>
      </p:grpSp>
      <p:sp>
        <p:nvSpPr>
          <p:cNvPr id="17" name="Rectangle: Diagonal Corners Rounded 9">
            <a:extLst>
              <a:ext uri="{FF2B5EF4-FFF2-40B4-BE49-F238E27FC236}">
                <a16:creationId xmlns:a16="http://schemas.microsoft.com/office/drawing/2014/main" id="{42373256-26DA-CBDD-61E0-9D3E2DE4E657}"/>
              </a:ext>
            </a:extLst>
          </p:cNvPr>
          <p:cNvSpPr/>
          <p:nvPr/>
        </p:nvSpPr>
        <p:spPr>
          <a:xfrm>
            <a:off x="377372" y="1736841"/>
            <a:ext cx="4368800" cy="3023845"/>
          </a:xfrm>
          <a:prstGeom prst="round2DiagRect">
            <a:avLst>
              <a:gd name="adj1" fmla="val 10166"/>
              <a:gd name="adj2" fmla="val 0"/>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Ảnh hưởng tiêu cực đến sức khoẻ, tính mạng của con người</a:t>
            </a:r>
            <a:r>
              <a:rPr lang="en-US" sz="2000">
                <a:solidFill>
                  <a:srgbClr val="000000"/>
                </a:solidFill>
              </a:rPr>
              <a:t>.</a:t>
            </a:r>
          </a:p>
          <a:p>
            <a:pPr algn="just">
              <a:lnSpc>
                <a:spcPct val="150000"/>
              </a:lnSpc>
            </a:pPr>
            <a:endParaRPr lang="en-US" sz="2000">
              <a:solidFill>
                <a:srgbClr val="000000"/>
              </a:solidFill>
            </a:endParaRPr>
          </a:p>
          <a:p>
            <a:pPr algn="just">
              <a:lnSpc>
                <a:spcPct val="150000"/>
              </a:lnSpc>
            </a:pPr>
            <a:endParaRPr lang="en-US" sz="2000">
              <a:solidFill>
                <a:srgbClr val="000000"/>
              </a:solidFill>
            </a:endParaRPr>
          </a:p>
          <a:p>
            <a:pPr algn="just">
              <a:lnSpc>
                <a:spcPct val="150000"/>
              </a:lnSpc>
            </a:pPr>
            <a:endParaRPr lang="en-US" sz="2000">
              <a:solidFill>
                <a:srgbClr val="000000"/>
              </a:solidFill>
            </a:endParaRPr>
          </a:p>
          <a:p>
            <a:pPr algn="just">
              <a:lnSpc>
                <a:spcPct val="150000"/>
              </a:lnSpc>
            </a:pPr>
            <a:endParaRPr lang="en-US" sz="2000">
              <a:solidFill>
                <a:srgbClr val="000000"/>
              </a:solidFill>
            </a:endParaRPr>
          </a:p>
        </p:txBody>
      </p:sp>
      <p:cxnSp>
        <p:nvCxnSpPr>
          <p:cNvPr id="19" name="Straight Connector 12">
            <a:extLst>
              <a:ext uri="{FF2B5EF4-FFF2-40B4-BE49-F238E27FC236}">
                <a16:creationId xmlns:a16="http://schemas.microsoft.com/office/drawing/2014/main" id="{2C040748-26C2-C7A4-68A7-D889A6AA599A}"/>
              </a:ext>
            </a:extLst>
          </p:cNvPr>
          <p:cNvCxnSpPr>
            <a:stCxn id="13" idx="1"/>
            <a:endCxn id="17" idx="3"/>
          </p:cNvCxnSpPr>
          <p:nvPr/>
        </p:nvCxnSpPr>
        <p:spPr>
          <a:xfrm rot="5400000">
            <a:off x="3344979" y="455390"/>
            <a:ext cx="498244" cy="2064658"/>
          </a:xfrm>
          <a:prstGeom prst="bentConnector3">
            <a:avLst>
              <a:gd name="adj1" fmla="val 50000"/>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5" name="Rectangle: Diagonal Corners Rounded 9">
            <a:extLst>
              <a:ext uri="{FF2B5EF4-FFF2-40B4-BE49-F238E27FC236}">
                <a16:creationId xmlns:a16="http://schemas.microsoft.com/office/drawing/2014/main" id="{42373256-26DA-CBDD-61E0-9D3E2DE4E657}"/>
              </a:ext>
            </a:extLst>
          </p:cNvPr>
          <p:cNvSpPr/>
          <p:nvPr/>
        </p:nvSpPr>
        <p:spPr>
          <a:xfrm>
            <a:off x="5112658" y="1736841"/>
            <a:ext cx="3635828" cy="3023845"/>
          </a:xfrm>
          <a:prstGeom prst="round2DiagRect">
            <a:avLst>
              <a:gd name="adj1" fmla="val 9666"/>
              <a:gd name="adj2" fmla="val 0"/>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Gây rối loạn an ninh trật tự, an toàn xã hội</a:t>
            </a:r>
            <a:r>
              <a:rPr lang="en-US" sz="2000">
                <a:solidFill>
                  <a:srgbClr val="000000"/>
                </a:solidFill>
              </a:rPr>
              <a:t>.</a:t>
            </a:r>
          </a:p>
          <a:p>
            <a:pPr algn="just">
              <a:lnSpc>
                <a:spcPct val="150000"/>
              </a:lnSpc>
            </a:pPr>
            <a:endParaRPr lang="en-US" sz="2000">
              <a:solidFill>
                <a:srgbClr val="000000"/>
              </a:solidFill>
            </a:endParaRPr>
          </a:p>
          <a:p>
            <a:pPr algn="just">
              <a:lnSpc>
                <a:spcPct val="150000"/>
              </a:lnSpc>
            </a:pPr>
            <a:endParaRPr lang="en-US" sz="2000">
              <a:solidFill>
                <a:srgbClr val="000000"/>
              </a:solidFill>
            </a:endParaRPr>
          </a:p>
          <a:p>
            <a:pPr algn="just">
              <a:lnSpc>
                <a:spcPct val="150000"/>
              </a:lnSpc>
            </a:pPr>
            <a:endParaRPr lang="en-US" sz="2000">
              <a:solidFill>
                <a:srgbClr val="000000"/>
              </a:solidFill>
            </a:endParaRPr>
          </a:p>
          <a:p>
            <a:pPr algn="just">
              <a:lnSpc>
                <a:spcPct val="150000"/>
              </a:lnSpc>
            </a:pPr>
            <a:endParaRPr lang="en-US" sz="2000">
              <a:solidFill>
                <a:srgbClr val="000000"/>
              </a:solidFill>
            </a:endParaRPr>
          </a:p>
        </p:txBody>
      </p:sp>
      <p:cxnSp>
        <p:nvCxnSpPr>
          <p:cNvPr id="26" name="Straight Connector 12">
            <a:extLst>
              <a:ext uri="{FF2B5EF4-FFF2-40B4-BE49-F238E27FC236}">
                <a16:creationId xmlns:a16="http://schemas.microsoft.com/office/drawing/2014/main" id="{2C040748-26C2-C7A4-68A7-D889A6AA599A}"/>
              </a:ext>
            </a:extLst>
          </p:cNvPr>
          <p:cNvCxnSpPr>
            <a:stCxn id="13" idx="1"/>
            <a:endCxn id="25" idx="3"/>
          </p:cNvCxnSpPr>
          <p:nvPr/>
        </p:nvCxnSpPr>
        <p:spPr>
          <a:xfrm rot="16200000" flipH="1">
            <a:off x="5529379" y="335648"/>
            <a:ext cx="498244" cy="2304142"/>
          </a:xfrm>
          <a:prstGeom prst="bentConnector3">
            <a:avLst>
              <a:gd name="adj1" fmla="val 50000"/>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12290" name="Picture 2" descr="Phòng, chống đốt pháo nổ dịp Tết Nguyên đán"/>
          <p:cNvPicPr>
            <a:picLocks noChangeAspect="1" noChangeArrowheads="1"/>
          </p:cNvPicPr>
          <p:nvPr/>
        </p:nvPicPr>
        <p:blipFill rotWithShape="1">
          <a:blip r:embed="rId2">
            <a:extLst>
              <a:ext uri="{28A0092B-C50C-407E-A947-70E740481C1C}">
                <a14:useLocalDpi xmlns:a14="http://schemas.microsoft.com/office/drawing/2010/main" val="0"/>
              </a:ext>
            </a:extLst>
          </a:blip>
          <a:srcRect t="10558" b="9602"/>
          <a:stretch/>
        </p:blipFill>
        <p:spPr bwMode="auto">
          <a:xfrm>
            <a:off x="1155222" y="2990850"/>
            <a:ext cx="2813099" cy="148235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Xử lý nghiêm hành vi mua bán, sử dụng pháo trái quy định"/>
          <p:cNvPicPr>
            <a:picLocks noChangeAspect="1" noChangeArrowheads="1"/>
          </p:cNvPicPr>
          <p:nvPr/>
        </p:nvPicPr>
        <p:blipFill rotWithShape="1">
          <a:blip r:embed="rId3">
            <a:extLst>
              <a:ext uri="{28A0092B-C50C-407E-A947-70E740481C1C}">
                <a14:useLocalDpi xmlns:a14="http://schemas.microsoft.com/office/drawing/2010/main" val="0"/>
              </a:ext>
            </a:extLst>
          </a:blip>
          <a:srcRect l="6983" t="1056" r="4091" b="15540"/>
          <a:stretch/>
        </p:blipFill>
        <p:spPr bwMode="auto">
          <a:xfrm>
            <a:off x="5552793" y="2990850"/>
            <a:ext cx="2755557" cy="1482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4904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12290"/>
                                        </p:tgtEl>
                                        <p:attrNameLst>
                                          <p:attrName>style.visibility</p:attrName>
                                        </p:attrNameLst>
                                      </p:cBhvr>
                                      <p:to>
                                        <p:strVal val="visible"/>
                                      </p:to>
                                    </p:set>
                                    <p:animEffect transition="in" filter="randombar(horizontal)">
                                      <p:cBhvr>
                                        <p:cTn id="18" dur="500"/>
                                        <p:tgtEl>
                                          <p:spTgt spid="1229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par>
                                <p:cTn id="27" presetID="14" presetClass="entr" presetSubtype="10" fill="hold" nodeType="withEffect">
                                  <p:stCondLst>
                                    <p:cond delay="0"/>
                                  </p:stCondLst>
                                  <p:childTnLst>
                                    <p:set>
                                      <p:cBhvr>
                                        <p:cTn id="28" dur="1" fill="hold">
                                          <p:stCondLst>
                                            <p:cond delay="0"/>
                                          </p:stCondLst>
                                        </p:cTn>
                                        <p:tgtEl>
                                          <p:spTgt spid="12292"/>
                                        </p:tgtEl>
                                        <p:attrNameLst>
                                          <p:attrName>style.visibility</p:attrName>
                                        </p:attrNameLst>
                                      </p:cBhvr>
                                      <p:to>
                                        <p:strVal val="visible"/>
                                      </p:to>
                                    </p:set>
                                    <p:animEffect transition="in" filter="randombar(horizontal)">
                                      <p:cBhvr>
                                        <p:cTn id="29"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526D3025-59DE-C5D7-8CB6-80D6CC14A6E8}"/>
            </a:ext>
          </a:extLst>
        </p:cNvPr>
        <p:cNvGrpSpPr/>
        <p:nvPr/>
      </p:nvGrpSpPr>
      <p:grpSpPr>
        <a:xfrm>
          <a:off x="0" y="0"/>
          <a:ext cx="0" cy="0"/>
          <a:chOff x="0" y="0"/>
          <a:chExt cx="0" cy="0"/>
        </a:xfrm>
      </p:grpSpPr>
      <p:sp>
        <p:nvSpPr>
          <p:cNvPr id="10" name="Arrow: Pentagon 1">
            <a:extLst>
              <a:ext uri="{FF2B5EF4-FFF2-40B4-BE49-F238E27FC236}">
                <a16:creationId xmlns:a16="http://schemas.microsoft.com/office/drawing/2014/main" id="{FACF9C15-8136-95F4-4F42-B44BBFB34F3A}"/>
              </a:ext>
            </a:extLst>
          </p:cNvPr>
          <p:cNvSpPr/>
          <p:nvPr/>
        </p:nvSpPr>
        <p:spPr>
          <a:xfrm>
            <a:off x="-161472" y="301824"/>
            <a:ext cx="2841172" cy="575130"/>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a:t>
            </a:r>
            <a:r>
              <a:rPr lang="vi-VN" sz="2200" b="1">
                <a:solidFill>
                  <a:srgbClr val="C00000"/>
                </a:solidFill>
              </a:rPr>
              <a:t>rường hợp </a:t>
            </a:r>
            <a:r>
              <a:rPr lang="en-US" sz="2200" b="1">
                <a:solidFill>
                  <a:srgbClr val="C00000"/>
                </a:solidFill>
              </a:rPr>
              <a:t>2</a:t>
            </a:r>
          </a:p>
        </p:txBody>
      </p:sp>
      <p:grpSp>
        <p:nvGrpSpPr>
          <p:cNvPr id="8" name="Group 7"/>
          <p:cNvGrpSpPr/>
          <p:nvPr/>
        </p:nvGrpSpPr>
        <p:grpSpPr>
          <a:xfrm rot="204333">
            <a:off x="5770813" y="448613"/>
            <a:ext cx="2922231" cy="1306286"/>
            <a:chOff x="7673804" y="1092623"/>
            <a:chExt cx="2922231" cy="1306286"/>
          </a:xfrm>
        </p:grpSpPr>
        <p:pic>
          <p:nvPicPr>
            <p:cNvPr id="9" name="Picture 5"/>
            <p:cNvPicPr>
              <a:picLocks noChangeAspect="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73804" y="1092623"/>
              <a:ext cx="2922231" cy="1306286"/>
            </a:xfrm>
            <a:prstGeom prst="rect">
              <a:avLst/>
            </a:prstGeom>
          </p:spPr>
        </p:pic>
        <p:sp>
          <p:nvSpPr>
            <p:cNvPr id="11" name="Rectangle 10"/>
            <p:cNvSpPr/>
            <p:nvPr/>
          </p:nvSpPr>
          <p:spPr>
            <a:xfrm>
              <a:off x="8202612" y="1388170"/>
              <a:ext cx="1864614" cy="537391"/>
            </a:xfrm>
            <a:prstGeom prst="rect">
              <a:avLst/>
            </a:prstGeom>
          </p:spPr>
          <p:txBody>
            <a:bodyPr wrap="none">
              <a:spAutoFit/>
            </a:bodyPr>
            <a:lstStyle/>
            <a:p>
              <a:pPr algn="ctr">
                <a:lnSpc>
                  <a:spcPct val="150000"/>
                </a:lnSpc>
              </a:pPr>
              <a:r>
                <a:rPr lang="en-US" sz="2200" b="1"/>
                <a:t>Trách nhiệm</a:t>
              </a:r>
              <a:endParaRPr lang="en-US" sz="2200" b="1" dirty="0"/>
            </a:p>
          </p:txBody>
        </p:sp>
      </p:grpSp>
      <p:sp>
        <p:nvSpPr>
          <p:cNvPr id="13" name="Rounded Rectangle 12"/>
          <p:cNvSpPr/>
          <p:nvPr/>
        </p:nvSpPr>
        <p:spPr>
          <a:xfrm>
            <a:off x="1658268" y="2972096"/>
            <a:ext cx="6836230" cy="753230"/>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Có thể bị phạt tiền từ 100.000.000 </a:t>
            </a:r>
            <a:r>
              <a:rPr lang="en-US" sz="2000">
                <a:solidFill>
                  <a:sysClr val="windowText" lastClr="000000"/>
                </a:solidFill>
                <a:cs typeface="Arial" panose="020B0604020202020204" pitchFamily="34" charset="0"/>
              </a:rPr>
              <a:t>-</a:t>
            </a:r>
            <a:r>
              <a:rPr lang="vi-VN" sz="2000">
                <a:solidFill>
                  <a:sysClr val="windowText" lastClr="000000"/>
                </a:solidFill>
                <a:cs typeface="Arial" panose="020B0604020202020204" pitchFamily="34" charset="0"/>
              </a:rPr>
              <a:t> 1.000.000.000 đồng.</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4" name="Rounded Rectangle 13"/>
          <p:cNvSpPr/>
          <p:nvPr/>
        </p:nvSpPr>
        <p:spPr>
          <a:xfrm>
            <a:off x="1658268" y="4038493"/>
            <a:ext cx="6836234" cy="753230"/>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Phạt tù từ 01 năm đến 15 năm.</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15" name="Elbow Connector 14"/>
          <p:cNvCxnSpPr>
            <a:endCxn id="13" idx="1"/>
          </p:cNvCxnSpPr>
          <p:nvPr/>
        </p:nvCxnSpPr>
        <p:spPr>
          <a:xfrm rot="16200000" flipH="1">
            <a:off x="785510" y="2475952"/>
            <a:ext cx="1059709" cy="685808"/>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p:cNvCxnSpPr>
            <a:endCxn id="14" idx="1"/>
          </p:cNvCxnSpPr>
          <p:nvPr/>
        </p:nvCxnSpPr>
        <p:spPr>
          <a:xfrm rot="16200000" flipH="1">
            <a:off x="261239" y="3018079"/>
            <a:ext cx="2108250" cy="685808"/>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384120" y="1281233"/>
            <a:ext cx="4941542" cy="1183774"/>
          </a:xfrm>
          <a:prstGeom prst="roundRect">
            <a:avLst>
              <a:gd name="adj" fmla="val 14184"/>
            </a:avLst>
          </a:prstGeom>
          <a:solidFill>
            <a:schemeClr val="tx2">
              <a:lumMod val="9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cs typeface="Arial" panose="020B0604020202020204" pitchFamily="34" charset="0"/>
              </a:rPr>
              <a:t>Quy </a:t>
            </a:r>
            <a:r>
              <a:rPr lang="vi-VN" sz="2000">
                <a:solidFill>
                  <a:srgbClr val="000000"/>
                </a:solidFill>
                <a:cs typeface="Arial" panose="020B0604020202020204" pitchFamily="34" charset="0"/>
              </a:rPr>
              <a:t>định tại Điều 190 Bộ luật Hình sự năm 2015 (sửa đổi, bổ sung năm 2017): </a:t>
            </a:r>
            <a:endParaRPr lang="vi-VN"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35864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456">
          <a:extLst>
            <a:ext uri="{FF2B5EF4-FFF2-40B4-BE49-F238E27FC236}">
              <a16:creationId xmlns:a16="http://schemas.microsoft.com/office/drawing/2014/main" id="{CADAFC9A-86E0-736C-C60F-F97B95391A05}"/>
            </a:ext>
          </a:extLst>
        </p:cNvPr>
        <p:cNvGrpSpPr/>
        <p:nvPr/>
      </p:nvGrpSpPr>
      <p:grpSpPr>
        <a:xfrm>
          <a:off x="0" y="0"/>
          <a:ext cx="0" cy="0"/>
          <a:chOff x="0" y="0"/>
          <a:chExt cx="0" cy="0"/>
        </a:xfrm>
      </p:grpSpPr>
      <p:grpSp>
        <p:nvGrpSpPr>
          <p:cNvPr id="1510" name="Google Shape;1510;p46">
            <a:extLst>
              <a:ext uri="{FF2B5EF4-FFF2-40B4-BE49-F238E27FC236}">
                <a16:creationId xmlns:a16="http://schemas.microsoft.com/office/drawing/2014/main" id="{9FBB2802-0550-5979-D0E0-C210D4DDAE68}"/>
              </a:ext>
            </a:extLst>
          </p:cNvPr>
          <p:cNvGrpSpPr/>
          <p:nvPr/>
        </p:nvGrpSpPr>
        <p:grpSpPr>
          <a:xfrm flipH="1">
            <a:off x="4685423" y="3984837"/>
            <a:ext cx="4067677" cy="659326"/>
            <a:chOff x="6446547" y="4176543"/>
            <a:chExt cx="3218644" cy="521707"/>
          </a:xfrm>
        </p:grpSpPr>
        <p:sp>
          <p:nvSpPr>
            <p:cNvPr id="1511" name="Google Shape;1511;p46">
              <a:extLst>
                <a:ext uri="{FF2B5EF4-FFF2-40B4-BE49-F238E27FC236}">
                  <a16:creationId xmlns:a16="http://schemas.microsoft.com/office/drawing/2014/main" id="{FCADDD72-0978-451B-CD2B-9B871FF31745}"/>
                </a:ext>
              </a:extLst>
            </p:cNvPr>
            <p:cNvSpPr/>
            <p:nvPr/>
          </p:nvSpPr>
          <p:spPr>
            <a:xfrm>
              <a:off x="6446547" y="4184872"/>
              <a:ext cx="816908" cy="451884"/>
            </a:xfrm>
            <a:custGeom>
              <a:avLst/>
              <a:gdLst/>
              <a:ahLst/>
              <a:cxnLst/>
              <a:rect l="l" t="t" r="r" b="b"/>
              <a:pathLst>
                <a:path w="13046" h="7216" extrusionOk="0">
                  <a:moveTo>
                    <a:pt x="3294" y="0"/>
                  </a:moveTo>
                  <a:cubicBezTo>
                    <a:pt x="3145" y="0"/>
                    <a:pt x="3019" y="26"/>
                    <a:pt x="2919" y="80"/>
                  </a:cubicBezTo>
                  <a:cubicBezTo>
                    <a:pt x="2115" y="521"/>
                    <a:pt x="4205" y="2688"/>
                    <a:pt x="4205" y="2688"/>
                  </a:cubicBezTo>
                  <a:cubicBezTo>
                    <a:pt x="4205" y="2688"/>
                    <a:pt x="3108" y="2481"/>
                    <a:pt x="2080" y="2481"/>
                  </a:cubicBezTo>
                  <a:cubicBezTo>
                    <a:pt x="1269" y="2481"/>
                    <a:pt x="501" y="2610"/>
                    <a:pt x="348" y="3070"/>
                  </a:cubicBezTo>
                  <a:cubicBezTo>
                    <a:pt x="1" y="4111"/>
                    <a:pt x="4448" y="5571"/>
                    <a:pt x="4448" y="5571"/>
                  </a:cubicBezTo>
                  <a:cubicBezTo>
                    <a:pt x="4448" y="5571"/>
                    <a:pt x="4401" y="5570"/>
                    <a:pt x="4320" y="5570"/>
                  </a:cubicBezTo>
                  <a:cubicBezTo>
                    <a:pt x="3709" y="5570"/>
                    <a:pt x="1166" y="5624"/>
                    <a:pt x="2085" y="6544"/>
                  </a:cubicBezTo>
                  <a:cubicBezTo>
                    <a:pt x="2527" y="6986"/>
                    <a:pt x="3996" y="7216"/>
                    <a:pt x="5769" y="7216"/>
                  </a:cubicBezTo>
                  <a:cubicBezTo>
                    <a:pt x="8181" y="7216"/>
                    <a:pt x="11155" y="6791"/>
                    <a:pt x="12871" y="5899"/>
                  </a:cubicBezTo>
                  <a:cubicBezTo>
                    <a:pt x="13045" y="5810"/>
                    <a:pt x="5547" y="0"/>
                    <a:pt x="32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12" name="Google Shape;1512;p46">
              <a:extLst>
                <a:ext uri="{FF2B5EF4-FFF2-40B4-BE49-F238E27FC236}">
                  <a16:creationId xmlns:a16="http://schemas.microsoft.com/office/drawing/2014/main" id="{CCF8FEB0-F3D6-7BA9-94FF-D6E19B8E5DCA}"/>
                </a:ext>
              </a:extLst>
            </p:cNvPr>
            <p:cNvGrpSpPr/>
            <p:nvPr/>
          </p:nvGrpSpPr>
          <p:grpSpPr>
            <a:xfrm>
              <a:off x="6446547" y="4176543"/>
              <a:ext cx="3218644" cy="521707"/>
              <a:chOff x="15808" y="4037756"/>
              <a:chExt cx="1359454" cy="220334"/>
            </a:xfrm>
          </p:grpSpPr>
          <p:sp>
            <p:nvSpPr>
              <p:cNvPr id="1513" name="Google Shape;1513;p46">
                <a:extLst>
                  <a:ext uri="{FF2B5EF4-FFF2-40B4-BE49-F238E27FC236}">
                    <a16:creationId xmlns:a16="http://schemas.microsoft.com/office/drawing/2014/main" id="{5A11FE36-5F4A-44C9-A497-7A58883BCA66}"/>
                  </a:ext>
                </a:extLst>
              </p:cNvPr>
              <p:cNvSpPr/>
              <p:nvPr/>
            </p:nvSpPr>
            <p:spPr>
              <a:xfrm>
                <a:off x="323445" y="4187263"/>
                <a:ext cx="1051817" cy="66674"/>
              </a:xfrm>
              <a:custGeom>
                <a:avLst/>
                <a:gdLst/>
                <a:ahLst/>
                <a:cxnLst/>
                <a:rect l="l" t="t" r="r" b="b"/>
                <a:pathLst>
                  <a:path w="39770" h="2521" extrusionOk="0">
                    <a:moveTo>
                      <a:pt x="53" y="0"/>
                    </a:moveTo>
                    <a:lnTo>
                      <a:pt x="0" y="180"/>
                    </a:lnTo>
                    <a:cubicBezTo>
                      <a:pt x="119" y="214"/>
                      <a:pt x="8178" y="2521"/>
                      <a:pt x="20252" y="2521"/>
                    </a:cubicBezTo>
                    <a:cubicBezTo>
                      <a:pt x="25991" y="2521"/>
                      <a:pt x="32640" y="1999"/>
                      <a:pt x="39770" y="464"/>
                    </a:cubicBezTo>
                    <a:lnTo>
                      <a:pt x="39730" y="282"/>
                    </a:lnTo>
                    <a:cubicBezTo>
                      <a:pt x="32612" y="1813"/>
                      <a:pt x="25978" y="2334"/>
                      <a:pt x="20250" y="2334"/>
                    </a:cubicBezTo>
                    <a:cubicBezTo>
                      <a:pt x="8209" y="2334"/>
                      <a:pt x="171" y="35"/>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46">
                <a:extLst>
                  <a:ext uri="{FF2B5EF4-FFF2-40B4-BE49-F238E27FC236}">
                    <a16:creationId xmlns:a16="http://schemas.microsoft.com/office/drawing/2014/main" id="{D21EE0BC-05AA-1273-6564-D26D7F4BA4F2}"/>
                  </a:ext>
                </a:extLst>
              </p:cNvPr>
              <p:cNvSpPr/>
              <p:nvPr/>
            </p:nvSpPr>
            <p:spPr>
              <a:xfrm>
                <a:off x="15808" y="4041273"/>
                <a:ext cx="345034" cy="190845"/>
              </a:xfrm>
              <a:custGeom>
                <a:avLst/>
                <a:gdLst/>
                <a:ahLst/>
                <a:cxnLst/>
                <a:rect l="l" t="t" r="r" b="b"/>
                <a:pathLst>
                  <a:path w="13046" h="7216" extrusionOk="0">
                    <a:moveTo>
                      <a:pt x="3294" y="0"/>
                    </a:moveTo>
                    <a:cubicBezTo>
                      <a:pt x="3145" y="0"/>
                      <a:pt x="3019" y="26"/>
                      <a:pt x="2919" y="80"/>
                    </a:cubicBezTo>
                    <a:cubicBezTo>
                      <a:pt x="2115" y="521"/>
                      <a:pt x="4205" y="2688"/>
                      <a:pt x="4205" y="2688"/>
                    </a:cubicBezTo>
                    <a:cubicBezTo>
                      <a:pt x="4205" y="2688"/>
                      <a:pt x="3108" y="2481"/>
                      <a:pt x="2080" y="2481"/>
                    </a:cubicBezTo>
                    <a:cubicBezTo>
                      <a:pt x="1269" y="2481"/>
                      <a:pt x="501" y="2610"/>
                      <a:pt x="348" y="3070"/>
                    </a:cubicBezTo>
                    <a:cubicBezTo>
                      <a:pt x="1" y="4111"/>
                      <a:pt x="4448" y="5571"/>
                      <a:pt x="4448" y="5571"/>
                    </a:cubicBezTo>
                    <a:cubicBezTo>
                      <a:pt x="4448" y="5571"/>
                      <a:pt x="4401" y="5570"/>
                      <a:pt x="4320" y="5570"/>
                    </a:cubicBezTo>
                    <a:cubicBezTo>
                      <a:pt x="3709" y="5570"/>
                      <a:pt x="1166" y="5624"/>
                      <a:pt x="2085" y="6544"/>
                    </a:cubicBezTo>
                    <a:cubicBezTo>
                      <a:pt x="2527" y="6986"/>
                      <a:pt x="3996" y="7216"/>
                      <a:pt x="5769" y="7216"/>
                    </a:cubicBezTo>
                    <a:cubicBezTo>
                      <a:pt x="8181" y="7216"/>
                      <a:pt x="11155" y="6791"/>
                      <a:pt x="12871" y="5899"/>
                    </a:cubicBezTo>
                    <a:cubicBezTo>
                      <a:pt x="13045" y="5810"/>
                      <a:pt x="5547" y="0"/>
                      <a:pt x="3294" y="0"/>
                    </a:cubicBezTo>
                    <a:close/>
                  </a:path>
                </a:pathLst>
              </a:custGeom>
              <a:solidFill>
                <a:srgbClr val="FFBD9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46">
                <a:extLst>
                  <a:ext uri="{FF2B5EF4-FFF2-40B4-BE49-F238E27FC236}">
                    <a16:creationId xmlns:a16="http://schemas.microsoft.com/office/drawing/2014/main" id="{27309861-C06F-826A-9DD8-45A767EE4941}"/>
                  </a:ext>
                </a:extLst>
              </p:cNvPr>
              <p:cNvSpPr/>
              <p:nvPr/>
            </p:nvSpPr>
            <p:spPr>
              <a:xfrm>
                <a:off x="595643" y="4126408"/>
                <a:ext cx="484598" cy="120072"/>
              </a:xfrm>
              <a:custGeom>
                <a:avLst/>
                <a:gdLst/>
                <a:ahLst/>
                <a:cxnLst/>
                <a:rect l="l" t="t" r="r" b="b"/>
                <a:pathLst>
                  <a:path w="18323" h="4540" extrusionOk="0">
                    <a:moveTo>
                      <a:pt x="2150" y="0"/>
                    </a:moveTo>
                    <a:cubicBezTo>
                      <a:pt x="1441" y="0"/>
                      <a:pt x="724" y="29"/>
                      <a:pt x="1" y="91"/>
                    </a:cubicBezTo>
                    <a:cubicBezTo>
                      <a:pt x="1" y="91"/>
                      <a:pt x="3365" y="4540"/>
                      <a:pt x="14602" y="4540"/>
                    </a:cubicBezTo>
                    <a:cubicBezTo>
                      <a:pt x="15757" y="4540"/>
                      <a:pt x="16996" y="4493"/>
                      <a:pt x="18322" y="4389"/>
                    </a:cubicBezTo>
                    <a:cubicBezTo>
                      <a:pt x="18322" y="4389"/>
                      <a:pt x="10887" y="0"/>
                      <a:pt x="21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46">
                <a:extLst>
                  <a:ext uri="{FF2B5EF4-FFF2-40B4-BE49-F238E27FC236}">
                    <a16:creationId xmlns:a16="http://schemas.microsoft.com/office/drawing/2014/main" id="{E67602DD-D028-A877-AD57-6EBF37F01F6B}"/>
                  </a:ext>
                </a:extLst>
              </p:cNvPr>
              <p:cNvSpPr/>
              <p:nvPr/>
            </p:nvSpPr>
            <p:spPr>
              <a:xfrm>
                <a:off x="704739" y="4152247"/>
                <a:ext cx="361167" cy="88388"/>
              </a:xfrm>
              <a:custGeom>
                <a:avLst/>
                <a:gdLst/>
                <a:ahLst/>
                <a:cxnLst/>
                <a:rect l="l" t="t" r="r" b="b"/>
                <a:pathLst>
                  <a:path w="13656" h="3342" extrusionOk="0">
                    <a:moveTo>
                      <a:pt x="0" y="0"/>
                    </a:moveTo>
                    <a:cubicBezTo>
                      <a:pt x="1" y="1"/>
                      <a:pt x="6791" y="2533"/>
                      <a:pt x="13655" y="3341"/>
                    </a:cubicBez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46">
                <a:extLst>
                  <a:ext uri="{FF2B5EF4-FFF2-40B4-BE49-F238E27FC236}">
                    <a16:creationId xmlns:a16="http://schemas.microsoft.com/office/drawing/2014/main" id="{FF0CD77F-C27C-060A-F8EC-C317A89D14A9}"/>
                  </a:ext>
                </a:extLst>
              </p:cNvPr>
              <p:cNvSpPr/>
              <p:nvPr/>
            </p:nvSpPr>
            <p:spPr>
              <a:xfrm>
                <a:off x="703892" y="4149946"/>
                <a:ext cx="362304" cy="93122"/>
              </a:xfrm>
              <a:custGeom>
                <a:avLst/>
                <a:gdLst/>
                <a:ahLst/>
                <a:cxnLst/>
                <a:rect l="l" t="t" r="r" b="b"/>
                <a:pathLst>
                  <a:path w="13699" h="3521" extrusionOk="0">
                    <a:moveTo>
                      <a:pt x="65" y="0"/>
                    </a:moveTo>
                    <a:lnTo>
                      <a:pt x="0" y="176"/>
                    </a:lnTo>
                    <a:cubicBezTo>
                      <a:pt x="69" y="201"/>
                      <a:pt x="6880" y="2722"/>
                      <a:pt x="13677" y="3521"/>
                    </a:cubicBezTo>
                    <a:lnTo>
                      <a:pt x="13699" y="3335"/>
                    </a:lnTo>
                    <a:cubicBezTo>
                      <a:pt x="6925" y="2538"/>
                      <a:pt x="133" y="25"/>
                      <a:pt x="6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46">
                <a:extLst>
                  <a:ext uri="{FF2B5EF4-FFF2-40B4-BE49-F238E27FC236}">
                    <a16:creationId xmlns:a16="http://schemas.microsoft.com/office/drawing/2014/main" id="{EA77159A-796F-FF27-CC40-C40A52466624}"/>
                  </a:ext>
                </a:extLst>
              </p:cNvPr>
              <p:cNvSpPr/>
              <p:nvPr/>
            </p:nvSpPr>
            <p:spPr>
              <a:xfrm>
                <a:off x="141910" y="4037756"/>
                <a:ext cx="214331" cy="166857"/>
              </a:xfrm>
              <a:custGeom>
                <a:avLst/>
                <a:gdLst/>
                <a:ahLst/>
                <a:cxnLst/>
                <a:rect l="l" t="t" r="r" b="b"/>
                <a:pathLst>
                  <a:path w="8104" h="6309" extrusionOk="0">
                    <a:moveTo>
                      <a:pt x="2731" y="0"/>
                    </a:moveTo>
                    <a:cubicBezTo>
                      <a:pt x="1400" y="0"/>
                      <a:pt x="2883" y="3798"/>
                      <a:pt x="2883" y="3798"/>
                    </a:cubicBezTo>
                    <a:cubicBezTo>
                      <a:pt x="2883" y="3798"/>
                      <a:pt x="1963" y="3539"/>
                      <a:pt x="1175" y="3539"/>
                    </a:cubicBezTo>
                    <a:cubicBezTo>
                      <a:pt x="605" y="3539"/>
                      <a:pt x="104" y="3674"/>
                      <a:pt x="69" y="4140"/>
                    </a:cubicBezTo>
                    <a:cubicBezTo>
                      <a:pt x="1" y="5024"/>
                      <a:pt x="2586" y="6309"/>
                      <a:pt x="5680" y="6309"/>
                    </a:cubicBezTo>
                    <a:cubicBezTo>
                      <a:pt x="6467" y="6309"/>
                      <a:pt x="7286" y="6226"/>
                      <a:pt x="8103" y="6032"/>
                    </a:cubicBezTo>
                    <a:cubicBezTo>
                      <a:pt x="8103" y="6032"/>
                      <a:pt x="5143" y="856"/>
                      <a:pt x="3139" y="89"/>
                    </a:cubicBezTo>
                    <a:cubicBezTo>
                      <a:pt x="2980" y="28"/>
                      <a:pt x="2846" y="0"/>
                      <a:pt x="27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46">
                <a:extLst>
                  <a:ext uri="{FF2B5EF4-FFF2-40B4-BE49-F238E27FC236}">
                    <a16:creationId xmlns:a16="http://schemas.microsoft.com/office/drawing/2014/main" id="{5429F31A-D2F9-C1CE-66E9-FA803297DDF0}"/>
                  </a:ext>
                </a:extLst>
              </p:cNvPr>
              <p:cNvSpPr/>
              <p:nvPr/>
            </p:nvSpPr>
            <p:spPr>
              <a:xfrm>
                <a:off x="94780" y="4185597"/>
                <a:ext cx="261460" cy="72493"/>
              </a:xfrm>
              <a:custGeom>
                <a:avLst/>
                <a:gdLst/>
                <a:ahLst/>
                <a:cxnLst/>
                <a:rect l="l" t="t" r="r" b="b"/>
                <a:pathLst>
                  <a:path w="9886" h="2741" extrusionOk="0">
                    <a:moveTo>
                      <a:pt x="4883" y="0"/>
                    </a:moveTo>
                    <a:cubicBezTo>
                      <a:pt x="4883" y="0"/>
                      <a:pt x="1" y="808"/>
                      <a:pt x="1160" y="2248"/>
                    </a:cubicBezTo>
                    <a:cubicBezTo>
                      <a:pt x="1440" y="2597"/>
                      <a:pt x="2054" y="2740"/>
                      <a:pt x="2833" y="2740"/>
                    </a:cubicBezTo>
                    <a:cubicBezTo>
                      <a:pt x="5273" y="2740"/>
                      <a:pt x="9337" y="1337"/>
                      <a:pt x="9885" y="442"/>
                    </a:cubicBezTo>
                    <a:lnTo>
                      <a:pt x="4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46">
                <a:extLst>
                  <a:ext uri="{FF2B5EF4-FFF2-40B4-BE49-F238E27FC236}">
                    <a16:creationId xmlns:a16="http://schemas.microsoft.com/office/drawing/2014/main" id="{612D630B-A7EA-39FE-888E-F84E6E452BB9}"/>
                  </a:ext>
                </a:extLst>
              </p:cNvPr>
              <p:cNvSpPr/>
              <p:nvPr/>
            </p:nvSpPr>
            <p:spPr>
              <a:xfrm>
                <a:off x="337991" y="4177583"/>
                <a:ext cx="51070" cy="41152"/>
              </a:xfrm>
              <a:custGeom>
                <a:avLst/>
                <a:gdLst/>
                <a:ahLst/>
                <a:cxnLst/>
                <a:rect l="l" t="t" r="r" b="b"/>
                <a:pathLst>
                  <a:path w="1931" h="1556" extrusionOk="0">
                    <a:moveTo>
                      <a:pt x="586" y="0"/>
                    </a:moveTo>
                    <a:cubicBezTo>
                      <a:pt x="450" y="0"/>
                      <a:pt x="350" y="22"/>
                      <a:pt x="273" y="65"/>
                    </a:cubicBezTo>
                    <a:cubicBezTo>
                      <a:pt x="328" y="332"/>
                      <a:pt x="339" y="1007"/>
                      <a:pt x="0" y="1325"/>
                    </a:cubicBezTo>
                    <a:cubicBezTo>
                      <a:pt x="199" y="1462"/>
                      <a:pt x="588" y="1555"/>
                      <a:pt x="863" y="1555"/>
                    </a:cubicBezTo>
                    <a:cubicBezTo>
                      <a:pt x="1397" y="1555"/>
                      <a:pt x="1820" y="1348"/>
                      <a:pt x="1863" y="1054"/>
                    </a:cubicBezTo>
                    <a:cubicBezTo>
                      <a:pt x="1930" y="621"/>
                      <a:pt x="1121" y="0"/>
                      <a:pt x="5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21" name="Google Shape;1521;p46">
            <a:extLst>
              <a:ext uri="{FF2B5EF4-FFF2-40B4-BE49-F238E27FC236}">
                <a16:creationId xmlns:a16="http://schemas.microsoft.com/office/drawing/2014/main" id="{05D2998F-6E21-539A-9C63-B2F701F70928}"/>
              </a:ext>
            </a:extLst>
          </p:cNvPr>
          <p:cNvGrpSpPr/>
          <p:nvPr/>
        </p:nvGrpSpPr>
        <p:grpSpPr>
          <a:xfrm>
            <a:off x="-640490" y="1566520"/>
            <a:ext cx="3284836" cy="3190236"/>
            <a:chOff x="-640490" y="1869660"/>
            <a:chExt cx="2972706" cy="2887095"/>
          </a:xfrm>
        </p:grpSpPr>
        <p:grpSp>
          <p:nvGrpSpPr>
            <p:cNvPr id="1522" name="Google Shape;1522;p46">
              <a:extLst>
                <a:ext uri="{FF2B5EF4-FFF2-40B4-BE49-F238E27FC236}">
                  <a16:creationId xmlns:a16="http://schemas.microsoft.com/office/drawing/2014/main" id="{A0968CBA-5ABA-F8E1-82A6-D2A71CDBD9B4}"/>
                </a:ext>
              </a:extLst>
            </p:cNvPr>
            <p:cNvGrpSpPr/>
            <p:nvPr/>
          </p:nvGrpSpPr>
          <p:grpSpPr>
            <a:xfrm>
              <a:off x="-640490" y="1869660"/>
              <a:ext cx="2972706" cy="2887095"/>
              <a:chOff x="-640490" y="1869660"/>
              <a:chExt cx="2972706" cy="2887095"/>
            </a:xfrm>
          </p:grpSpPr>
          <p:grpSp>
            <p:nvGrpSpPr>
              <p:cNvPr id="1523" name="Google Shape;1523;p46">
                <a:extLst>
                  <a:ext uri="{FF2B5EF4-FFF2-40B4-BE49-F238E27FC236}">
                    <a16:creationId xmlns:a16="http://schemas.microsoft.com/office/drawing/2014/main" id="{246C4D91-4A6E-A4E1-CCF8-A295000841F3}"/>
                  </a:ext>
                </a:extLst>
              </p:cNvPr>
              <p:cNvGrpSpPr/>
              <p:nvPr/>
            </p:nvGrpSpPr>
            <p:grpSpPr>
              <a:xfrm>
                <a:off x="374093" y="1869660"/>
                <a:ext cx="832614" cy="1937674"/>
                <a:chOff x="715450" y="1215940"/>
                <a:chExt cx="477034" cy="1110160"/>
              </a:xfrm>
            </p:grpSpPr>
            <p:sp>
              <p:nvSpPr>
                <p:cNvPr id="1524" name="Google Shape;1524;p46">
                  <a:extLst>
                    <a:ext uri="{FF2B5EF4-FFF2-40B4-BE49-F238E27FC236}">
                      <a16:creationId xmlns:a16="http://schemas.microsoft.com/office/drawing/2014/main" id="{D6571B15-C6D5-CFCE-3D4F-69D0FABCBAB6}"/>
                    </a:ext>
                  </a:extLst>
                </p:cNvPr>
                <p:cNvSpPr/>
                <p:nvPr/>
              </p:nvSpPr>
              <p:spPr>
                <a:xfrm>
                  <a:off x="794687" y="1215940"/>
                  <a:ext cx="397797" cy="766237"/>
                </a:xfrm>
                <a:custGeom>
                  <a:avLst/>
                  <a:gdLst/>
                  <a:ahLst/>
                  <a:cxnLst/>
                  <a:rect l="l" t="t" r="r" b="b"/>
                  <a:pathLst>
                    <a:path w="15041" h="28972" extrusionOk="0">
                      <a:moveTo>
                        <a:pt x="11057" y="0"/>
                      </a:moveTo>
                      <a:cubicBezTo>
                        <a:pt x="9003" y="2508"/>
                        <a:pt x="7072" y="4998"/>
                        <a:pt x="5434" y="7334"/>
                      </a:cubicBezTo>
                      <a:cubicBezTo>
                        <a:pt x="5392" y="7392"/>
                        <a:pt x="5352" y="7451"/>
                        <a:pt x="5311" y="7509"/>
                      </a:cubicBezTo>
                      <a:cubicBezTo>
                        <a:pt x="4998" y="7954"/>
                        <a:pt x="4699" y="8396"/>
                        <a:pt x="4411" y="8828"/>
                      </a:cubicBezTo>
                      <a:cubicBezTo>
                        <a:pt x="4370" y="8889"/>
                        <a:pt x="4329" y="8951"/>
                        <a:pt x="4287" y="9012"/>
                      </a:cubicBezTo>
                      <a:cubicBezTo>
                        <a:pt x="3870" y="9644"/>
                        <a:pt x="3480" y="10262"/>
                        <a:pt x="3119" y="10861"/>
                      </a:cubicBezTo>
                      <a:lnTo>
                        <a:pt x="4170" y="13588"/>
                      </a:lnTo>
                      <a:lnTo>
                        <a:pt x="2276" y="12334"/>
                      </a:lnTo>
                      <a:cubicBezTo>
                        <a:pt x="1196" y="14327"/>
                        <a:pt x="524" y="16067"/>
                        <a:pt x="424" y="17428"/>
                      </a:cubicBezTo>
                      <a:cubicBezTo>
                        <a:pt x="0" y="23206"/>
                        <a:pt x="2895" y="28972"/>
                        <a:pt x="2895" y="28972"/>
                      </a:cubicBezTo>
                      <a:cubicBezTo>
                        <a:pt x="6066" y="27323"/>
                        <a:pt x="7956" y="25190"/>
                        <a:pt x="9660" y="23290"/>
                      </a:cubicBezTo>
                      <a:lnTo>
                        <a:pt x="8544" y="22673"/>
                      </a:lnTo>
                      <a:lnTo>
                        <a:pt x="10658" y="22123"/>
                      </a:lnTo>
                      <a:cubicBezTo>
                        <a:pt x="10761" y="21999"/>
                        <a:pt x="10861" y="21875"/>
                        <a:pt x="10961" y="21751"/>
                      </a:cubicBezTo>
                      <a:cubicBezTo>
                        <a:pt x="12150" y="20271"/>
                        <a:pt x="12997" y="18761"/>
                        <a:pt x="13575" y="17266"/>
                      </a:cubicBezTo>
                      <a:cubicBezTo>
                        <a:pt x="13607" y="17185"/>
                        <a:pt x="13638" y="17106"/>
                        <a:pt x="13666" y="17024"/>
                      </a:cubicBezTo>
                      <a:lnTo>
                        <a:pt x="13666" y="17022"/>
                      </a:lnTo>
                      <a:cubicBezTo>
                        <a:pt x="15041" y="13296"/>
                        <a:pt x="14771" y="9658"/>
                        <a:pt x="14012" y="6711"/>
                      </a:cubicBezTo>
                      <a:cubicBezTo>
                        <a:pt x="13995" y="6646"/>
                        <a:pt x="13978" y="6580"/>
                        <a:pt x="13960" y="6516"/>
                      </a:cubicBezTo>
                      <a:cubicBezTo>
                        <a:pt x="13852" y="6112"/>
                        <a:pt x="13735" y="5723"/>
                        <a:pt x="13612" y="5348"/>
                      </a:cubicBezTo>
                      <a:cubicBezTo>
                        <a:pt x="12742" y="5812"/>
                        <a:pt x="11616" y="6432"/>
                        <a:pt x="11559" y="6462"/>
                      </a:cubicBezTo>
                      <a:lnTo>
                        <a:pt x="13223" y="4254"/>
                      </a:lnTo>
                      <a:cubicBezTo>
                        <a:pt x="12223" y="1650"/>
                        <a:pt x="11057" y="0"/>
                        <a:pt x="110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46">
                  <a:extLst>
                    <a:ext uri="{FF2B5EF4-FFF2-40B4-BE49-F238E27FC236}">
                      <a16:creationId xmlns:a16="http://schemas.microsoft.com/office/drawing/2014/main" id="{796CEACF-B65C-EF12-28C1-658B10391F05}"/>
                    </a:ext>
                  </a:extLst>
                </p:cNvPr>
                <p:cNvSpPr/>
                <p:nvPr/>
              </p:nvSpPr>
              <p:spPr>
                <a:xfrm>
                  <a:off x="908067" y="1449392"/>
                  <a:ext cx="51943" cy="175559"/>
                </a:xfrm>
                <a:custGeom>
                  <a:avLst/>
                  <a:gdLst/>
                  <a:ahLst/>
                  <a:cxnLst/>
                  <a:rect l="l" t="t" r="r" b="b"/>
                  <a:pathLst>
                    <a:path w="1964" h="6638" extrusionOk="0">
                      <a:moveTo>
                        <a:pt x="124" y="1"/>
                      </a:moveTo>
                      <a:cubicBezTo>
                        <a:pt x="83" y="63"/>
                        <a:pt x="42" y="124"/>
                        <a:pt x="0" y="186"/>
                      </a:cubicBezTo>
                      <a:cubicBezTo>
                        <a:pt x="1145" y="2796"/>
                        <a:pt x="1774" y="6593"/>
                        <a:pt x="1781" y="6638"/>
                      </a:cubicBezTo>
                      <a:lnTo>
                        <a:pt x="1964" y="6609"/>
                      </a:lnTo>
                      <a:cubicBezTo>
                        <a:pt x="1958" y="6563"/>
                        <a:pt x="1310" y="2644"/>
                        <a:pt x="1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46">
                  <a:extLst>
                    <a:ext uri="{FF2B5EF4-FFF2-40B4-BE49-F238E27FC236}">
                      <a16:creationId xmlns:a16="http://schemas.microsoft.com/office/drawing/2014/main" id="{1BF4D4A5-06B6-8F46-D138-229A052F4F7D}"/>
                    </a:ext>
                  </a:extLst>
                </p:cNvPr>
                <p:cNvSpPr/>
                <p:nvPr/>
              </p:nvSpPr>
              <p:spPr>
                <a:xfrm>
                  <a:off x="935123" y="1409879"/>
                  <a:ext cx="47447" cy="155009"/>
                </a:xfrm>
                <a:custGeom>
                  <a:avLst/>
                  <a:gdLst/>
                  <a:ahLst/>
                  <a:cxnLst/>
                  <a:rect l="l" t="t" r="r" b="b"/>
                  <a:pathLst>
                    <a:path w="1794" h="5861" extrusionOk="0">
                      <a:moveTo>
                        <a:pt x="124" y="1"/>
                      </a:moveTo>
                      <a:cubicBezTo>
                        <a:pt x="82" y="59"/>
                        <a:pt x="42" y="119"/>
                        <a:pt x="1" y="177"/>
                      </a:cubicBezTo>
                      <a:cubicBezTo>
                        <a:pt x="1190" y="2772"/>
                        <a:pt x="1602" y="5823"/>
                        <a:pt x="1607" y="5861"/>
                      </a:cubicBezTo>
                      <a:lnTo>
                        <a:pt x="1793" y="5838"/>
                      </a:lnTo>
                      <a:cubicBezTo>
                        <a:pt x="1788" y="5797"/>
                        <a:pt x="1362" y="2646"/>
                        <a:pt x="1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46">
                  <a:extLst>
                    <a:ext uri="{FF2B5EF4-FFF2-40B4-BE49-F238E27FC236}">
                      <a16:creationId xmlns:a16="http://schemas.microsoft.com/office/drawing/2014/main" id="{752E5093-286C-0212-D905-B666DB962FCC}"/>
                    </a:ext>
                  </a:extLst>
                </p:cNvPr>
                <p:cNvSpPr/>
                <p:nvPr/>
              </p:nvSpPr>
              <p:spPr>
                <a:xfrm>
                  <a:off x="1021659" y="1388298"/>
                  <a:ext cx="143636" cy="78576"/>
                </a:xfrm>
                <a:custGeom>
                  <a:avLst/>
                  <a:gdLst/>
                  <a:ahLst/>
                  <a:cxnLst/>
                  <a:rect l="l" t="t" r="r" b="b"/>
                  <a:pathLst>
                    <a:path w="5431" h="2971" extrusionOk="0">
                      <a:moveTo>
                        <a:pt x="5378" y="0"/>
                      </a:moveTo>
                      <a:cubicBezTo>
                        <a:pt x="3063" y="1557"/>
                        <a:pt x="41" y="2782"/>
                        <a:pt x="1" y="2798"/>
                      </a:cubicBezTo>
                      <a:lnTo>
                        <a:pt x="69" y="2971"/>
                      </a:lnTo>
                      <a:cubicBezTo>
                        <a:pt x="236" y="2905"/>
                        <a:pt x="3146" y="1726"/>
                        <a:pt x="5430" y="194"/>
                      </a:cubicBezTo>
                      <a:cubicBezTo>
                        <a:pt x="5414" y="129"/>
                        <a:pt x="5396" y="63"/>
                        <a:pt x="53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46">
                  <a:extLst>
                    <a:ext uri="{FF2B5EF4-FFF2-40B4-BE49-F238E27FC236}">
                      <a16:creationId xmlns:a16="http://schemas.microsoft.com/office/drawing/2014/main" id="{8B926BC2-4C2F-4FEC-2DD7-E31D8719F692}"/>
                    </a:ext>
                  </a:extLst>
                </p:cNvPr>
                <p:cNvSpPr/>
                <p:nvPr/>
              </p:nvSpPr>
              <p:spPr>
                <a:xfrm>
                  <a:off x="928590" y="1666182"/>
                  <a:ext cx="227528" cy="52710"/>
                </a:xfrm>
                <a:custGeom>
                  <a:avLst/>
                  <a:gdLst/>
                  <a:ahLst/>
                  <a:cxnLst/>
                  <a:rect l="l" t="t" r="r" b="b"/>
                  <a:pathLst>
                    <a:path w="8603" h="1993" extrusionOk="0">
                      <a:moveTo>
                        <a:pt x="8603" y="0"/>
                      </a:moveTo>
                      <a:lnTo>
                        <a:pt x="8603" y="0"/>
                      </a:lnTo>
                      <a:cubicBezTo>
                        <a:pt x="4880" y="1609"/>
                        <a:pt x="1886" y="1805"/>
                        <a:pt x="642" y="1805"/>
                      </a:cubicBezTo>
                      <a:cubicBezTo>
                        <a:pt x="248" y="1805"/>
                        <a:pt x="29" y="1786"/>
                        <a:pt x="19" y="1785"/>
                      </a:cubicBezTo>
                      <a:lnTo>
                        <a:pt x="1" y="1970"/>
                      </a:lnTo>
                      <a:cubicBezTo>
                        <a:pt x="10" y="1972"/>
                        <a:pt x="236" y="1992"/>
                        <a:pt x="642" y="1992"/>
                      </a:cubicBezTo>
                      <a:cubicBezTo>
                        <a:pt x="1889" y="1992"/>
                        <a:pt x="4840" y="1797"/>
                        <a:pt x="8512" y="242"/>
                      </a:cubicBezTo>
                      <a:cubicBezTo>
                        <a:pt x="8544" y="161"/>
                        <a:pt x="8575" y="83"/>
                        <a:pt x="860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46">
                  <a:extLst>
                    <a:ext uri="{FF2B5EF4-FFF2-40B4-BE49-F238E27FC236}">
                      <a16:creationId xmlns:a16="http://schemas.microsoft.com/office/drawing/2014/main" id="{B5C25312-F11C-38DA-1564-A74721F5A2B7}"/>
                    </a:ext>
                  </a:extLst>
                </p:cNvPr>
                <p:cNvSpPr/>
                <p:nvPr/>
              </p:nvSpPr>
              <p:spPr>
                <a:xfrm>
                  <a:off x="856971" y="1272114"/>
                  <a:ext cx="228242" cy="836931"/>
                </a:xfrm>
                <a:custGeom>
                  <a:avLst/>
                  <a:gdLst/>
                  <a:ahLst/>
                  <a:cxnLst/>
                  <a:rect l="l" t="t" r="r" b="b"/>
                  <a:pathLst>
                    <a:path w="8630" h="31645" extrusionOk="0">
                      <a:moveTo>
                        <a:pt x="8531" y="0"/>
                      </a:moveTo>
                      <a:cubicBezTo>
                        <a:pt x="8112" y="1305"/>
                        <a:pt x="7673" y="2604"/>
                        <a:pt x="7209" y="3895"/>
                      </a:cubicBezTo>
                      <a:cubicBezTo>
                        <a:pt x="6757" y="5189"/>
                        <a:pt x="6283" y="6474"/>
                        <a:pt x="5792" y="7755"/>
                      </a:cubicBezTo>
                      <a:cubicBezTo>
                        <a:pt x="5303" y="9034"/>
                        <a:pt x="4809" y="10311"/>
                        <a:pt x="4294" y="11581"/>
                      </a:cubicBezTo>
                      <a:cubicBezTo>
                        <a:pt x="4032" y="12214"/>
                        <a:pt x="3776" y="12850"/>
                        <a:pt x="3506" y="13480"/>
                      </a:cubicBezTo>
                      <a:cubicBezTo>
                        <a:pt x="3240" y="14110"/>
                        <a:pt x="2966" y="14735"/>
                        <a:pt x="2713" y="15386"/>
                      </a:cubicBezTo>
                      <a:cubicBezTo>
                        <a:pt x="2464" y="16033"/>
                        <a:pt x="2244" y="16690"/>
                        <a:pt x="2039" y="17351"/>
                      </a:cubicBezTo>
                      <a:cubicBezTo>
                        <a:pt x="1842" y="18014"/>
                        <a:pt x="1656" y="18680"/>
                        <a:pt x="1494" y="19351"/>
                      </a:cubicBezTo>
                      <a:cubicBezTo>
                        <a:pt x="1167" y="20693"/>
                        <a:pt x="898" y="22048"/>
                        <a:pt x="697" y="23411"/>
                      </a:cubicBezTo>
                      <a:cubicBezTo>
                        <a:pt x="284" y="26137"/>
                        <a:pt x="37" y="28881"/>
                        <a:pt x="1" y="31638"/>
                      </a:cubicBezTo>
                      <a:lnTo>
                        <a:pt x="292" y="31644"/>
                      </a:lnTo>
                      <a:cubicBezTo>
                        <a:pt x="372" y="30282"/>
                        <a:pt x="487" y="28915"/>
                        <a:pt x="644" y="27556"/>
                      </a:cubicBezTo>
                      <a:cubicBezTo>
                        <a:pt x="796" y="26197"/>
                        <a:pt x="975" y="24840"/>
                        <a:pt x="1206" y="23493"/>
                      </a:cubicBezTo>
                      <a:cubicBezTo>
                        <a:pt x="1674" y="20805"/>
                        <a:pt x="2251" y="18121"/>
                        <a:pt x="3231" y="15586"/>
                      </a:cubicBezTo>
                      <a:lnTo>
                        <a:pt x="4006" y="13685"/>
                      </a:lnTo>
                      <a:cubicBezTo>
                        <a:pt x="4266" y="13050"/>
                        <a:pt x="4514" y="12408"/>
                        <a:pt x="4768" y="11770"/>
                      </a:cubicBezTo>
                      <a:cubicBezTo>
                        <a:pt x="5261" y="10487"/>
                        <a:pt x="5755" y="9204"/>
                        <a:pt x="6205" y="7905"/>
                      </a:cubicBezTo>
                      <a:cubicBezTo>
                        <a:pt x="6656" y="6607"/>
                        <a:pt x="7091" y="5303"/>
                        <a:pt x="7504" y="3993"/>
                      </a:cubicBezTo>
                      <a:cubicBezTo>
                        <a:pt x="7904" y="2678"/>
                        <a:pt x="8299" y="1361"/>
                        <a:pt x="8630" y="27"/>
                      </a:cubicBezTo>
                      <a:lnTo>
                        <a:pt x="853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46">
                  <a:extLst>
                    <a:ext uri="{FF2B5EF4-FFF2-40B4-BE49-F238E27FC236}">
                      <a16:creationId xmlns:a16="http://schemas.microsoft.com/office/drawing/2014/main" id="{D2AA11D3-5CD0-827D-5AD5-DA5778DDBCE0}"/>
                    </a:ext>
                  </a:extLst>
                </p:cNvPr>
                <p:cNvSpPr/>
                <p:nvPr/>
              </p:nvSpPr>
              <p:spPr>
                <a:xfrm>
                  <a:off x="715450" y="2045280"/>
                  <a:ext cx="300100" cy="271193"/>
                </a:xfrm>
                <a:custGeom>
                  <a:avLst/>
                  <a:gdLst/>
                  <a:ahLst/>
                  <a:cxnLst/>
                  <a:rect l="l" t="t" r="r" b="b"/>
                  <a:pathLst>
                    <a:path w="11347" h="10254" extrusionOk="0">
                      <a:moveTo>
                        <a:pt x="1646" y="0"/>
                      </a:moveTo>
                      <a:cubicBezTo>
                        <a:pt x="740" y="0"/>
                        <a:pt x="3" y="733"/>
                        <a:pt x="1" y="1639"/>
                      </a:cubicBezTo>
                      <a:lnTo>
                        <a:pt x="1" y="1644"/>
                      </a:lnTo>
                      <a:lnTo>
                        <a:pt x="1" y="4672"/>
                      </a:lnTo>
                      <a:cubicBezTo>
                        <a:pt x="1" y="7756"/>
                        <a:pt x="2501" y="10253"/>
                        <a:pt x="5582" y="10253"/>
                      </a:cubicBezTo>
                      <a:lnTo>
                        <a:pt x="5768" y="10253"/>
                      </a:lnTo>
                      <a:cubicBezTo>
                        <a:pt x="8849" y="10253"/>
                        <a:pt x="11347" y="7756"/>
                        <a:pt x="11347" y="4672"/>
                      </a:cubicBezTo>
                      <a:lnTo>
                        <a:pt x="11347" y="1644"/>
                      </a:lnTo>
                      <a:lnTo>
                        <a:pt x="11347" y="1639"/>
                      </a:lnTo>
                      <a:cubicBezTo>
                        <a:pt x="11344" y="733"/>
                        <a:pt x="10610" y="0"/>
                        <a:pt x="97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46">
                  <a:extLst>
                    <a:ext uri="{FF2B5EF4-FFF2-40B4-BE49-F238E27FC236}">
                      <a16:creationId xmlns:a16="http://schemas.microsoft.com/office/drawing/2014/main" id="{0A669530-6279-03EE-45C7-9AF5462C3F59}"/>
                    </a:ext>
                  </a:extLst>
                </p:cNvPr>
                <p:cNvSpPr/>
                <p:nvPr/>
              </p:nvSpPr>
              <p:spPr>
                <a:xfrm>
                  <a:off x="780908" y="2277912"/>
                  <a:ext cx="170507" cy="48187"/>
                </a:xfrm>
                <a:custGeom>
                  <a:avLst/>
                  <a:gdLst/>
                  <a:ahLst/>
                  <a:cxnLst/>
                  <a:rect l="l" t="t" r="r" b="b"/>
                  <a:pathLst>
                    <a:path w="6447" h="1822" extrusionOk="0">
                      <a:moveTo>
                        <a:pt x="0" y="1"/>
                      </a:moveTo>
                      <a:lnTo>
                        <a:pt x="0" y="1821"/>
                      </a:lnTo>
                      <a:lnTo>
                        <a:pt x="6447" y="1821"/>
                      </a:lnTo>
                      <a:lnTo>
                        <a:pt x="64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46">
                  <a:extLst>
                    <a:ext uri="{FF2B5EF4-FFF2-40B4-BE49-F238E27FC236}">
                      <a16:creationId xmlns:a16="http://schemas.microsoft.com/office/drawing/2014/main" id="{DF75628C-A24A-7534-D9E1-D37F53488391}"/>
                    </a:ext>
                  </a:extLst>
                </p:cNvPr>
                <p:cNvSpPr/>
                <p:nvPr/>
              </p:nvSpPr>
              <p:spPr>
                <a:xfrm>
                  <a:off x="715450" y="2088628"/>
                  <a:ext cx="300100" cy="4972"/>
                </a:xfrm>
                <a:custGeom>
                  <a:avLst/>
                  <a:gdLst/>
                  <a:ahLst/>
                  <a:cxnLst/>
                  <a:rect l="l" t="t" r="r" b="b"/>
                  <a:pathLst>
                    <a:path w="11347" h="188" extrusionOk="0">
                      <a:moveTo>
                        <a:pt x="1" y="0"/>
                      </a:moveTo>
                      <a:lnTo>
                        <a:pt x="1" y="5"/>
                      </a:lnTo>
                      <a:lnTo>
                        <a:pt x="1" y="187"/>
                      </a:lnTo>
                      <a:lnTo>
                        <a:pt x="11347" y="187"/>
                      </a:lnTo>
                      <a:lnTo>
                        <a:pt x="11347" y="5"/>
                      </a:lnTo>
                      <a:lnTo>
                        <a:pt x="1134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46">
                  <a:extLst>
                    <a:ext uri="{FF2B5EF4-FFF2-40B4-BE49-F238E27FC236}">
                      <a16:creationId xmlns:a16="http://schemas.microsoft.com/office/drawing/2014/main" id="{27442B37-E144-1151-CD7F-A04B36A848A7}"/>
                    </a:ext>
                  </a:extLst>
                </p:cNvPr>
                <p:cNvSpPr/>
                <p:nvPr/>
              </p:nvSpPr>
              <p:spPr>
                <a:xfrm>
                  <a:off x="867973" y="2108886"/>
                  <a:ext cx="122849" cy="182858"/>
                </a:xfrm>
                <a:custGeom>
                  <a:avLst/>
                  <a:gdLst/>
                  <a:ahLst/>
                  <a:cxnLst/>
                  <a:rect l="l" t="t" r="r" b="b"/>
                  <a:pathLst>
                    <a:path w="4645" h="6914" fill="none" extrusionOk="0">
                      <a:moveTo>
                        <a:pt x="4645" y="0"/>
                      </a:moveTo>
                      <a:lnTo>
                        <a:pt x="4645" y="2267"/>
                      </a:lnTo>
                      <a:cubicBezTo>
                        <a:pt x="4645" y="4829"/>
                        <a:pt x="2561" y="6913"/>
                        <a:pt x="1" y="6913"/>
                      </a:cubicBezTo>
                    </a:path>
                  </a:pathLst>
                </a:custGeom>
                <a:noFill/>
                <a:ln w="325" cap="flat" cmpd="sng">
                  <a:solidFill>
                    <a:srgbClr val="222958"/>
                  </a:solidFill>
                  <a:prstDash val="solid"/>
                  <a:miter lim="1037"/>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4" name="Google Shape;1534;p46">
                <a:extLst>
                  <a:ext uri="{FF2B5EF4-FFF2-40B4-BE49-F238E27FC236}">
                    <a16:creationId xmlns:a16="http://schemas.microsoft.com/office/drawing/2014/main" id="{9B25CFCF-D90E-C2E0-A606-9C0532E368ED}"/>
                  </a:ext>
                </a:extLst>
              </p:cNvPr>
              <p:cNvGrpSpPr/>
              <p:nvPr/>
            </p:nvGrpSpPr>
            <p:grpSpPr>
              <a:xfrm>
                <a:off x="-640490" y="3806084"/>
                <a:ext cx="2972706" cy="950671"/>
                <a:chOff x="3384532" y="110672"/>
                <a:chExt cx="1718426" cy="549553"/>
              </a:xfrm>
            </p:grpSpPr>
            <p:sp>
              <p:nvSpPr>
                <p:cNvPr id="1535" name="Google Shape;1535;p46">
                  <a:extLst>
                    <a:ext uri="{FF2B5EF4-FFF2-40B4-BE49-F238E27FC236}">
                      <a16:creationId xmlns:a16="http://schemas.microsoft.com/office/drawing/2014/main" id="{3CCDA500-2BFB-D33C-BBB5-6812244BE6A1}"/>
                    </a:ext>
                  </a:extLst>
                </p:cNvPr>
                <p:cNvSpPr/>
                <p:nvPr/>
              </p:nvSpPr>
              <p:spPr>
                <a:xfrm>
                  <a:off x="3745223" y="110672"/>
                  <a:ext cx="535350" cy="128270"/>
                </a:xfrm>
                <a:custGeom>
                  <a:avLst/>
                  <a:gdLst/>
                  <a:ahLst/>
                  <a:cxnLst/>
                  <a:rect l="l" t="t" r="r" b="b"/>
                  <a:pathLst>
                    <a:path w="20242" h="4850" extrusionOk="0">
                      <a:moveTo>
                        <a:pt x="1" y="1"/>
                      </a:moveTo>
                      <a:lnTo>
                        <a:pt x="1" y="4849"/>
                      </a:lnTo>
                      <a:lnTo>
                        <a:pt x="20241" y="4849"/>
                      </a:lnTo>
                      <a:lnTo>
                        <a:pt x="2024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46">
                  <a:extLst>
                    <a:ext uri="{FF2B5EF4-FFF2-40B4-BE49-F238E27FC236}">
                      <a16:creationId xmlns:a16="http://schemas.microsoft.com/office/drawing/2014/main" id="{01EE7795-63FA-C50F-6957-13DB12A22DAA}"/>
                    </a:ext>
                  </a:extLst>
                </p:cNvPr>
                <p:cNvSpPr/>
                <p:nvPr/>
              </p:nvSpPr>
              <p:spPr>
                <a:xfrm>
                  <a:off x="4214322" y="110884"/>
                  <a:ext cx="569891" cy="127821"/>
                </a:xfrm>
                <a:custGeom>
                  <a:avLst/>
                  <a:gdLst/>
                  <a:ahLst/>
                  <a:cxnLst/>
                  <a:rect l="l" t="t" r="r" b="b"/>
                  <a:pathLst>
                    <a:path w="21548" h="4833" extrusionOk="0">
                      <a:moveTo>
                        <a:pt x="2418" y="0"/>
                      </a:moveTo>
                      <a:cubicBezTo>
                        <a:pt x="1083" y="0"/>
                        <a:pt x="1" y="1082"/>
                        <a:pt x="1" y="2417"/>
                      </a:cubicBezTo>
                      <a:cubicBezTo>
                        <a:pt x="1" y="3752"/>
                        <a:pt x="1083" y="4833"/>
                        <a:pt x="2418" y="4833"/>
                      </a:cubicBezTo>
                      <a:lnTo>
                        <a:pt x="21548" y="4833"/>
                      </a:lnTo>
                      <a:lnTo>
                        <a:pt x="215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46">
                  <a:extLst>
                    <a:ext uri="{FF2B5EF4-FFF2-40B4-BE49-F238E27FC236}">
                      <a16:creationId xmlns:a16="http://schemas.microsoft.com/office/drawing/2014/main" id="{B5B67A34-D8F6-E966-601D-A4E6BEFD491B}"/>
                    </a:ext>
                  </a:extLst>
                </p:cNvPr>
                <p:cNvSpPr/>
                <p:nvPr/>
              </p:nvSpPr>
              <p:spPr>
                <a:xfrm>
                  <a:off x="4239077" y="135586"/>
                  <a:ext cx="520407" cy="78417"/>
                </a:xfrm>
                <a:custGeom>
                  <a:avLst/>
                  <a:gdLst/>
                  <a:ahLst/>
                  <a:cxnLst/>
                  <a:rect l="l" t="t" r="r" b="b"/>
                  <a:pathLst>
                    <a:path w="19677" h="2965" extrusionOk="0">
                      <a:moveTo>
                        <a:pt x="1482" y="1"/>
                      </a:moveTo>
                      <a:cubicBezTo>
                        <a:pt x="664" y="1"/>
                        <a:pt x="1" y="664"/>
                        <a:pt x="1" y="1483"/>
                      </a:cubicBezTo>
                      <a:cubicBezTo>
                        <a:pt x="1" y="2301"/>
                        <a:pt x="664" y="2964"/>
                        <a:pt x="1482" y="2964"/>
                      </a:cubicBezTo>
                      <a:lnTo>
                        <a:pt x="19677" y="2964"/>
                      </a:lnTo>
                      <a:lnTo>
                        <a:pt x="1967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46">
                  <a:extLst>
                    <a:ext uri="{FF2B5EF4-FFF2-40B4-BE49-F238E27FC236}">
                      <a16:creationId xmlns:a16="http://schemas.microsoft.com/office/drawing/2014/main" id="{593AE18C-4F45-8474-06BD-3EA653772BF5}"/>
                    </a:ext>
                  </a:extLst>
                </p:cNvPr>
                <p:cNvSpPr/>
                <p:nvPr/>
              </p:nvSpPr>
              <p:spPr>
                <a:xfrm>
                  <a:off x="3463663" y="238863"/>
                  <a:ext cx="1484128" cy="109387"/>
                </a:xfrm>
                <a:custGeom>
                  <a:avLst/>
                  <a:gdLst/>
                  <a:ahLst/>
                  <a:cxnLst/>
                  <a:rect l="l" t="t" r="r" b="b"/>
                  <a:pathLst>
                    <a:path w="56116" h="4136" extrusionOk="0">
                      <a:moveTo>
                        <a:pt x="1" y="0"/>
                      </a:moveTo>
                      <a:lnTo>
                        <a:pt x="1" y="4136"/>
                      </a:lnTo>
                      <a:lnTo>
                        <a:pt x="56115" y="4136"/>
                      </a:lnTo>
                      <a:lnTo>
                        <a:pt x="561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46">
                  <a:extLst>
                    <a:ext uri="{FF2B5EF4-FFF2-40B4-BE49-F238E27FC236}">
                      <a16:creationId xmlns:a16="http://schemas.microsoft.com/office/drawing/2014/main" id="{E9245165-66DA-E0D6-3BC3-4E4AB9A05CA6}"/>
                    </a:ext>
                  </a:extLst>
                </p:cNvPr>
                <p:cNvSpPr/>
                <p:nvPr/>
              </p:nvSpPr>
              <p:spPr>
                <a:xfrm>
                  <a:off x="3574160" y="277212"/>
                  <a:ext cx="1280112" cy="36260"/>
                </a:xfrm>
                <a:custGeom>
                  <a:avLst/>
                  <a:gdLst/>
                  <a:ahLst/>
                  <a:cxnLst/>
                  <a:rect l="l" t="t" r="r" b="b"/>
                  <a:pathLst>
                    <a:path w="48402" h="1371" extrusionOk="0">
                      <a:moveTo>
                        <a:pt x="1" y="1"/>
                      </a:moveTo>
                      <a:lnTo>
                        <a:pt x="1" y="1370"/>
                      </a:lnTo>
                      <a:lnTo>
                        <a:pt x="48401" y="1370"/>
                      </a:lnTo>
                      <a:lnTo>
                        <a:pt x="48401" y="1"/>
                      </a:lnTo>
                      <a:close/>
                    </a:path>
                  </a:pathLst>
                </a:custGeom>
                <a:solidFill>
                  <a:srgbClr val="FF7060">
                    <a:alpha val="3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46">
                  <a:extLst>
                    <a:ext uri="{FF2B5EF4-FFF2-40B4-BE49-F238E27FC236}">
                      <a16:creationId xmlns:a16="http://schemas.microsoft.com/office/drawing/2014/main" id="{97BB7E54-50C6-5C8F-244E-8A2562D3DEF5}"/>
                    </a:ext>
                  </a:extLst>
                </p:cNvPr>
                <p:cNvSpPr/>
                <p:nvPr/>
              </p:nvSpPr>
              <p:spPr>
                <a:xfrm>
                  <a:off x="3384532" y="347774"/>
                  <a:ext cx="1718426" cy="312451"/>
                </a:xfrm>
                <a:custGeom>
                  <a:avLst/>
                  <a:gdLst/>
                  <a:ahLst/>
                  <a:cxnLst/>
                  <a:rect l="l" t="t" r="r" b="b"/>
                  <a:pathLst>
                    <a:path w="64975" h="11814" extrusionOk="0">
                      <a:moveTo>
                        <a:pt x="0" y="0"/>
                      </a:moveTo>
                      <a:lnTo>
                        <a:pt x="0" y="11814"/>
                      </a:lnTo>
                      <a:lnTo>
                        <a:pt x="64975" y="11814"/>
                      </a:lnTo>
                      <a:lnTo>
                        <a:pt x="6497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46">
                  <a:extLst>
                    <a:ext uri="{FF2B5EF4-FFF2-40B4-BE49-F238E27FC236}">
                      <a16:creationId xmlns:a16="http://schemas.microsoft.com/office/drawing/2014/main" id="{3D95347C-6D3D-D83D-CD75-D991C167B86C}"/>
                    </a:ext>
                  </a:extLst>
                </p:cNvPr>
                <p:cNvSpPr/>
                <p:nvPr/>
              </p:nvSpPr>
              <p:spPr>
                <a:xfrm>
                  <a:off x="3842391" y="385991"/>
                  <a:ext cx="801491" cy="228189"/>
                </a:xfrm>
                <a:custGeom>
                  <a:avLst/>
                  <a:gdLst/>
                  <a:ahLst/>
                  <a:cxnLst/>
                  <a:rect l="l" t="t" r="r" b="b"/>
                  <a:pathLst>
                    <a:path w="30305" h="8628" extrusionOk="0">
                      <a:moveTo>
                        <a:pt x="30118" y="187"/>
                      </a:moveTo>
                      <a:lnTo>
                        <a:pt x="30118" y="8441"/>
                      </a:lnTo>
                      <a:lnTo>
                        <a:pt x="188" y="8441"/>
                      </a:lnTo>
                      <a:lnTo>
                        <a:pt x="188" y="187"/>
                      </a:lnTo>
                      <a:close/>
                      <a:moveTo>
                        <a:pt x="1" y="1"/>
                      </a:moveTo>
                      <a:lnTo>
                        <a:pt x="1" y="8628"/>
                      </a:lnTo>
                      <a:lnTo>
                        <a:pt x="30305" y="8628"/>
                      </a:lnTo>
                      <a:lnTo>
                        <a:pt x="30305"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46">
                  <a:extLst>
                    <a:ext uri="{FF2B5EF4-FFF2-40B4-BE49-F238E27FC236}">
                      <a16:creationId xmlns:a16="http://schemas.microsoft.com/office/drawing/2014/main" id="{7E8F4877-0F47-B0D9-E10B-19F5FB93ED50}"/>
                    </a:ext>
                  </a:extLst>
                </p:cNvPr>
                <p:cNvSpPr/>
                <p:nvPr/>
              </p:nvSpPr>
              <p:spPr>
                <a:xfrm>
                  <a:off x="3869605" y="413179"/>
                  <a:ext cx="747089" cy="173813"/>
                </a:xfrm>
                <a:custGeom>
                  <a:avLst/>
                  <a:gdLst/>
                  <a:ahLst/>
                  <a:cxnLst/>
                  <a:rect l="l" t="t" r="r" b="b"/>
                  <a:pathLst>
                    <a:path w="28248" h="6572" extrusionOk="0">
                      <a:moveTo>
                        <a:pt x="0" y="1"/>
                      </a:moveTo>
                      <a:lnTo>
                        <a:pt x="0" y="6572"/>
                      </a:lnTo>
                      <a:lnTo>
                        <a:pt x="28247" y="6572"/>
                      </a:lnTo>
                      <a:lnTo>
                        <a:pt x="28247"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46">
                  <a:extLst>
                    <a:ext uri="{FF2B5EF4-FFF2-40B4-BE49-F238E27FC236}">
                      <a16:creationId xmlns:a16="http://schemas.microsoft.com/office/drawing/2014/main" id="{03DB6E64-00F3-8027-DC76-57C3ED447E27}"/>
                    </a:ext>
                  </a:extLst>
                </p:cNvPr>
                <p:cNvSpPr/>
                <p:nvPr/>
              </p:nvSpPr>
              <p:spPr>
                <a:xfrm>
                  <a:off x="3569876" y="347774"/>
                  <a:ext cx="44538" cy="312451"/>
                </a:xfrm>
                <a:custGeom>
                  <a:avLst/>
                  <a:gdLst/>
                  <a:ahLst/>
                  <a:cxnLst/>
                  <a:rect l="l" t="t" r="r" b="b"/>
                  <a:pathLst>
                    <a:path w="1684" h="11814" extrusionOk="0">
                      <a:moveTo>
                        <a:pt x="1" y="0"/>
                      </a:moveTo>
                      <a:lnTo>
                        <a:pt x="1" y="11814"/>
                      </a:lnTo>
                      <a:lnTo>
                        <a:pt x="1684" y="11814"/>
                      </a:lnTo>
                      <a:lnTo>
                        <a:pt x="1684"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46">
                  <a:extLst>
                    <a:ext uri="{FF2B5EF4-FFF2-40B4-BE49-F238E27FC236}">
                      <a16:creationId xmlns:a16="http://schemas.microsoft.com/office/drawing/2014/main" id="{7386A81F-6151-3D47-DDDF-8217F4ED05D8}"/>
                    </a:ext>
                  </a:extLst>
                </p:cNvPr>
                <p:cNvSpPr/>
                <p:nvPr/>
              </p:nvSpPr>
              <p:spPr>
                <a:xfrm>
                  <a:off x="3657443" y="347774"/>
                  <a:ext cx="44538" cy="312451"/>
                </a:xfrm>
                <a:custGeom>
                  <a:avLst/>
                  <a:gdLst/>
                  <a:ahLst/>
                  <a:cxnLst/>
                  <a:rect l="l" t="t" r="r" b="b"/>
                  <a:pathLst>
                    <a:path w="1684" h="11814" extrusionOk="0">
                      <a:moveTo>
                        <a:pt x="1" y="0"/>
                      </a:moveTo>
                      <a:lnTo>
                        <a:pt x="1" y="11814"/>
                      </a:lnTo>
                      <a:lnTo>
                        <a:pt x="1684" y="11814"/>
                      </a:lnTo>
                      <a:lnTo>
                        <a:pt x="1684"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46">
                  <a:extLst>
                    <a:ext uri="{FF2B5EF4-FFF2-40B4-BE49-F238E27FC236}">
                      <a16:creationId xmlns:a16="http://schemas.microsoft.com/office/drawing/2014/main" id="{B9928944-1C79-9A86-8D4E-47C54536F486}"/>
                    </a:ext>
                  </a:extLst>
                </p:cNvPr>
                <p:cNvSpPr/>
                <p:nvPr/>
              </p:nvSpPr>
              <p:spPr>
                <a:xfrm>
                  <a:off x="4785535" y="347774"/>
                  <a:ext cx="44538" cy="312451"/>
                </a:xfrm>
                <a:custGeom>
                  <a:avLst/>
                  <a:gdLst/>
                  <a:ahLst/>
                  <a:cxnLst/>
                  <a:rect l="l" t="t" r="r" b="b"/>
                  <a:pathLst>
                    <a:path w="1684" h="11814" extrusionOk="0">
                      <a:moveTo>
                        <a:pt x="0" y="0"/>
                      </a:moveTo>
                      <a:lnTo>
                        <a:pt x="0" y="11814"/>
                      </a:lnTo>
                      <a:lnTo>
                        <a:pt x="1683" y="11814"/>
                      </a:lnTo>
                      <a:lnTo>
                        <a:pt x="1683"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46">
                  <a:extLst>
                    <a:ext uri="{FF2B5EF4-FFF2-40B4-BE49-F238E27FC236}">
                      <a16:creationId xmlns:a16="http://schemas.microsoft.com/office/drawing/2014/main" id="{DD24AC54-6ECD-C5D2-F2FF-81D3FF6FBA34}"/>
                    </a:ext>
                  </a:extLst>
                </p:cNvPr>
                <p:cNvSpPr/>
                <p:nvPr/>
              </p:nvSpPr>
              <p:spPr>
                <a:xfrm>
                  <a:off x="4873129" y="347774"/>
                  <a:ext cx="44538" cy="312451"/>
                </a:xfrm>
                <a:custGeom>
                  <a:avLst/>
                  <a:gdLst/>
                  <a:ahLst/>
                  <a:cxnLst/>
                  <a:rect l="l" t="t" r="r" b="b"/>
                  <a:pathLst>
                    <a:path w="1684" h="11814" extrusionOk="0">
                      <a:moveTo>
                        <a:pt x="0" y="0"/>
                      </a:moveTo>
                      <a:lnTo>
                        <a:pt x="0" y="11814"/>
                      </a:lnTo>
                      <a:lnTo>
                        <a:pt x="1683" y="11814"/>
                      </a:lnTo>
                      <a:lnTo>
                        <a:pt x="1683"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46">
                  <a:extLst>
                    <a:ext uri="{FF2B5EF4-FFF2-40B4-BE49-F238E27FC236}">
                      <a16:creationId xmlns:a16="http://schemas.microsoft.com/office/drawing/2014/main" id="{91336D04-D723-C1DE-697D-5B126E2E54FC}"/>
                    </a:ext>
                  </a:extLst>
                </p:cNvPr>
                <p:cNvSpPr/>
                <p:nvPr/>
              </p:nvSpPr>
              <p:spPr>
                <a:xfrm>
                  <a:off x="3544883" y="347774"/>
                  <a:ext cx="4999" cy="312451"/>
                </a:xfrm>
                <a:custGeom>
                  <a:avLst/>
                  <a:gdLst/>
                  <a:ahLst/>
                  <a:cxnLst/>
                  <a:rect l="l" t="t" r="r" b="b"/>
                  <a:pathLst>
                    <a:path w="189" h="11814" extrusionOk="0">
                      <a:moveTo>
                        <a:pt x="1" y="0"/>
                      </a:moveTo>
                      <a:lnTo>
                        <a:pt x="1" y="11814"/>
                      </a:lnTo>
                      <a:lnTo>
                        <a:pt x="188" y="11814"/>
                      </a:lnTo>
                      <a:lnTo>
                        <a:pt x="188"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46">
                  <a:extLst>
                    <a:ext uri="{FF2B5EF4-FFF2-40B4-BE49-F238E27FC236}">
                      <a16:creationId xmlns:a16="http://schemas.microsoft.com/office/drawing/2014/main" id="{57684B0D-4012-A975-B405-7756845A8C42}"/>
                    </a:ext>
                  </a:extLst>
                </p:cNvPr>
                <p:cNvSpPr/>
                <p:nvPr/>
              </p:nvSpPr>
              <p:spPr>
                <a:xfrm>
                  <a:off x="4941522" y="347774"/>
                  <a:ext cx="4999" cy="312451"/>
                </a:xfrm>
                <a:custGeom>
                  <a:avLst/>
                  <a:gdLst/>
                  <a:ahLst/>
                  <a:cxnLst/>
                  <a:rect l="l" t="t" r="r" b="b"/>
                  <a:pathLst>
                    <a:path w="189" h="11814" extrusionOk="0">
                      <a:moveTo>
                        <a:pt x="1" y="0"/>
                      </a:moveTo>
                      <a:lnTo>
                        <a:pt x="1" y="11814"/>
                      </a:lnTo>
                      <a:lnTo>
                        <a:pt x="189" y="11814"/>
                      </a:lnTo>
                      <a:lnTo>
                        <a:pt x="189"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46">
                <a:extLst>
                  <a:ext uri="{FF2B5EF4-FFF2-40B4-BE49-F238E27FC236}">
                    <a16:creationId xmlns:a16="http://schemas.microsoft.com/office/drawing/2014/main" id="{AB8F96DC-4E43-29CE-DEA9-D8D4A0CEFEAA}"/>
                  </a:ext>
                </a:extLst>
              </p:cNvPr>
              <p:cNvGrpSpPr/>
              <p:nvPr/>
            </p:nvGrpSpPr>
            <p:grpSpPr>
              <a:xfrm>
                <a:off x="1048809" y="2987676"/>
                <a:ext cx="524635" cy="818273"/>
                <a:chOff x="4816399" y="1119591"/>
                <a:chExt cx="311393" cy="485708"/>
              </a:xfrm>
            </p:grpSpPr>
            <p:sp>
              <p:nvSpPr>
                <p:cNvPr id="1550" name="Google Shape;1550;p46">
                  <a:extLst>
                    <a:ext uri="{FF2B5EF4-FFF2-40B4-BE49-F238E27FC236}">
                      <a16:creationId xmlns:a16="http://schemas.microsoft.com/office/drawing/2014/main" id="{BEEA6C8C-9661-4084-E8DA-DF240BD0019D}"/>
                    </a:ext>
                  </a:extLst>
                </p:cNvPr>
                <p:cNvSpPr/>
                <p:nvPr/>
              </p:nvSpPr>
              <p:spPr>
                <a:xfrm>
                  <a:off x="4921872" y="1119591"/>
                  <a:ext cx="57153" cy="141362"/>
                </a:xfrm>
                <a:custGeom>
                  <a:avLst/>
                  <a:gdLst/>
                  <a:ahLst/>
                  <a:cxnLst/>
                  <a:rect l="l" t="t" r="r" b="b"/>
                  <a:pathLst>
                    <a:path w="2161" h="5345" extrusionOk="0">
                      <a:moveTo>
                        <a:pt x="972" y="0"/>
                      </a:moveTo>
                      <a:cubicBezTo>
                        <a:pt x="1540" y="1350"/>
                        <a:pt x="864" y="2376"/>
                        <a:pt x="433" y="3375"/>
                      </a:cubicBezTo>
                      <a:cubicBezTo>
                        <a:pt x="1" y="4374"/>
                        <a:pt x="999" y="5345"/>
                        <a:pt x="999" y="5345"/>
                      </a:cubicBezTo>
                      <a:cubicBezTo>
                        <a:pt x="729" y="4482"/>
                        <a:pt x="1782" y="4158"/>
                        <a:pt x="1971" y="2430"/>
                      </a:cubicBezTo>
                      <a:cubicBezTo>
                        <a:pt x="2160" y="702"/>
                        <a:pt x="972" y="1"/>
                        <a:pt x="9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46">
                  <a:extLst>
                    <a:ext uri="{FF2B5EF4-FFF2-40B4-BE49-F238E27FC236}">
                      <a16:creationId xmlns:a16="http://schemas.microsoft.com/office/drawing/2014/main" id="{60022E0D-5E12-7A26-FBB8-C31BD857E07E}"/>
                    </a:ext>
                  </a:extLst>
                </p:cNvPr>
                <p:cNvSpPr/>
                <p:nvPr/>
              </p:nvSpPr>
              <p:spPr>
                <a:xfrm>
                  <a:off x="4963342" y="1184652"/>
                  <a:ext cx="46151" cy="87224"/>
                </a:xfrm>
                <a:custGeom>
                  <a:avLst/>
                  <a:gdLst/>
                  <a:ahLst/>
                  <a:cxnLst/>
                  <a:rect l="l" t="t" r="r" b="b"/>
                  <a:pathLst>
                    <a:path w="1745" h="3298" extrusionOk="0">
                      <a:moveTo>
                        <a:pt x="1091" y="0"/>
                      </a:moveTo>
                      <a:cubicBezTo>
                        <a:pt x="1288" y="896"/>
                        <a:pt x="757" y="1452"/>
                        <a:pt x="378" y="2020"/>
                      </a:cubicBezTo>
                      <a:cubicBezTo>
                        <a:pt x="1" y="2587"/>
                        <a:pt x="507" y="3298"/>
                        <a:pt x="507" y="3298"/>
                      </a:cubicBezTo>
                      <a:cubicBezTo>
                        <a:pt x="438" y="2735"/>
                        <a:pt x="1122" y="2653"/>
                        <a:pt x="1434" y="1610"/>
                      </a:cubicBezTo>
                      <a:cubicBezTo>
                        <a:pt x="1745" y="567"/>
                        <a:pt x="1091" y="1"/>
                        <a:pt x="10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46">
                  <a:extLst>
                    <a:ext uri="{FF2B5EF4-FFF2-40B4-BE49-F238E27FC236}">
                      <a16:creationId xmlns:a16="http://schemas.microsoft.com/office/drawing/2014/main" id="{033C2451-4F4C-0966-BC0E-A030E7F40736}"/>
                    </a:ext>
                  </a:extLst>
                </p:cNvPr>
                <p:cNvSpPr/>
                <p:nvPr/>
              </p:nvSpPr>
              <p:spPr>
                <a:xfrm>
                  <a:off x="4816399" y="1293034"/>
                  <a:ext cx="275795" cy="312266"/>
                </a:xfrm>
                <a:custGeom>
                  <a:avLst/>
                  <a:gdLst/>
                  <a:ahLst/>
                  <a:cxnLst/>
                  <a:rect l="l" t="t" r="r" b="b"/>
                  <a:pathLst>
                    <a:path w="10428" h="11807" extrusionOk="0">
                      <a:moveTo>
                        <a:pt x="4957" y="1"/>
                      </a:moveTo>
                      <a:lnTo>
                        <a:pt x="4957" y="4"/>
                      </a:lnTo>
                      <a:lnTo>
                        <a:pt x="919" y="25"/>
                      </a:lnTo>
                      <a:cubicBezTo>
                        <a:pt x="394" y="27"/>
                        <a:pt x="1" y="504"/>
                        <a:pt x="97" y="1019"/>
                      </a:cubicBezTo>
                      <a:lnTo>
                        <a:pt x="127" y="1183"/>
                      </a:lnTo>
                      <a:lnTo>
                        <a:pt x="147" y="1284"/>
                      </a:lnTo>
                      <a:lnTo>
                        <a:pt x="1918" y="10777"/>
                      </a:lnTo>
                      <a:lnTo>
                        <a:pt x="1938" y="10878"/>
                      </a:lnTo>
                      <a:lnTo>
                        <a:pt x="2012" y="11282"/>
                      </a:lnTo>
                      <a:cubicBezTo>
                        <a:pt x="2070" y="11586"/>
                        <a:pt x="2335" y="11806"/>
                        <a:pt x="2645" y="11806"/>
                      </a:cubicBezTo>
                      <a:lnTo>
                        <a:pt x="7784" y="11806"/>
                      </a:lnTo>
                      <a:cubicBezTo>
                        <a:pt x="8094" y="11806"/>
                        <a:pt x="8359" y="11586"/>
                        <a:pt x="8416" y="11282"/>
                      </a:cubicBezTo>
                      <a:lnTo>
                        <a:pt x="8491" y="10878"/>
                      </a:lnTo>
                      <a:lnTo>
                        <a:pt x="8511" y="10777"/>
                      </a:lnTo>
                      <a:lnTo>
                        <a:pt x="8834" y="9045"/>
                      </a:lnTo>
                      <a:lnTo>
                        <a:pt x="9002" y="8139"/>
                      </a:lnTo>
                      <a:lnTo>
                        <a:pt x="9837" y="3673"/>
                      </a:lnTo>
                      <a:lnTo>
                        <a:pt x="10006" y="2768"/>
                      </a:lnTo>
                      <a:lnTo>
                        <a:pt x="10283" y="1284"/>
                      </a:lnTo>
                      <a:lnTo>
                        <a:pt x="10302" y="1183"/>
                      </a:lnTo>
                      <a:lnTo>
                        <a:pt x="10333" y="1019"/>
                      </a:lnTo>
                      <a:cubicBezTo>
                        <a:pt x="10428" y="504"/>
                        <a:pt x="10034" y="27"/>
                        <a:pt x="9510" y="25"/>
                      </a:cubicBezTo>
                      <a:lnTo>
                        <a:pt x="5473" y="4"/>
                      </a:lnTo>
                      <a:lnTo>
                        <a:pt x="5473" y="1"/>
                      </a:lnTo>
                      <a:lnTo>
                        <a:pt x="5214" y="3"/>
                      </a:lnTo>
                      <a:lnTo>
                        <a:pt x="495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46">
                  <a:extLst>
                    <a:ext uri="{FF2B5EF4-FFF2-40B4-BE49-F238E27FC236}">
                      <a16:creationId xmlns:a16="http://schemas.microsoft.com/office/drawing/2014/main" id="{6F7F13B7-18DB-BAFC-C186-7FC4250D7606}"/>
                    </a:ext>
                  </a:extLst>
                </p:cNvPr>
                <p:cNvSpPr/>
                <p:nvPr/>
              </p:nvSpPr>
              <p:spPr>
                <a:xfrm>
                  <a:off x="4994999" y="1382189"/>
                  <a:ext cx="132793" cy="132819"/>
                </a:xfrm>
                <a:custGeom>
                  <a:avLst/>
                  <a:gdLst/>
                  <a:ahLst/>
                  <a:cxnLst/>
                  <a:rect l="l" t="t" r="r" b="b"/>
                  <a:pathLst>
                    <a:path w="5021" h="5022" extrusionOk="0">
                      <a:moveTo>
                        <a:pt x="2510" y="716"/>
                      </a:moveTo>
                      <a:cubicBezTo>
                        <a:pt x="2539" y="716"/>
                        <a:pt x="2567" y="716"/>
                        <a:pt x="2596" y="718"/>
                      </a:cubicBezTo>
                      <a:cubicBezTo>
                        <a:pt x="3546" y="762"/>
                        <a:pt x="4306" y="1549"/>
                        <a:pt x="4306" y="2511"/>
                      </a:cubicBezTo>
                      <a:cubicBezTo>
                        <a:pt x="4306" y="3500"/>
                        <a:pt x="3500" y="4307"/>
                        <a:pt x="2510" y="4307"/>
                      </a:cubicBezTo>
                      <a:cubicBezTo>
                        <a:pt x="2312" y="4307"/>
                        <a:pt x="2121" y="4273"/>
                        <a:pt x="1942" y="4213"/>
                      </a:cubicBezTo>
                      <a:cubicBezTo>
                        <a:pt x="1229" y="3976"/>
                        <a:pt x="715" y="3302"/>
                        <a:pt x="715" y="2511"/>
                      </a:cubicBezTo>
                      <a:cubicBezTo>
                        <a:pt x="715" y="1521"/>
                        <a:pt x="1520" y="716"/>
                        <a:pt x="2510" y="716"/>
                      </a:cubicBezTo>
                      <a:close/>
                      <a:moveTo>
                        <a:pt x="2510" y="1"/>
                      </a:moveTo>
                      <a:cubicBezTo>
                        <a:pt x="1125" y="1"/>
                        <a:pt x="0" y="1127"/>
                        <a:pt x="0" y="2511"/>
                      </a:cubicBezTo>
                      <a:cubicBezTo>
                        <a:pt x="0" y="3653"/>
                        <a:pt x="766" y="4619"/>
                        <a:pt x="1811" y="4922"/>
                      </a:cubicBezTo>
                      <a:cubicBezTo>
                        <a:pt x="2034" y="4987"/>
                        <a:pt x="2267" y="5021"/>
                        <a:pt x="2510" y="5021"/>
                      </a:cubicBezTo>
                      <a:cubicBezTo>
                        <a:pt x="3894" y="5021"/>
                        <a:pt x="5021" y="3896"/>
                        <a:pt x="5021" y="2511"/>
                      </a:cubicBezTo>
                      <a:cubicBezTo>
                        <a:pt x="5021" y="1200"/>
                        <a:pt x="4010" y="120"/>
                        <a:pt x="2728" y="10"/>
                      </a:cubicBezTo>
                      <a:cubicBezTo>
                        <a:pt x="2655" y="4"/>
                        <a:pt x="2584" y="1"/>
                        <a:pt x="25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46">
                  <a:extLst>
                    <a:ext uri="{FF2B5EF4-FFF2-40B4-BE49-F238E27FC236}">
                      <a16:creationId xmlns:a16="http://schemas.microsoft.com/office/drawing/2014/main" id="{3E679495-6BD5-5DDB-CA42-4C9A066D7743}"/>
                    </a:ext>
                  </a:extLst>
                </p:cNvPr>
                <p:cNvSpPr/>
                <p:nvPr/>
              </p:nvSpPr>
              <p:spPr>
                <a:xfrm>
                  <a:off x="4895715" y="1376555"/>
                  <a:ext cx="120680" cy="120680"/>
                </a:xfrm>
                <a:custGeom>
                  <a:avLst/>
                  <a:gdLst/>
                  <a:ahLst/>
                  <a:cxnLst/>
                  <a:rect l="l" t="t" r="r" b="b"/>
                  <a:pathLst>
                    <a:path w="4563" h="4563" extrusionOk="0">
                      <a:moveTo>
                        <a:pt x="2281" y="102"/>
                      </a:moveTo>
                      <a:cubicBezTo>
                        <a:pt x="3482" y="102"/>
                        <a:pt x="4461" y="1079"/>
                        <a:pt x="4461" y="2282"/>
                      </a:cubicBezTo>
                      <a:cubicBezTo>
                        <a:pt x="4461" y="3483"/>
                        <a:pt x="3482" y="4460"/>
                        <a:pt x="2281" y="4460"/>
                      </a:cubicBezTo>
                      <a:cubicBezTo>
                        <a:pt x="1079" y="4460"/>
                        <a:pt x="102" y="3483"/>
                        <a:pt x="102" y="2282"/>
                      </a:cubicBezTo>
                      <a:cubicBezTo>
                        <a:pt x="102" y="1080"/>
                        <a:pt x="1079" y="102"/>
                        <a:pt x="2281" y="102"/>
                      </a:cubicBezTo>
                      <a:close/>
                      <a:moveTo>
                        <a:pt x="2281" y="0"/>
                      </a:moveTo>
                      <a:cubicBezTo>
                        <a:pt x="1023" y="0"/>
                        <a:pt x="0" y="1024"/>
                        <a:pt x="0" y="2282"/>
                      </a:cubicBezTo>
                      <a:cubicBezTo>
                        <a:pt x="0" y="3539"/>
                        <a:pt x="1023" y="4562"/>
                        <a:pt x="2281" y="4562"/>
                      </a:cubicBezTo>
                      <a:cubicBezTo>
                        <a:pt x="3538" y="4562"/>
                        <a:pt x="4562" y="3539"/>
                        <a:pt x="4562" y="2282"/>
                      </a:cubicBezTo>
                      <a:cubicBezTo>
                        <a:pt x="4562" y="1024"/>
                        <a:pt x="3538" y="0"/>
                        <a:pt x="22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46">
                  <a:extLst>
                    <a:ext uri="{FF2B5EF4-FFF2-40B4-BE49-F238E27FC236}">
                      <a16:creationId xmlns:a16="http://schemas.microsoft.com/office/drawing/2014/main" id="{A2F073E7-2EB1-BF10-94F0-1A29C77144B3}"/>
                    </a:ext>
                  </a:extLst>
                </p:cNvPr>
                <p:cNvSpPr/>
                <p:nvPr/>
              </p:nvSpPr>
              <p:spPr>
                <a:xfrm>
                  <a:off x="4819758" y="1324295"/>
                  <a:ext cx="269130" cy="2724"/>
                </a:xfrm>
                <a:custGeom>
                  <a:avLst/>
                  <a:gdLst/>
                  <a:ahLst/>
                  <a:cxnLst/>
                  <a:rect l="l" t="t" r="r" b="b"/>
                  <a:pathLst>
                    <a:path w="10176" h="103" extrusionOk="0">
                      <a:moveTo>
                        <a:pt x="0" y="1"/>
                      </a:moveTo>
                      <a:lnTo>
                        <a:pt x="20" y="102"/>
                      </a:lnTo>
                      <a:lnTo>
                        <a:pt x="10156" y="102"/>
                      </a:lnTo>
                      <a:lnTo>
                        <a:pt x="10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46">
                  <a:extLst>
                    <a:ext uri="{FF2B5EF4-FFF2-40B4-BE49-F238E27FC236}">
                      <a16:creationId xmlns:a16="http://schemas.microsoft.com/office/drawing/2014/main" id="{DF9C68B8-912D-9173-8816-DF442254425B}"/>
                    </a:ext>
                  </a:extLst>
                </p:cNvPr>
                <p:cNvSpPr/>
                <p:nvPr/>
              </p:nvSpPr>
              <p:spPr>
                <a:xfrm>
                  <a:off x="4925813" y="1404960"/>
                  <a:ext cx="62707" cy="62707"/>
                </a:xfrm>
                <a:custGeom>
                  <a:avLst/>
                  <a:gdLst/>
                  <a:ahLst/>
                  <a:cxnLst/>
                  <a:rect l="l" t="t" r="r" b="b"/>
                  <a:pathLst>
                    <a:path w="2371" h="2371" extrusionOk="0">
                      <a:moveTo>
                        <a:pt x="1185" y="103"/>
                      </a:moveTo>
                      <a:cubicBezTo>
                        <a:pt x="1782" y="103"/>
                        <a:pt x="2268" y="588"/>
                        <a:pt x="2268" y="1186"/>
                      </a:cubicBezTo>
                      <a:cubicBezTo>
                        <a:pt x="2268" y="1783"/>
                        <a:pt x="1783" y="2269"/>
                        <a:pt x="1185" y="2269"/>
                      </a:cubicBezTo>
                      <a:cubicBezTo>
                        <a:pt x="588" y="2269"/>
                        <a:pt x="102" y="1783"/>
                        <a:pt x="102" y="1186"/>
                      </a:cubicBezTo>
                      <a:cubicBezTo>
                        <a:pt x="102" y="588"/>
                        <a:pt x="588" y="103"/>
                        <a:pt x="1185" y="103"/>
                      </a:cubicBezTo>
                      <a:close/>
                      <a:moveTo>
                        <a:pt x="1185" y="1"/>
                      </a:moveTo>
                      <a:cubicBezTo>
                        <a:pt x="532" y="1"/>
                        <a:pt x="0" y="532"/>
                        <a:pt x="0" y="1186"/>
                      </a:cubicBezTo>
                      <a:cubicBezTo>
                        <a:pt x="0" y="1839"/>
                        <a:pt x="532" y="2371"/>
                        <a:pt x="1185" y="2371"/>
                      </a:cubicBezTo>
                      <a:cubicBezTo>
                        <a:pt x="1838" y="2371"/>
                        <a:pt x="2370" y="1839"/>
                        <a:pt x="2370" y="1186"/>
                      </a:cubicBezTo>
                      <a:cubicBezTo>
                        <a:pt x="2370" y="532"/>
                        <a:pt x="1838" y="1"/>
                        <a:pt x="11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57" name="Google Shape;1557;p46">
              <a:extLst>
                <a:ext uri="{FF2B5EF4-FFF2-40B4-BE49-F238E27FC236}">
                  <a16:creationId xmlns:a16="http://schemas.microsoft.com/office/drawing/2014/main" id="{E20D5E63-E5A2-9B81-C845-8BA6D3A2B767}"/>
                </a:ext>
              </a:extLst>
            </p:cNvPr>
            <p:cNvSpPr/>
            <p:nvPr/>
          </p:nvSpPr>
          <p:spPr>
            <a:xfrm rot="-3599890">
              <a:off x="1613270" y="2714199"/>
              <a:ext cx="99829" cy="97731"/>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46">
              <a:extLst>
                <a:ext uri="{FF2B5EF4-FFF2-40B4-BE49-F238E27FC236}">
                  <a16:creationId xmlns:a16="http://schemas.microsoft.com/office/drawing/2014/main" id="{B18C70EE-E057-CCD2-8307-BBCBC0109F95}"/>
                </a:ext>
              </a:extLst>
            </p:cNvPr>
            <p:cNvSpPr/>
            <p:nvPr/>
          </p:nvSpPr>
          <p:spPr>
            <a:xfrm rot="-3599890">
              <a:off x="1777642" y="2906079"/>
              <a:ext cx="59305" cy="59305"/>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roup 11">
            <a:extLst>
              <a:ext uri="{FF2B5EF4-FFF2-40B4-BE49-F238E27FC236}">
                <a16:creationId xmlns:a16="http://schemas.microsoft.com/office/drawing/2014/main" id="{7EAC0F96-EAA2-E63D-68E5-3F8CDF979E06}"/>
              </a:ext>
            </a:extLst>
          </p:cNvPr>
          <p:cNvGrpSpPr/>
          <p:nvPr/>
        </p:nvGrpSpPr>
        <p:grpSpPr>
          <a:xfrm>
            <a:off x="1690150" y="657066"/>
            <a:ext cx="6937341" cy="2792836"/>
            <a:chOff x="-867750" y="485891"/>
            <a:chExt cx="6937341" cy="2792836"/>
          </a:xfrm>
        </p:grpSpPr>
        <p:grpSp>
          <p:nvGrpSpPr>
            <p:cNvPr id="13" name="Group 12">
              <a:extLst>
                <a:ext uri="{FF2B5EF4-FFF2-40B4-BE49-F238E27FC236}">
                  <a16:creationId xmlns:a16="http://schemas.microsoft.com/office/drawing/2014/main" id="{A0773E3A-BBC4-7CFB-257A-270903E9A6CD}"/>
                </a:ext>
              </a:extLst>
            </p:cNvPr>
            <p:cNvGrpSpPr/>
            <p:nvPr/>
          </p:nvGrpSpPr>
          <p:grpSpPr>
            <a:xfrm>
              <a:off x="1815658" y="485891"/>
              <a:ext cx="1533832" cy="1279196"/>
              <a:chOff x="1975315" y="786432"/>
              <a:chExt cx="1533832" cy="1279196"/>
            </a:xfrm>
          </p:grpSpPr>
          <p:sp>
            <p:nvSpPr>
              <p:cNvPr id="15" name="Oval 14">
                <a:extLst>
                  <a:ext uri="{FF2B5EF4-FFF2-40B4-BE49-F238E27FC236}">
                    <a16:creationId xmlns:a16="http://schemas.microsoft.com/office/drawing/2014/main" id="{D4EC9AEA-7504-DA5E-AFE5-82D35C1E4BF3}"/>
                  </a:ext>
                </a:extLst>
              </p:cNvPr>
              <p:cNvSpPr/>
              <p:nvPr/>
            </p:nvSpPr>
            <p:spPr>
              <a:xfrm>
                <a:off x="2102633" y="786432"/>
                <a:ext cx="1279196" cy="1279196"/>
              </a:xfrm>
              <a:prstGeom prst="ellipse">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rgbClr val="242C5E"/>
                  </a:solidFill>
                </a:endParaRPr>
              </a:p>
            </p:txBody>
          </p:sp>
          <p:sp>
            <p:nvSpPr>
              <p:cNvPr id="16" name="TextBox 15">
                <a:extLst>
                  <a:ext uri="{FF2B5EF4-FFF2-40B4-BE49-F238E27FC236}">
                    <a16:creationId xmlns:a16="http://schemas.microsoft.com/office/drawing/2014/main" id="{D8310A9A-6682-F903-A8B0-5BD6703D9317}"/>
                  </a:ext>
                </a:extLst>
              </p:cNvPr>
              <p:cNvSpPr txBox="1"/>
              <p:nvPr/>
            </p:nvSpPr>
            <p:spPr>
              <a:xfrm>
                <a:off x="1975315" y="929870"/>
                <a:ext cx="153383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242C5E"/>
                    </a:solidFill>
                    <a:effectLst/>
                    <a:uLnTx/>
                    <a:uFillTx/>
                    <a:latin typeface="Arial"/>
                    <a:ea typeface="+mn-ea"/>
                    <a:cs typeface="+mn-cs"/>
                    <a:sym typeface="Arial"/>
                  </a:rPr>
                  <a:t>02</a:t>
                </a:r>
              </a:p>
            </p:txBody>
          </p:sp>
        </p:grpSp>
        <p:sp>
          <p:nvSpPr>
            <p:cNvPr id="14" name="TextBox 13">
              <a:extLst>
                <a:ext uri="{FF2B5EF4-FFF2-40B4-BE49-F238E27FC236}">
                  <a16:creationId xmlns:a16="http://schemas.microsoft.com/office/drawing/2014/main" id="{03E75149-BE8F-DF5A-6735-2B2A4D5A7629}"/>
                </a:ext>
              </a:extLst>
            </p:cNvPr>
            <p:cNvSpPr txBox="1"/>
            <p:nvPr/>
          </p:nvSpPr>
          <p:spPr>
            <a:xfrm>
              <a:off x="-867750" y="1886999"/>
              <a:ext cx="6937341" cy="1391728"/>
            </a:xfrm>
            <a:prstGeom prst="rect">
              <a:avLst/>
            </a:prstGeom>
            <a:noFill/>
          </p:spPr>
          <p:txBody>
            <a:bodyPr wrap="square">
              <a:spAutoFit/>
            </a:bodyPr>
            <a:lstStyle/>
            <a:p>
              <a:pPr algn="ctr">
                <a:lnSpc>
                  <a:spcPct val="150000"/>
                </a:lnSpc>
              </a:pPr>
              <a:r>
                <a:rPr lang="en-US" sz="3000" b="1"/>
                <a:t>TÌM HIỂU VỀ </a:t>
              </a:r>
            </a:p>
            <a:p>
              <a:pPr algn="ctr">
                <a:lnSpc>
                  <a:spcPct val="150000"/>
                </a:lnSpc>
              </a:pPr>
              <a:r>
                <a:rPr lang="en-US" sz="3000" b="1"/>
                <a:t>NGHĨA VỤ NỘP THUẾ</a:t>
              </a:r>
            </a:p>
          </p:txBody>
        </p:sp>
      </p:grpSp>
    </p:spTree>
    <p:extLst>
      <p:ext uri="{BB962C8B-B14F-4D97-AF65-F5344CB8AC3E}">
        <p14:creationId xmlns:p14="http://schemas.microsoft.com/office/powerpoint/2010/main" val="4233591764"/>
      </p:ext>
    </p:extLst>
  </p:cSld>
  <p:clrMapOvr>
    <a:masterClrMapping/>
  </p:clrMapOvr>
  <p:transition spd="med">
    <p:blinds dir="vert"/>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A651D14C-CAB4-E27A-9D4D-11D4B9710BD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E42670E-D4E2-64A7-295A-16496C1D9AA9}"/>
              </a:ext>
            </a:extLst>
          </p:cNvPr>
          <p:cNvSpPr txBox="1"/>
          <p:nvPr/>
        </p:nvSpPr>
        <p:spPr>
          <a:xfrm>
            <a:off x="1" y="222100"/>
            <a:ext cx="9143999" cy="507831"/>
          </a:xfrm>
          <a:prstGeom prst="rect">
            <a:avLst/>
          </a:prstGeom>
          <a:noFill/>
        </p:spPr>
        <p:txBody>
          <a:bodyPr wrap="square">
            <a:spAutoFit/>
          </a:bodyPr>
          <a:lstStyle/>
          <a:p>
            <a:pPr algn="ctr"/>
            <a:r>
              <a:rPr lang="en-US" sz="2700" b="1">
                <a:solidFill>
                  <a:srgbClr val="C00000"/>
                </a:solidFill>
              </a:rPr>
              <a:t>2. Nghĩa vụ nộp thuế</a:t>
            </a:r>
          </a:p>
        </p:txBody>
      </p:sp>
      <p:grpSp>
        <p:nvGrpSpPr>
          <p:cNvPr id="136" name="Group 135">
            <a:extLst>
              <a:ext uri="{FF2B5EF4-FFF2-40B4-BE49-F238E27FC236}">
                <a16:creationId xmlns:a16="http://schemas.microsoft.com/office/drawing/2014/main" id="{DC162236-2CA4-0EEB-EF53-AC2B4017EC28}"/>
              </a:ext>
            </a:extLst>
          </p:cNvPr>
          <p:cNvGrpSpPr/>
          <p:nvPr/>
        </p:nvGrpSpPr>
        <p:grpSpPr>
          <a:xfrm>
            <a:off x="438959" y="755231"/>
            <a:ext cx="4133041" cy="4102877"/>
            <a:chOff x="653142" y="1483025"/>
            <a:chExt cx="4133041" cy="4102877"/>
          </a:xfrm>
        </p:grpSpPr>
        <p:sp>
          <p:nvSpPr>
            <p:cNvPr id="137" name="Rectangle: Rounded Corners 18">
              <a:extLst>
                <a:ext uri="{FF2B5EF4-FFF2-40B4-BE49-F238E27FC236}">
                  <a16:creationId xmlns:a16="http://schemas.microsoft.com/office/drawing/2014/main" id="{D29B6DC3-3AA5-68EF-3D02-AA58B1B997A3}"/>
                </a:ext>
              </a:extLst>
            </p:cNvPr>
            <p:cNvSpPr/>
            <p:nvPr/>
          </p:nvSpPr>
          <p:spPr>
            <a:xfrm>
              <a:off x="653142" y="1857827"/>
              <a:ext cx="4133041" cy="3728075"/>
            </a:xfrm>
            <a:prstGeom prst="roundRect">
              <a:avLst>
                <a:gd name="adj" fmla="val 7403"/>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a:extLst>
                <a:ext uri="{FF2B5EF4-FFF2-40B4-BE49-F238E27FC236}">
                  <a16:creationId xmlns:a16="http://schemas.microsoft.com/office/drawing/2014/main" id="{87A9A850-5963-71F0-7954-0A9A85CAD86A}"/>
                </a:ext>
              </a:extLst>
            </p:cNvPr>
            <p:cNvSpPr txBox="1"/>
            <p:nvPr/>
          </p:nvSpPr>
          <p:spPr>
            <a:xfrm>
              <a:off x="888134" y="2194719"/>
              <a:ext cx="3663056" cy="3323987"/>
            </a:xfrm>
            <a:prstGeom prst="rect">
              <a:avLst/>
            </a:prstGeom>
            <a:noFill/>
          </p:spPr>
          <p:txBody>
            <a:bodyPr wrap="square">
              <a:spAutoFit/>
            </a:bodyPr>
            <a:lstStyle/>
            <a:p>
              <a:pPr algn="just">
                <a:lnSpc>
                  <a:spcPct val="150000"/>
                </a:lnSpc>
              </a:pPr>
              <a:r>
                <a:rPr lang="en-US" sz="2000" i="1">
                  <a:solidFill>
                    <a:srgbClr val="C00000"/>
                  </a:solidFill>
                </a:rPr>
                <a:t>Đ</a:t>
              </a:r>
              <a:r>
                <a:rPr lang="vi-VN" sz="2000" i="1">
                  <a:solidFill>
                    <a:srgbClr val="C00000"/>
                  </a:solidFill>
                </a:rPr>
                <a:t>ọc thông tin SGK tr.50 - 51 và trả lời câu hỏi: </a:t>
              </a:r>
              <a:r>
                <a:rPr lang="vi-VN" sz="2000"/>
                <a:t>Em hãy nêu các quy định của pháp luật về nghĩa vụ nộp thuế. Công dân có trách nhiệm như thế nào trong việc thực hiện nghĩa vụ nộp thuế?</a:t>
              </a:r>
              <a:endParaRPr lang="en-US" sz="2000"/>
            </a:p>
          </p:txBody>
        </p:sp>
        <p:sp>
          <p:nvSpPr>
            <p:cNvPr id="139" name="Freeform 4">
              <a:extLst>
                <a:ext uri="{FF2B5EF4-FFF2-40B4-BE49-F238E27FC236}">
                  <a16:creationId xmlns:a16="http://schemas.microsoft.com/office/drawing/2014/main" id="{1150883C-96BD-546A-B3BC-14588892F0B4}"/>
                </a:ext>
              </a:extLst>
            </p:cNvPr>
            <p:cNvSpPr/>
            <p:nvPr/>
          </p:nvSpPr>
          <p:spPr>
            <a:xfrm>
              <a:off x="789067" y="1483025"/>
              <a:ext cx="665288" cy="644498"/>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16386" name="Picture 2" descr="Thuế Nhà nước (2024) - YouTube"/>
          <p:cNvPicPr>
            <a:picLocks noChangeAspect="1" noChangeArrowheads="1"/>
          </p:cNvPicPr>
          <p:nvPr/>
        </p:nvPicPr>
        <p:blipFill rotWithShape="1">
          <a:blip r:embed="rId4">
            <a:extLst>
              <a:ext uri="{28A0092B-C50C-407E-A947-70E740481C1C}">
                <a14:useLocalDpi xmlns:a14="http://schemas.microsoft.com/office/drawing/2010/main" val="0"/>
              </a:ext>
            </a:extLst>
          </a:blip>
          <a:srcRect l="19610" r="18860"/>
          <a:stretch/>
        </p:blipFill>
        <p:spPr bwMode="auto">
          <a:xfrm>
            <a:off x="4912438" y="1130033"/>
            <a:ext cx="3763828" cy="34419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0699711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p:cTn id="7" dur="500" fill="hold"/>
                                        <p:tgtEl>
                                          <p:spTgt spid="136"/>
                                        </p:tgtEl>
                                        <p:attrNameLst>
                                          <p:attrName>ppt_w</p:attrName>
                                        </p:attrNameLst>
                                      </p:cBhvr>
                                      <p:tavLst>
                                        <p:tav tm="0">
                                          <p:val>
                                            <p:fltVal val="0"/>
                                          </p:val>
                                        </p:tav>
                                        <p:tav tm="100000">
                                          <p:val>
                                            <p:strVal val="#ppt_w"/>
                                          </p:val>
                                        </p:tav>
                                      </p:tavLst>
                                    </p:anim>
                                    <p:anim calcmode="lin" valueType="num">
                                      <p:cBhvr>
                                        <p:cTn id="8" dur="500" fill="hold"/>
                                        <p:tgtEl>
                                          <p:spTgt spid="136"/>
                                        </p:tgtEl>
                                        <p:attrNameLst>
                                          <p:attrName>ppt_h</p:attrName>
                                        </p:attrNameLst>
                                      </p:cBhvr>
                                      <p:tavLst>
                                        <p:tav tm="0">
                                          <p:val>
                                            <p:fltVal val="0"/>
                                          </p:val>
                                        </p:tav>
                                        <p:tav tm="100000">
                                          <p:val>
                                            <p:strVal val="#ppt_h"/>
                                          </p:val>
                                        </p:tav>
                                      </p:tavLst>
                                    </p:anim>
                                    <p:animEffect transition="in" filter="fade">
                                      <p:cBhvr>
                                        <p:cTn id="9" dur="500"/>
                                        <p:tgtEl>
                                          <p:spTgt spid="136"/>
                                        </p:tgtEl>
                                      </p:cBhvr>
                                    </p:animEffect>
                                  </p:childTnLst>
                                </p:cTn>
                              </p:par>
                              <p:par>
                                <p:cTn id="10" presetID="53" presetClass="entr" presetSubtype="16" fill="hold" nodeType="withEffect">
                                  <p:stCondLst>
                                    <p:cond delay="0"/>
                                  </p:stCondLst>
                                  <p:childTnLst>
                                    <p:set>
                                      <p:cBhvr>
                                        <p:cTn id="11" dur="1" fill="hold">
                                          <p:stCondLst>
                                            <p:cond delay="0"/>
                                          </p:stCondLst>
                                        </p:cTn>
                                        <p:tgtEl>
                                          <p:spTgt spid="16386"/>
                                        </p:tgtEl>
                                        <p:attrNameLst>
                                          <p:attrName>style.visibility</p:attrName>
                                        </p:attrNameLst>
                                      </p:cBhvr>
                                      <p:to>
                                        <p:strVal val="visible"/>
                                      </p:to>
                                    </p:set>
                                    <p:anim calcmode="lin" valueType="num">
                                      <p:cBhvr>
                                        <p:cTn id="12" dur="500" fill="hold"/>
                                        <p:tgtEl>
                                          <p:spTgt spid="16386"/>
                                        </p:tgtEl>
                                        <p:attrNameLst>
                                          <p:attrName>ppt_w</p:attrName>
                                        </p:attrNameLst>
                                      </p:cBhvr>
                                      <p:tavLst>
                                        <p:tav tm="0">
                                          <p:val>
                                            <p:fltVal val="0"/>
                                          </p:val>
                                        </p:tav>
                                        <p:tav tm="100000">
                                          <p:val>
                                            <p:strVal val="#ppt_w"/>
                                          </p:val>
                                        </p:tav>
                                      </p:tavLst>
                                    </p:anim>
                                    <p:anim calcmode="lin" valueType="num">
                                      <p:cBhvr>
                                        <p:cTn id="13" dur="500" fill="hold"/>
                                        <p:tgtEl>
                                          <p:spTgt spid="16386"/>
                                        </p:tgtEl>
                                        <p:attrNameLst>
                                          <p:attrName>ppt_h</p:attrName>
                                        </p:attrNameLst>
                                      </p:cBhvr>
                                      <p:tavLst>
                                        <p:tav tm="0">
                                          <p:val>
                                            <p:fltVal val="0"/>
                                          </p:val>
                                        </p:tav>
                                        <p:tav tm="100000">
                                          <p:val>
                                            <p:strVal val="#ppt_h"/>
                                          </p:val>
                                        </p:tav>
                                      </p:tavLst>
                                    </p:anim>
                                    <p:animEffect transition="in" filter="fade">
                                      <p:cBhvr>
                                        <p:cTn id="14"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A651D14C-CAB4-E27A-9D4D-11D4B9710BD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A789976-1A67-FD40-D3CE-C0395765B94E}"/>
              </a:ext>
            </a:extLst>
          </p:cNvPr>
          <p:cNvSpPr/>
          <p:nvPr/>
        </p:nvSpPr>
        <p:spPr>
          <a:xfrm rot="20851185">
            <a:off x="1174468" y="4221193"/>
            <a:ext cx="10007600" cy="212942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2490;p56">
            <a:extLst>
              <a:ext uri="{FF2B5EF4-FFF2-40B4-BE49-F238E27FC236}">
                <a16:creationId xmlns:a16="http://schemas.microsoft.com/office/drawing/2014/main" id="{3BE56054-6B46-D5B4-F0D2-4394BCBCA6F9}"/>
              </a:ext>
            </a:extLst>
          </p:cNvPr>
          <p:cNvGrpSpPr/>
          <p:nvPr/>
        </p:nvGrpSpPr>
        <p:grpSpPr>
          <a:xfrm>
            <a:off x="-261466" y="1326395"/>
            <a:ext cx="3949046" cy="3817105"/>
            <a:chOff x="338138" y="539517"/>
            <a:chExt cx="4296359" cy="4152814"/>
          </a:xfrm>
        </p:grpSpPr>
        <p:grpSp>
          <p:nvGrpSpPr>
            <p:cNvPr id="10" name="Google Shape;2491;p56">
              <a:extLst>
                <a:ext uri="{FF2B5EF4-FFF2-40B4-BE49-F238E27FC236}">
                  <a16:creationId xmlns:a16="http://schemas.microsoft.com/office/drawing/2014/main" id="{5043F948-6DB8-DC2D-A2AA-2CEA5FFFE324}"/>
                </a:ext>
              </a:extLst>
            </p:cNvPr>
            <p:cNvGrpSpPr/>
            <p:nvPr/>
          </p:nvGrpSpPr>
          <p:grpSpPr>
            <a:xfrm>
              <a:off x="3728210" y="3635080"/>
              <a:ext cx="906287" cy="866376"/>
              <a:chOff x="3180991" y="3753362"/>
              <a:chExt cx="676031" cy="646260"/>
            </a:xfrm>
          </p:grpSpPr>
          <p:sp>
            <p:nvSpPr>
              <p:cNvPr id="122" name="Google Shape;2492;p56">
                <a:extLst>
                  <a:ext uri="{FF2B5EF4-FFF2-40B4-BE49-F238E27FC236}">
                    <a16:creationId xmlns:a16="http://schemas.microsoft.com/office/drawing/2014/main" id="{B8D9BBBE-33CF-476B-045C-168D166DD988}"/>
                  </a:ext>
                </a:extLst>
              </p:cNvPr>
              <p:cNvSpPr/>
              <p:nvPr/>
            </p:nvSpPr>
            <p:spPr>
              <a:xfrm>
                <a:off x="3180991" y="3753362"/>
                <a:ext cx="676031" cy="630543"/>
              </a:xfrm>
              <a:custGeom>
                <a:avLst/>
                <a:gdLst/>
                <a:ahLst/>
                <a:cxnLst/>
                <a:rect l="l" t="t" r="r" b="b"/>
                <a:pathLst>
                  <a:path w="11140" h="10390" extrusionOk="0">
                    <a:moveTo>
                      <a:pt x="4267" y="1"/>
                    </a:moveTo>
                    <a:cubicBezTo>
                      <a:pt x="3700" y="1"/>
                      <a:pt x="3079" y="548"/>
                      <a:pt x="2494" y="1386"/>
                    </a:cubicBezTo>
                    <a:cubicBezTo>
                      <a:pt x="2623" y="2014"/>
                      <a:pt x="2744" y="2822"/>
                      <a:pt x="2556" y="2964"/>
                    </a:cubicBezTo>
                    <a:cubicBezTo>
                      <a:pt x="2537" y="2978"/>
                      <a:pt x="2517" y="2985"/>
                      <a:pt x="2496" y="2985"/>
                    </a:cubicBezTo>
                    <a:cubicBezTo>
                      <a:pt x="2343" y="2985"/>
                      <a:pt x="2131" y="2647"/>
                      <a:pt x="1944" y="2272"/>
                    </a:cubicBezTo>
                    <a:cubicBezTo>
                      <a:pt x="844" y="4256"/>
                      <a:pt x="0" y="7068"/>
                      <a:pt x="119" y="8699"/>
                    </a:cubicBezTo>
                    <a:cubicBezTo>
                      <a:pt x="219" y="10029"/>
                      <a:pt x="1171" y="10389"/>
                      <a:pt x="2172" y="10389"/>
                    </a:cubicBezTo>
                    <a:cubicBezTo>
                      <a:pt x="3350" y="10389"/>
                      <a:pt x="4595" y="9891"/>
                      <a:pt x="4595" y="9891"/>
                    </a:cubicBezTo>
                    <a:cubicBezTo>
                      <a:pt x="4595" y="9891"/>
                      <a:pt x="5404" y="9220"/>
                      <a:pt x="6434" y="8229"/>
                    </a:cubicBezTo>
                    <a:cubicBezTo>
                      <a:pt x="6061" y="8100"/>
                      <a:pt x="5728" y="7934"/>
                      <a:pt x="5851" y="7765"/>
                    </a:cubicBezTo>
                    <a:cubicBezTo>
                      <a:pt x="5929" y="7658"/>
                      <a:pt x="6116" y="7621"/>
                      <a:pt x="6337" y="7621"/>
                    </a:cubicBezTo>
                    <a:cubicBezTo>
                      <a:pt x="6543" y="7621"/>
                      <a:pt x="6779" y="7653"/>
                      <a:pt x="6984" y="7691"/>
                    </a:cubicBezTo>
                    <a:cubicBezTo>
                      <a:pt x="8873" y="5799"/>
                      <a:pt x="11139" y="3126"/>
                      <a:pt x="10740" y="1513"/>
                    </a:cubicBezTo>
                    <a:cubicBezTo>
                      <a:pt x="10631" y="1075"/>
                      <a:pt x="10384" y="891"/>
                      <a:pt x="10047" y="891"/>
                    </a:cubicBezTo>
                    <a:cubicBezTo>
                      <a:pt x="8298" y="891"/>
                      <a:pt x="4115" y="5808"/>
                      <a:pt x="4115" y="5808"/>
                    </a:cubicBezTo>
                    <a:cubicBezTo>
                      <a:pt x="4115" y="5808"/>
                      <a:pt x="6535" y="971"/>
                      <a:pt x="4633" y="83"/>
                    </a:cubicBezTo>
                    <a:cubicBezTo>
                      <a:pt x="4514" y="27"/>
                      <a:pt x="4392" y="1"/>
                      <a:pt x="4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493;p56">
                <a:extLst>
                  <a:ext uri="{FF2B5EF4-FFF2-40B4-BE49-F238E27FC236}">
                    <a16:creationId xmlns:a16="http://schemas.microsoft.com/office/drawing/2014/main" id="{0C7816DC-6F4C-A24F-E87C-EB16C3BC585F}"/>
                  </a:ext>
                </a:extLst>
              </p:cNvPr>
              <p:cNvSpPr/>
              <p:nvPr/>
            </p:nvSpPr>
            <p:spPr>
              <a:xfrm>
                <a:off x="3232634" y="3885538"/>
                <a:ext cx="497010" cy="514084"/>
              </a:xfrm>
              <a:custGeom>
                <a:avLst/>
                <a:gdLst/>
                <a:ahLst/>
                <a:cxnLst/>
                <a:rect l="l" t="t" r="r" b="b"/>
                <a:pathLst>
                  <a:path w="8190" h="8471" extrusionOk="0">
                    <a:moveTo>
                      <a:pt x="2775" y="0"/>
                    </a:moveTo>
                    <a:cubicBezTo>
                      <a:pt x="2662" y="273"/>
                      <a:pt x="1" y="6701"/>
                      <a:pt x="409" y="8226"/>
                    </a:cubicBezTo>
                    <a:cubicBezTo>
                      <a:pt x="452" y="8391"/>
                      <a:pt x="558" y="8446"/>
                      <a:pt x="639" y="8463"/>
                    </a:cubicBezTo>
                    <a:cubicBezTo>
                      <a:pt x="661" y="8468"/>
                      <a:pt x="683" y="8471"/>
                      <a:pt x="707" y="8471"/>
                    </a:cubicBezTo>
                    <a:cubicBezTo>
                      <a:pt x="2014" y="8471"/>
                      <a:pt x="7551" y="1811"/>
                      <a:pt x="8189" y="1038"/>
                    </a:cubicBezTo>
                    <a:lnTo>
                      <a:pt x="8045" y="918"/>
                    </a:lnTo>
                    <a:cubicBezTo>
                      <a:pt x="5570" y="3916"/>
                      <a:pt x="1632" y="8286"/>
                      <a:pt x="728" y="8286"/>
                    </a:cubicBezTo>
                    <a:cubicBezTo>
                      <a:pt x="711" y="8286"/>
                      <a:pt x="694" y="8284"/>
                      <a:pt x="678" y="8281"/>
                    </a:cubicBezTo>
                    <a:cubicBezTo>
                      <a:pt x="646" y="8273"/>
                      <a:pt x="610" y="8256"/>
                      <a:pt x="589" y="8178"/>
                    </a:cubicBezTo>
                    <a:cubicBezTo>
                      <a:pt x="198" y="6713"/>
                      <a:pt x="2921" y="138"/>
                      <a:pt x="2949" y="72"/>
                    </a:cubicBezTo>
                    <a:lnTo>
                      <a:pt x="2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2494;p56">
              <a:extLst>
                <a:ext uri="{FF2B5EF4-FFF2-40B4-BE49-F238E27FC236}">
                  <a16:creationId xmlns:a16="http://schemas.microsoft.com/office/drawing/2014/main" id="{E9E034F2-567C-C02C-C8EB-B2FCA1516297}"/>
                </a:ext>
              </a:extLst>
            </p:cNvPr>
            <p:cNvGrpSpPr/>
            <p:nvPr/>
          </p:nvGrpSpPr>
          <p:grpSpPr>
            <a:xfrm>
              <a:off x="338138" y="539517"/>
              <a:ext cx="3808531" cy="4152814"/>
              <a:chOff x="338138" y="539517"/>
              <a:chExt cx="3808531" cy="4152814"/>
            </a:xfrm>
          </p:grpSpPr>
          <p:grpSp>
            <p:nvGrpSpPr>
              <p:cNvPr id="12" name="Google Shape;2495;p56">
                <a:extLst>
                  <a:ext uri="{FF2B5EF4-FFF2-40B4-BE49-F238E27FC236}">
                    <a16:creationId xmlns:a16="http://schemas.microsoft.com/office/drawing/2014/main" id="{185FA502-C93A-1BF8-D976-0D6A94D90B8E}"/>
                  </a:ext>
                </a:extLst>
              </p:cNvPr>
              <p:cNvGrpSpPr/>
              <p:nvPr/>
            </p:nvGrpSpPr>
            <p:grpSpPr>
              <a:xfrm>
                <a:off x="338138" y="3635072"/>
                <a:ext cx="734549" cy="866383"/>
                <a:chOff x="3184351" y="2713767"/>
                <a:chExt cx="284919" cy="336042"/>
              </a:xfrm>
            </p:grpSpPr>
            <p:sp>
              <p:nvSpPr>
                <p:cNvPr id="120" name="Google Shape;2496;p56">
                  <a:extLst>
                    <a:ext uri="{FF2B5EF4-FFF2-40B4-BE49-F238E27FC236}">
                      <a16:creationId xmlns:a16="http://schemas.microsoft.com/office/drawing/2014/main" id="{BD245F74-3F22-6C26-33EB-A8DB87C12F53}"/>
                    </a:ext>
                  </a:extLst>
                </p:cNvPr>
                <p:cNvSpPr/>
                <p:nvPr/>
              </p:nvSpPr>
              <p:spPr>
                <a:xfrm>
                  <a:off x="3184351" y="2713767"/>
                  <a:ext cx="280132" cy="336042"/>
                </a:xfrm>
                <a:custGeom>
                  <a:avLst/>
                  <a:gdLst/>
                  <a:ahLst/>
                  <a:cxnLst/>
                  <a:rect l="l" t="t" r="r" b="b"/>
                  <a:pathLst>
                    <a:path w="10592" h="12706" extrusionOk="0">
                      <a:moveTo>
                        <a:pt x="5030" y="1"/>
                      </a:moveTo>
                      <a:cubicBezTo>
                        <a:pt x="3992" y="1"/>
                        <a:pt x="4184" y="1517"/>
                        <a:pt x="4723" y="3210"/>
                      </a:cubicBezTo>
                      <a:cubicBezTo>
                        <a:pt x="5433" y="3518"/>
                        <a:pt x="6463" y="4021"/>
                        <a:pt x="6279" y="4261"/>
                      </a:cubicBezTo>
                      <a:cubicBezTo>
                        <a:pt x="6207" y="4353"/>
                        <a:pt x="6060" y="4387"/>
                        <a:pt x="5880" y="4387"/>
                      </a:cubicBezTo>
                      <a:cubicBezTo>
                        <a:pt x="5638" y="4387"/>
                        <a:pt x="5339" y="4326"/>
                        <a:pt x="5087" y="4259"/>
                      </a:cubicBezTo>
                      <a:lnTo>
                        <a:pt x="5087" y="4259"/>
                      </a:lnTo>
                      <a:cubicBezTo>
                        <a:pt x="5751" y="6028"/>
                        <a:pt x="6593" y="7695"/>
                        <a:pt x="6635" y="7779"/>
                      </a:cubicBezTo>
                      <a:cubicBezTo>
                        <a:pt x="6537" y="7668"/>
                        <a:pt x="4034" y="4805"/>
                        <a:pt x="2349" y="4805"/>
                      </a:cubicBezTo>
                      <a:cubicBezTo>
                        <a:pt x="2053" y="4805"/>
                        <a:pt x="1782" y="4893"/>
                        <a:pt x="1554" y="5101"/>
                      </a:cubicBezTo>
                      <a:cubicBezTo>
                        <a:pt x="0" y="6512"/>
                        <a:pt x="5015" y="11667"/>
                        <a:pt x="7766" y="12584"/>
                      </a:cubicBezTo>
                      <a:cubicBezTo>
                        <a:pt x="8017" y="12668"/>
                        <a:pt x="8245" y="12706"/>
                        <a:pt x="8453" y="12706"/>
                      </a:cubicBezTo>
                      <a:cubicBezTo>
                        <a:pt x="10533" y="12706"/>
                        <a:pt x="10592" y="8913"/>
                        <a:pt x="10592" y="8913"/>
                      </a:cubicBezTo>
                      <a:cubicBezTo>
                        <a:pt x="10592" y="8913"/>
                        <a:pt x="7980" y="439"/>
                        <a:pt x="5225" y="17"/>
                      </a:cubicBezTo>
                      <a:cubicBezTo>
                        <a:pt x="5156" y="6"/>
                        <a:pt x="5091" y="1"/>
                        <a:pt x="50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497;p56">
                  <a:extLst>
                    <a:ext uri="{FF2B5EF4-FFF2-40B4-BE49-F238E27FC236}">
                      <a16:creationId xmlns:a16="http://schemas.microsoft.com/office/drawing/2014/main" id="{07CB55EB-A0F8-501F-60AC-F41BB50C8630}"/>
                    </a:ext>
                  </a:extLst>
                </p:cNvPr>
                <p:cNvSpPr/>
                <p:nvPr/>
              </p:nvSpPr>
              <p:spPr>
                <a:xfrm>
                  <a:off x="3266338" y="2773036"/>
                  <a:ext cx="202932" cy="263258"/>
                </a:xfrm>
                <a:custGeom>
                  <a:avLst/>
                  <a:gdLst/>
                  <a:ahLst/>
                  <a:cxnLst/>
                  <a:rect l="l" t="t" r="r" b="b"/>
                  <a:pathLst>
                    <a:path w="7673" h="9954" extrusionOk="0">
                      <a:moveTo>
                        <a:pt x="3043" y="0"/>
                      </a:moveTo>
                      <a:lnTo>
                        <a:pt x="2878" y="87"/>
                      </a:lnTo>
                      <a:cubicBezTo>
                        <a:pt x="4726" y="3592"/>
                        <a:pt x="7304" y="9050"/>
                        <a:pt x="6835" y="9721"/>
                      </a:cubicBezTo>
                      <a:cubicBezTo>
                        <a:pt x="6818" y="9744"/>
                        <a:pt x="6793" y="9766"/>
                        <a:pt x="6738" y="9766"/>
                      </a:cubicBezTo>
                      <a:cubicBezTo>
                        <a:pt x="6728" y="9766"/>
                        <a:pt x="6717" y="9765"/>
                        <a:pt x="6705" y="9763"/>
                      </a:cubicBezTo>
                      <a:cubicBezTo>
                        <a:pt x="5203" y="9561"/>
                        <a:pt x="183" y="4515"/>
                        <a:pt x="133" y="4465"/>
                      </a:cubicBezTo>
                      <a:lnTo>
                        <a:pt x="1" y="4596"/>
                      </a:lnTo>
                      <a:cubicBezTo>
                        <a:pt x="208" y="4806"/>
                        <a:pt x="5115" y="9737"/>
                        <a:pt x="6680" y="9949"/>
                      </a:cubicBezTo>
                      <a:cubicBezTo>
                        <a:pt x="6701" y="9951"/>
                        <a:pt x="6720" y="9953"/>
                        <a:pt x="6738" y="9953"/>
                      </a:cubicBezTo>
                      <a:cubicBezTo>
                        <a:pt x="6870" y="9953"/>
                        <a:pt x="6946" y="9887"/>
                        <a:pt x="6987" y="9828"/>
                      </a:cubicBezTo>
                      <a:cubicBezTo>
                        <a:pt x="7672" y="8847"/>
                        <a:pt x="3519" y="903"/>
                        <a:pt x="30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2498;p56">
                <a:extLst>
                  <a:ext uri="{FF2B5EF4-FFF2-40B4-BE49-F238E27FC236}">
                    <a16:creationId xmlns:a16="http://schemas.microsoft.com/office/drawing/2014/main" id="{D2579304-68EC-01DD-BC4F-B06E4135EACB}"/>
                  </a:ext>
                </a:extLst>
              </p:cNvPr>
              <p:cNvGrpSpPr/>
              <p:nvPr/>
            </p:nvGrpSpPr>
            <p:grpSpPr>
              <a:xfrm>
                <a:off x="693678" y="539517"/>
                <a:ext cx="3452991" cy="4152814"/>
                <a:chOff x="24069" y="552696"/>
                <a:chExt cx="3494930" cy="4203253"/>
              </a:xfrm>
            </p:grpSpPr>
            <p:grpSp>
              <p:nvGrpSpPr>
                <p:cNvPr id="14" name="Google Shape;2499;p56">
                  <a:extLst>
                    <a:ext uri="{FF2B5EF4-FFF2-40B4-BE49-F238E27FC236}">
                      <a16:creationId xmlns:a16="http://schemas.microsoft.com/office/drawing/2014/main" id="{49F5EC3A-73A7-BADD-4275-F253B788585E}"/>
                    </a:ext>
                  </a:extLst>
                </p:cNvPr>
                <p:cNvGrpSpPr/>
                <p:nvPr/>
              </p:nvGrpSpPr>
              <p:grpSpPr>
                <a:xfrm>
                  <a:off x="721869" y="816134"/>
                  <a:ext cx="2134402" cy="2996065"/>
                  <a:chOff x="2247025" y="1753617"/>
                  <a:chExt cx="413084" cy="579835"/>
                </a:xfrm>
              </p:grpSpPr>
              <p:sp>
                <p:nvSpPr>
                  <p:cNvPr id="90" name="Google Shape;2500;p56">
                    <a:extLst>
                      <a:ext uri="{FF2B5EF4-FFF2-40B4-BE49-F238E27FC236}">
                        <a16:creationId xmlns:a16="http://schemas.microsoft.com/office/drawing/2014/main" id="{D37404CB-F519-7B2F-E004-D46234D7281E}"/>
                      </a:ext>
                    </a:extLst>
                  </p:cNvPr>
                  <p:cNvSpPr/>
                  <p:nvPr/>
                </p:nvSpPr>
                <p:spPr>
                  <a:xfrm>
                    <a:off x="2247025" y="1753829"/>
                    <a:ext cx="411259" cy="579623"/>
                  </a:xfrm>
                  <a:custGeom>
                    <a:avLst/>
                    <a:gdLst/>
                    <a:ahLst/>
                    <a:cxnLst/>
                    <a:rect l="l" t="t" r="r" b="b"/>
                    <a:pathLst>
                      <a:path w="15550" h="21916" extrusionOk="0">
                        <a:moveTo>
                          <a:pt x="1" y="0"/>
                        </a:moveTo>
                        <a:lnTo>
                          <a:pt x="1" y="21915"/>
                        </a:lnTo>
                        <a:lnTo>
                          <a:pt x="15549" y="21915"/>
                        </a:lnTo>
                        <a:lnTo>
                          <a:pt x="15549" y="2728"/>
                        </a:lnTo>
                        <a:lnTo>
                          <a:pt x="12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501;p56">
                    <a:extLst>
                      <a:ext uri="{FF2B5EF4-FFF2-40B4-BE49-F238E27FC236}">
                        <a16:creationId xmlns:a16="http://schemas.microsoft.com/office/drawing/2014/main" id="{92FB005D-9311-EC4D-21A3-EAABC731A100}"/>
                      </a:ext>
                    </a:extLst>
                  </p:cNvPr>
                  <p:cNvSpPr/>
                  <p:nvPr/>
                </p:nvSpPr>
                <p:spPr>
                  <a:xfrm>
                    <a:off x="2288838" y="1795907"/>
                    <a:ext cx="166143" cy="26"/>
                  </a:xfrm>
                  <a:custGeom>
                    <a:avLst/>
                    <a:gdLst/>
                    <a:ahLst/>
                    <a:cxnLst/>
                    <a:rect l="l" t="t" r="r" b="b"/>
                    <a:pathLst>
                      <a:path w="6282" h="1" extrusionOk="0">
                        <a:moveTo>
                          <a:pt x="1" y="1"/>
                        </a:moveTo>
                        <a:lnTo>
                          <a:pt x="6281"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502;p56">
                    <a:extLst>
                      <a:ext uri="{FF2B5EF4-FFF2-40B4-BE49-F238E27FC236}">
                        <a16:creationId xmlns:a16="http://schemas.microsoft.com/office/drawing/2014/main" id="{7D088171-4726-2F1A-FD8F-179CC628B793}"/>
                      </a:ext>
                    </a:extLst>
                  </p:cNvPr>
                  <p:cNvSpPr/>
                  <p:nvPr/>
                </p:nvSpPr>
                <p:spPr>
                  <a:xfrm>
                    <a:off x="2287886" y="1794981"/>
                    <a:ext cx="168021" cy="1904"/>
                  </a:xfrm>
                  <a:custGeom>
                    <a:avLst/>
                    <a:gdLst/>
                    <a:ahLst/>
                    <a:cxnLst/>
                    <a:rect l="l" t="t" r="r" b="b"/>
                    <a:pathLst>
                      <a:path w="6353" h="72" extrusionOk="0">
                        <a:moveTo>
                          <a:pt x="37" y="1"/>
                        </a:moveTo>
                        <a:cubicBezTo>
                          <a:pt x="17" y="1"/>
                          <a:pt x="1" y="16"/>
                          <a:pt x="1" y="36"/>
                        </a:cubicBezTo>
                        <a:cubicBezTo>
                          <a:pt x="1" y="56"/>
                          <a:pt x="17" y="71"/>
                          <a:pt x="37" y="71"/>
                        </a:cubicBezTo>
                        <a:lnTo>
                          <a:pt x="6317" y="71"/>
                        </a:lnTo>
                        <a:cubicBezTo>
                          <a:pt x="6337" y="71"/>
                          <a:pt x="6353" y="56"/>
                          <a:pt x="6353" y="36"/>
                        </a:cubicBezTo>
                        <a:cubicBezTo>
                          <a:pt x="6353" y="16"/>
                          <a:pt x="6337" y="1"/>
                          <a:pt x="6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503;p56">
                    <a:extLst>
                      <a:ext uri="{FF2B5EF4-FFF2-40B4-BE49-F238E27FC236}">
                        <a16:creationId xmlns:a16="http://schemas.microsoft.com/office/drawing/2014/main" id="{F8E7F7B7-0F58-C5D7-A045-F8AB1AEC6BF1}"/>
                      </a:ext>
                    </a:extLst>
                  </p:cNvPr>
                  <p:cNvSpPr/>
                  <p:nvPr/>
                </p:nvSpPr>
                <p:spPr>
                  <a:xfrm>
                    <a:off x="2288838" y="1822037"/>
                    <a:ext cx="114782" cy="26"/>
                  </a:xfrm>
                  <a:custGeom>
                    <a:avLst/>
                    <a:gdLst/>
                    <a:ahLst/>
                    <a:cxnLst/>
                    <a:rect l="l" t="t" r="r" b="b"/>
                    <a:pathLst>
                      <a:path w="4340" h="1" extrusionOk="0">
                        <a:moveTo>
                          <a:pt x="1" y="1"/>
                        </a:moveTo>
                        <a:lnTo>
                          <a:pt x="4340"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504;p56">
                    <a:extLst>
                      <a:ext uri="{FF2B5EF4-FFF2-40B4-BE49-F238E27FC236}">
                        <a16:creationId xmlns:a16="http://schemas.microsoft.com/office/drawing/2014/main" id="{18D8DE6A-9446-6A5E-0129-6544F6F0F579}"/>
                      </a:ext>
                    </a:extLst>
                  </p:cNvPr>
                  <p:cNvSpPr/>
                  <p:nvPr/>
                </p:nvSpPr>
                <p:spPr>
                  <a:xfrm>
                    <a:off x="2287913" y="1821111"/>
                    <a:ext cx="116660" cy="1878"/>
                  </a:xfrm>
                  <a:custGeom>
                    <a:avLst/>
                    <a:gdLst/>
                    <a:ahLst/>
                    <a:cxnLst/>
                    <a:rect l="l" t="t" r="r" b="b"/>
                    <a:pathLst>
                      <a:path w="4411" h="71" extrusionOk="0">
                        <a:moveTo>
                          <a:pt x="36" y="0"/>
                        </a:moveTo>
                        <a:cubicBezTo>
                          <a:pt x="16" y="0"/>
                          <a:pt x="1" y="16"/>
                          <a:pt x="1" y="36"/>
                        </a:cubicBezTo>
                        <a:cubicBezTo>
                          <a:pt x="1" y="55"/>
                          <a:pt x="16" y="71"/>
                          <a:pt x="36" y="71"/>
                        </a:cubicBezTo>
                        <a:lnTo>
                          <a:pt x="4375" y="71"/>
                        </a:lnTo>
                        <a:cubicBezTo>
                          <a:pt x="4395" y="71"/>
                          <a:pt x="4410" y="55"/>
                          <a:pt x="4410" y="36"/>
                        </a:cubicBezTo>
                        <a:cubicBezTo>
                          <a:pt x="4410" y="16"/>
                          <a:pt x="4395" y="0"/>
                          <a:pt x="4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505;p56">
                    <a:extLst>
                      <a:ext uri="{FF2B5EF4-FFF2-40B4-BE49-F238E27FC236}">
                        <a16:creationId xmlns:a16="http://schemas.microsoft.com/office/drawing/2014/main" id="{9AD5B506-2A3D-88F1-8FFF-7C9D2433B7DC}"/>
                      </a:ext>
                    </a:extLst>
                  </p:cNvPr>
                  <p:cNvSpPr/>
                  <p:nvPr/>
                </p:nvSpPr>
                <p:spPr>
                  <a:xfrm>
                    <a:off x="2288838" y="1848167"/>
                    <a:ext cx="166143" cy="26"/>
                  </a:xfrm>
                  <a:custGeom>
                    <a:avLst/>
                    <a:gdLst/>
                    <a:ahLst/>
                    <a:cxnLst/>
                    <a:rect l="l" t="t" r="r" b="b"/>
                    <a:pathLst>
                      <a:path w="6282" h="1" extrusionOk="0">
                        <a:moveTo>
                          <a:pt x="1" y="0"/>
                        </a:moveTo>
                        <a:lnTo>
                          <a:pt x="6281"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506;p56">
                    <a:extLst>
                      <a:ext uri="{FF2B5EF4-FFF2-40B4-BE49-F238E27FC236}">
                        <a16:creationId xmlns:a16="http://schemas.microsoft.com/office/drawing/2014/main" id="{55167FEB-6569-EC5A-B96F-81CF2B799B7A}"/>
                      </a:ext>
                    </a:extLst>
                  </p:cNvPr>
                  <p:cNvSpPr/>
                  <p:nvPr/>
                </p:nvSpPr>
                <p:spPr>
                  <a:xfrm>
                    <a:off x="2287886" y="1847241"/>
                    <a:ext cx="168021" cy="1878"/>
                  </a:xfrm>
                  <a:custGeom>
                    <a:avLst/>
                    <a:gdLst/>
                    <a:ahLst/>
                    <a:cxnLst/>
                    <a:rect l="l" t="t" r="r" b="b"/>
                    <a:pathLst>
                      <a:path w="6353" h="71" extrusionOk="0">
                        <a:moveTo>
                          <a:pt x="37" y="0"/>
                        </a:moveTo>
                        <a:cubicBezTo>
                          <a:pt x="17" y="0"/>
                          <a:pt x="1" y="16"/>
                          <a:pt x="1" y="35"/>
                        </a:cubicBezTo>
                        <a:cubicBezTo>
                          <a:pt x="1" y="55"/>
                          <a:pt x="17" y="71"/>
                          <a:pt x="37" y="71"/>
                        </a:cubicBezTo>
                        <a:lnTo>
                          <a:pt x="6317" y="71"/>
                        </a:lnTo>
                        <a:cubicBezTo>
                          <a:pt x="6337" y="71"/>
                          <a:pt x="6353" y="55"/>
                          <a:pt x="6353" y="35"/>
                        </a:cubicBezTo>
                        <a:cubicBezTo>
                          <a:pt x="6353" y="16"/>
                          <a:pt x="6337" y="0"/>
                          <a:pt x="6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507;p56">
                    <a:extLst>
                      <a:ext uri="{FF2B5EF4-FFF2-40B4-BE49-F238E27FC236}">
                        <a16:creationId xmlns:a16="http://schemas.microsoft.com/office/drawing/2014/main" id="{24160ABE-3FB0-4815-F4AE-1149A86E4BD0}"/>
                      </a:ext>
                    </a:extLst>
                  </p:cNvPr>
                  <p:cNvSpPr/>
                  <p:nvPr/>
                </p:nvSpPr>
                <p:spPr>
                  <a:xfrm>
                    <a:off x="2446545" y="1926557"/>
                    <a:ext cx="119834" cy="26"/>
                  </a:xfrm>
                  <a:custGeom>
                    <a:avLst/>
                    <a:gdLst/>
                    <a:ahLst/>
                    <a:cxnLst/>
                    <a:rect l="l" t="t" r="r" b="b"/>
                    <a:pathLst>
                      <a:path w="4531" h="1" extrusionOk="0">
                        <a:moveTo>
                          <a:pt x="1" y="1"/>
                        </a:moveTo>
                        <a:lnTo>
                          <a:pt x="4531"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508;p56">
                    <a:extLst>
                      <a:ext uri="{FF2B5EF4-FFF2-40B4-BE49-F238E27FC236}">
                        <a16:creationId xmlns:a16="http://schemas.microsoft.com/office/drawing/2014/main" id="{4DFC488B-0A9C-67ED-240C-9A6B53CDAA5C}"/>
                      </a:ext>
                    </a:extLst>
                  </p:cNvPr>
                  <p:cNvSpPr/>
                  <p:nvPr/>
                </p:nvSpPr>
                <p:spPr>
                  <a:xfrm>
                    <a:off x="2445619" y="1925632"/>
                    <a:ext cx="121685" cy="1878"/>
                  </a:xfrm>
                  <a:custGeom>
                    <a:avLst/>
                    <a:gdLst/>
                    <a:ahLst/>
                    <a:cxnLst/>
                    <a:rect l="l" t="t" r="r" b="b"/>
                    <a:pathLst>
                      <a:path w="4601" h="71" extrusionOk="0">
                        <a:moveTo>
                          <a:pt x="36" y="0"/>
                        </a:moveTo>
                        <a:cubicBezTo>
                          <a:pt x="16" y="0"/>
                          <a:pt x="0" y="16"/>
                          <a:pt x="0" y="36"/>
                        </a:cubicBezTo>
                        <a:cubicBezTo>
                          <a:pt x="0" y="55"/>
                          <a:pt x="16" y="71"/>
                          <a:pt x="36" y="71"/>
                        </a:cubicBezTo>
                        <a:lnTo>
                          <a:pt x="4566" y="71"/>
                        </a:lnTo>
                        <a:cubicBezTo>
                          <a:pt x="4585" y="71"/>
                          <a:pt x="4601" y="55"/>
                          <a:pt x="4601" y="36"/>
                        </a:cubicBezTo>
                        <a:cubicBezTo>
                          <a:pt x="4601" y="16"/>
                          <a:pt x="4585" y="0"/>
                          <a:pt x="4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09;p56">
                    <a:extLst>
                      <a:ext uri="{FF2B5EF4-FFF2-40B4-BE49-F238E27FC236}">
                        <a16:creationId xmlns:a16="http://schemas.microsoft.com/office/drawing/2014/main" id="{A7E98B54-94D8-445C-DF8F-BE1565D29B7A}"/>
                      </a:ext>
                    </a:extLst>
                  </p:cNvPr>
                  <p:cNvSpPr/>
                  <p:nvPr/>
                </p:nvSpPr>
                <p:spPr>
                  <a:xfrm>
                    <a:off x="2446545" y="1952688"/>
                    <a:ext cx="166170" cy="26"/>
                  </a:xfrm>
                  <a:custGeom>
                    <a:avLst/>
                    <a:gdLst/>
                    <a:ahLst/>
                    <a:cxnLst/>
                    <a:rect l="l" t="t" r="r" b="b"/>
                    <a:pathLst>
                      <a:path w="6283" h="1" extrusionOk="0">
                        <a:moveTo>
                          <a:pt x="1" y="0"/>
                        </a:moveTo>
                        <a:lnTo>
                          <a:pt x="6282"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10;p56">
                    <a:extLst>
                      <a:ext uri="{FF2B5EF4-FFF2-40B4-BE49-F238E27FC236}">
                        <a16:creationId xmlns:a16="http://schemas.microsoft.com/office/drawing/2014/main" id="{7AF8A1D6-52A4-DC08-DD22-987AF9213A72}"/>
                      </a:ext>
                    </a:extLst>
                  </p:cNvPr>
                  <p:cNvSpPr/>
                  <p:nvPr/>
                </p:nvSpPr>
                <p:spPr>
                  <a:xfrm>
                    <a:off x="2445619" y="1951762"/>
                    <a:ext cx="168021" cy="1878"/>
                  </a:xfrm>
                  <a:custGeom>
                    <a:avLst/>
                    <a:gdLst/>
                    <a:ahLst/>
                    <a:cxnLst/>
                    <a:rect l="l" t="t" r="r" b="b"/>
                    <a:pathLst>
                      <a:path w="6353" h="71" extrusionOk="0">
                        <a:moveTo>
                          <a:pt x="36" y="0"/>
                        </a:moveTo>
                        <a:cubicBezTo>
                          <a:pt x="16" y="0"/>
                          <a:pt x="0" y="16"/>
                          <a:pt x="0" y="35"/>
                        </a:cubicBezTo>
                        <a:cubicBezTo>
                          <a:pt x="0" y="55"/>
                          <a:pt x="16" y="71"/>
                          <a:pt x="36" y="71"/>
                        </a:cubicBezTo>
                        <a:lnTo>
                          <a:pt x="6316" y="71"/>
                        </a:lnTo>
                        <a:cubicBezTo>
                          <a:pt x="6336" y="71"/>
                          <a:pt x="6352" y="55"/>
                          <a:pt x="6352" y="35"/>
                        </a:cubicBezTo>
                        <a:cubicBezTo>
                          <a:pt x="6352" y="16"/>
                          <a:pt x="6336" y="0"/>
                          <a:pt x="6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11;p56">
                    <a:extLst>
                      <a:ext uri="{FF2B5EF4-FFF2-40B4-BE49-F238E27FC236}">
                        <a16:creationId xmlns:a16="http://schemas.microsoft.com/office/drawing/2014/main" id="{5ED84707-8B07-EE9B-D7B8-27C4E825BC8D}"/>
                      </a:ext>
                    </a:extLst>
                  </p:cNvPr>
                  <p:cNvSpPr/>
                  <p:nvPr/>
                </p:nvSpPr>
                <p:spPr>
                  <a:xfrm>
                    <a:off x="2446545" y="1978818"/>
                    <a:ext cx="166170" cy="26"/>
                  </a:xfrm>
                  <a:custGeom>
                    <a:avLst/>
                    <a:gdLst/>
                    <a:ahLst/>
                    <a:cxnLst/>
                    <a:rect l="l" t="t" r="r" b="b"/>
                    <a:pathLst>
                      <a:path w="6283" h="1" extrusionOk="0">
                        <a:moveTo>
                          <a:pt x="1" y="0"/>
                        </a:moveTo>
                        <a:lnTo>
                          <a:pt x="6282"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12;p56">
                    <a:extLst>
                      <a:ext uri="{FF2B5EF4-FFF2-40B4-BE49-F238E27FC236}">
                        <a16:creationId xmlns:a16="http://schemas.microsoft.com/office/drawing/2014/main" id="{E0B7576B-F852-0DE7-8AA9-BA98C8C9E9BB}"/>
                      </a:ext>
                    </a:extLst>
                  </p:cNvPr>
                  <p:cNvSpPr/>
                  <p:nvPr/>
                </p:nvSpPr>
                <p:spPr>
                  <a:xfrm>
                    <a:off x="2445619" y="1977866"/>
                    <a:ext cx="168021" cy="1931"/>
                  </a:xfrm>
                  <a:custGeom>
                    <a:avLst/>
                    <a:gdLst/>
                    <a:ahLst/>
                    <a:cxnLst/>
                    <a:rect l="l" t="t" r="r" b="b"/>
                    <a:pathLst>
                      <a:path w="6353" h="73" extrusionOk="0">
                        <a:moveTo>
                          <a:pt x="36" y="1"/>
                        </a:moveTo>
                        <a:cubicBezTo>
                          <a:pt x="16" y="1"/>
                          <a:pt x="0" y="18"/>
                          <a:pt x="0" y="36"/>
                        </a:cubicBezTo>
                        <a:cubicBezTo>
                          <a:pt x="0" y="56"/>
                          <a:pt x="16" y="73"/>
                          <a:pt x="36" y="73"/>
                        </a:cubicBezTo>
                        <a:lnTo>
                          <a:pt x="6316" y="73"/>
                        </a:lnTo>
                        <a:cubicBezTo>
                          <a:pt x="6336" y="73"/>
                          <a:pt x="6352" y="56"/>
                          <a:pt x="6352" y="36"/>
                        </a:cubicBezTo>
                        <a:cubicBezTo>
                          <a:pt x="6352" y="18"/>
                          <a:pt x="6336" y="1"/>
                          <a:pt x="6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13;p56">
                    <a:extLst>
                      <a:ext uri="{FF2B5EF4-FFF2-40B4-BE49-F238E27FC236}">
                        <a16:creationId xmlns:a16="http://schemas.microsoft.com/office/drawing/2014/main" id="{77B5C8B1-5048-7C22-DB4C-B04A559B6F1C}"/>
                      </a:ext>
                    </a:extLst>
                  </p:cNvPr>
                  <p:cNvSpPr/>
                  <p:nvPr/>
                </p:nvSpPr>
                <p:spPr>
                  <a:xfrm>
                    <a:off x="2446545" y="2004974"/>
                    <a:ext cx="166170" cy="0"/>
                  </a:xfrm>
                  <a:custGeom>
                    <a:avLst/>
                    <a:gdLst/>
                    <a:ahLst/>
                    <a:cxnLst/>
                    <a:rect l="l" t="t" r="r" b="b"/>
                    <a:pathLst>
                      <a:path w="6283" extrusionOk="0">
                        <a:moveTo>
                          <a:pt x="1" y="0"/>
                        </a:moveTo>
                        <a:lnTo>
                          <a:pt x="6282"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14;p56">
                    <a:extLst>
                      <a:ext uri="{FF2B5EF4-FFF2-40B4-BE49-F238E27FC236}">
                        <a16:creationId xmlns:a16="http://schemas.microsoft.com/office/drawing/2014/main" id="{6D775DAB-B7E4-4AD3-D732-E1E200838182}"/>
                      </a:ext>
                    </a:extLst>
                  </p:cNvPr>
                  <p:cNvSpPr/>
                  <p:nvPr/>
                </p:nvSpPr>
                <p:spPr>
                  <a:xfrm>
                    <a:off x="2445619" y="2004022"/>
                    <a:ext cx="168021" cy="1904"/>
                  </a:xfrm>
                  <a:custGeom>
                    <a:avLst/>
                    <a:gdLst/>
                    <a:ahLst/>
                    <a:cxnLst/>
                    <a:rect l="l" t="t" r="r" b="b"/>
                    <a:pathLst>
                      <a:path w="6353" h="72" extrusionOk="0">
                        <a:moveTo>
                          <a:pt x="36" y="1"/>
                        </a:moveTo>
                        <a:cubicBezTo>
                          <a:pt x="16" y="1"/>
                          <a:pt x="0" y="16"/>
                          <a:pt x="0" y="36"/>
                        </a:cubicBezTo>
                        <a:cubicBezTo>
                          <a:pt x="0" y="55"/>
                          <a:pt x="16" y="71"/>
                          <a:pt x="36" y="71"/>
                        </a:cubicBezTo>
                        <a:lnTo>
                          <a:pt x="6316" y="71"/>
                        </a:lnTo>
                        <a:cubicBezTo>
                          <a:pt x="6336" y="71"/>
                          <a:pt x="6352" y="55"/>
                          <a:pt x="6352" y="36"/>
                        </a:cubicBezTo>
                        <a:cubicBezTo>
                          <a:pt x="6352" y="16"/>
                          <a:pt x="6336" y="1"/>
                          <a:pt x="6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15;p56">
                    <a:extLst>
                      <a:ext uri="{FF2B5EF4-FFF2-40B4-BE49-F238E27FC236}">
                        <a16:creationId xmlns:a16="http://schemas.microsoft.com/office/drawing/2014/main" id="{A9EB8AB6-119C-103D-A0E2-288D7C4CDFDE}"/>
                      </a:ext>
                    </a:extLst>
                  </p:cNvPr>
                  <p:cNvSpPr/>
                  <p:nvPr/>
                </p:nvSpPr>
                <p:spPr>
                  <a:xfrm>
                    <a:off x="2446545" y="2031078"/>
                    <a:ext cx="166170" cy="26"/>
                  </a:xfrm>
                  <a:custGeom>
                    <a:avLst/>
                    <a:gdLst/>
                    <a:ahLst/>
                    <a:cxnLst/>
                    <a:rect l="l" t="t" r="r" b="b"/>
                    <a:pathLst>
                      <a:path w="6283" h="1" extrusionOk="0">
                        <a:moveTo>
                          <a:pt x="1" y="1"/>
                        </a:moveTo>
                        <a:lnTo>
                          <a:pt x="6282"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6;p56">
                    <a:extLst>
                      <a:ext uri="{FF2B5EF4-FFF2-40B4-BE49-F238E27FC236}">
                        <a16:creationId xmlns:a16="http://schemas.microsoft.com/office/drawing/2014/main" id="{CD82AA84-4B5C-632B-85C6-B3DC031CAE32}"/>
                      </a:ext>
                    </a:extLst>
                  </p:cNvPr>
                  <p:cNvSpPr/>
                  <p:nvPr/>
                </p:nvSpPr>
                <p:spPr>
                  <a:xfrm>
                    <a:off x="2445619" y="2030152"/>
                    <a:ext cx="168021" cy="1904"/>
                  </a:xfrm>
                  <a:custGeom>
                    <a:avLst/>
                    <a:gdLst/>
                    <a:ahLst/>
                    <a:cxnLst/>
                    <a:rect l="l" t="t" r="r" b="b"/>
                    <a:pathLst>
                      <a:path w="6353" h="72" extrusionOk="0">
                        <a:moveTo>
                          <a:pt x="36" y="0"/>
                        </a:moveTo>
                        <a:cubicBezTo>
                          <a:pt x="16" y="0"/>
                          <a:pt x="0" y="16"/>
                          <a:pt x="0" y="36"/>
                        </a:cubicBezTo>
                        <a:cubicBezTo>
                          <a:pt x="0" y="55"/>
                          <a:pt x="16" y="71"/>
                          <a:pt x="36" y="71"/>
                        </a:cubicBezTo>
                        <a:lnTo>
                          <a:pt x="6316" y="71"/>
                        </a:lnTo>
                        <a:cubicBezTo>
                          <a:pt x="6336" y="71"/>
                          <a:pt x="6352" y="55"/>
                          <a:pt x="6352" y="36"/>
                        </a:cubicBezTo>
                        <a:cubicBezTo>
                          <a:pt x="6352" y="16"/>
                          <a:pt x="6336" y="0"/>
                          <a:pt x="6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17;p56">
                    <a:extLst>
                      <a:ext uri="{FF2B5EF4-FFF2-40B4-BE49-F238E27FC236}">
                        <a16:creationId xmlns:a16="http://schemas.microsoft.com/office/drawing/2014/main" id="{1DF29ED0-7A9F-339C-4179-9FF5FE3FA1E9}"/>
                      </a:ext>
                    </a:extLst>
                  </p:cNvPr>
                  <p:cNvSpPr/>
                  <p:nvPr/>
                </p:nvSpPr>
                <p:spPr>
                  <a:xfrm>
                    <a:off x="2288838" y="2135598"/>
                    <a:ext cx="232817" cy="26"/>
                  </a:xfrm>
                  <a:custGeom>
                    <a:avLst/>
                    <a:gdLst/>
                    <a:ahLst/>
                    <a:cxnLst/>
                    <a:rect l="l" t="t" r="r" b="b"/>
                    <a:pathLst>
                      <a:path w="8803" h="1" extrusionOk="0">
                        <a:moveTo>
                          <a:pt x="1" y="1"/>
                        </a:moveTo>
                        <a:lnTo>
                          <a:pt x="8802"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18;p56">
                    <a:extLst>
                      <a:ext uri="{FF2B5EF4-FFF2-40B4-BE49-F238E27FC236}">
                        <a16:creationId xmlns:a16="http://schemas.microsoft.com/office/drawing/2014/main" id="{FF277485-7735-12F4-EF85-7281FC4F155D}"/>
                      </a:ext>
                    </a:extLst>
                  </p:cNvPr>
                  <p:cNvSpPr/>
                  <p:nvPr/>
                </p:nvSpPr>
                <p:spPr>
                  <a:xfrm>
                    <a:off x="2287886" y="2134673"/>
                    <a:ext cx="234695" cy="1904"/>
                  </a:xfrm>
                  <a:custGeom>
                    <a:avLst/>
                    <a:gdLst/>
                    <a:ahLst/>
                    <a:cxnLst/>
                    <a:rect l="l" t="t" r="r" b="b"/>
                    <a:pathLst>
                      <a:path w="8874" h="72" extrusionOk="0">
                        <a:moveTo>
                          <a:pt x="37" y="1"/>
                        </a:moveTo>
                        <a:cubicBezTo>
                          <a:pt x="17" y="1"/>
                          <a:pt x="1" y="16"/>
                          <a:pt x="1" y="36"/>
                        </a:cubicBezTo>
                        <a:cubicBezTo>
                          <a:pt x="1" y="55"/>
                          <a:pt x="17" y="71"/>
                          <a:pt x="37" y="71"/>
                        </a:cubicBezTo>
                        <a:lnTo>
                          <a:pt x="8837" y="71"/>
                        </a:lnTo>
                        <a:cubicBezTo>
                          <a:pt x="8857" y="71"/>
                          <a:pt x="8874" y="55"/>
                          <a:pt x="8873" y="36"/>
                        </a:cubicBezTo>
                        <a:cubicBezTo>
                          <a:pt x="8873" y="16"/>
                          <a:pt x="8857" y="1"/>
                          <a:pt x="88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19;p56">
                    <a:extLst>
                      <a:ext uri="{FF2B5EF4-FFF2-40B4-BE49-F238E27FC236}">
                        <a16:creationId xmlns:a16="http://schemas.microsoft.com/office/drawing/2014/main" id="{85D32084-6585-62F7-0D40-EA6DD7E078D4}"/>
                      </a:ext>
                    </a:extLst>
                  </p:cNvPr>
                  <p:cNvSpPr/>
                  <p:nvPr/>
                </p:nvSpPr>
                <p:spPr>
                  <a:xfrm>
                    <a:off x="2288838" y="2161729"/>
                    <a:ext cx="232817" cy="26"/>
                  </a:xfrm>
                  <a:custGeom>
                    <a:avLst/>
                    <a:gdLst/>
                    <a:ahLst/>
                    <a:cxnLst/>
                    <a:rect l="l" t="t" r="r" b="b"/>
                    <a:pathLst>
                      <a:path w="8803" h="1" extrusionOk="0">
                        <a:moveTo>
                          <a:pt x="1" y="1"/>
                        </a:moveTo>
                        <a:lnTo>
                          <a:pt x="8802"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20;p56">
                    <a:extLst>
                      <a:ext uri="{FF2B5EF4-FFF2-40B4-BE49-F238E27FC236}">
                        <a16:creationId xmlns:a16="http://schemas.microsoft.com/office/drawing/2014/main" id="{6DFA97A8-32C4-CF87-FB83-D4E0E52B01FE}"/>
                      </a:ext>
                    </a:extLst>
                  </p:cNvPr>
                  <p:cNvSpPr/>
                  <p:nvPr/>
                </p:nvSpPr>
                <p:spPr>
                  <a:xfrm>
                    <a:off x="2287886" y="2160803"/>
                    <a:ext cx="234695" cy="1878"/>
                  </a:xfrm>
                  <a:custGeom>
                    <a:avLst/>
                    <a:gdLst/>
                    <a:ahLst/>
                    <a:cxnLst/>
                    <a:rect l="l" t="t" r="r" b="b"/>
                    <a:pathLst>
                      <a:path w="8874" h="71" extrusionOk="0">
                        <a:moveTo>
                          <a:pt x="37" y="0"/>
                        </a:moveTo>
                        <a:cubicBezTo>
                          <a:pt x="17" y="0"/>
                          <a:pt x="1" y="16"/>
                          <a:pt x="1" y="36"/>
                        </a:cubicBezTo>
                        <a:cubicBezTo>
                          <a:pt x="1" y="55"/>
                          <a:pt x="17" y="71"/>
                          <a:pt x="37" y="71"/>
                        </a:cubicBezTo>
                        <a:lnTo>
                          <a:pt x="8837" y="71"/>
                        </a:lnTo>
                        <a:cubicBezTo>
                          <a:pt x="8857" y="71"/>
                          <a:pt x="8874" y="55"/>
                          <a:pt x="8873" y="36"/>
                        </a:cubicBezTo>
                        <a:cubicBezTo>
                          <a:pt x="8873" y="16"/>
                          <a:pt x="8857" y="0"/>
                          <a:pt x="88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21;p56">
                    <a:extLst>
                      <a:ext uri="{FF2B5EF4-FFF2-40B4-BE49-F238E27FC236}">
                        <a16:creationId xmlns:a16="http://schemas.microsoft.com/office/drawing/2014/main" id="{D06A919C-A51B-657D-29C2-C1873C1D437C}"/>
                      </a:ext>
                    </a:extLst>
                  </p:cNvPr>
                  <p:cNvSpPr/>
                  <p:nvPr/>
                </p:nvSpPr>
                <p:spPr>
                  <a:xfrm>
                    <a:off x="2288838" y="2187859"/>
                    <a:ext cx="232817" cy="26"/>
                  </a:xfrm>
                  <a:custGeom>
                    <a:avLst/>
                    <a:gdLst/>
                    <a:ahLst/>
                    <a:cxnLst/>
                    <a:rect l="l" t="t" r="r" b="b"/>
                    <a:pathLst>
                      <a:path w="8803" h="1" extrusionOk="0">
                        <a:moveTo>
                          <a:pt x="1" y="0"/>
                        </a:moveTo>
                        <a:lnTo>
                          <a:pt x="8802"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22;p56">
                    <a:extLst>
                      <a:ext uri="{FF2B5EF4-FFF2-40B4-BE49-F238E27FC236}">
                        <a16:creationId xmlns:a16="http://schemas.microsoft.com/office/drawing/2014/main" id="{51FB0999-13A6-7207-1135-36B3A0997883}"/>
                      </a:ext>
                    </a:extLst>
                  </p:cNvPr>
                  <p:cNvSpPr/>
                  <p:nvPr/>
                </p:nvSpPr>
                <p:spPr>
                  <a:xfrm>
                    <a:off x="2287886" y="2186933"/>
                    <a:ext cx="234695" cy="1878"/>
                  </a:xfrm>
                  <a:custGeom>
                    <a:avLst/>
                    <a:gdLst/>
                    <a:ahLst/>
                    <a:cxnLst/>
                    <a:rect l="l" t="t" r="r" b="b"/>
                    <a:pathLst>
                      <a:path w="8874" h="71" extrusionOk="0">
                        <a:moveTo>
                          <a:pt x="37" y="0"/>
                        </a:moveTo>
                        <a:cubicBezTo>
                          <a:pt x="17" y="0"/>
                          <a:pt x="1" y="16"/>
                          <a:pt x="1" y="35"/>
                        </a:cubicBezTo>
                        <a:cubicBezTo>
                          <a:pt x="1" y="55"/>
                          <a:pt x="17" y="71"/>
                          <a:pt x="37" y="71"/>
                        </a:cubicBezTo>
                        <a:lnTo>
                          <a:pt x="8837" y="71"/>
                        </a:lnTo>
                        <a:cubicBezTo>
                          <a:pt x="8857" y="71"/>
                          <a:pt x="8874" y="55"/>
                          <a:pt x="8873" y="35"/>
                        </a:cubicBezTo>
                        <a:cubicBezTo>
                          <a:pt x="8873" y="16"/>
                          <a:pt x="8857" y="0"/>
                          <a:pt x="88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23;p56">
                    <a:extLst>
                      <a:ext uri="{FF2B5EF4-FFF2-40B4-BE49-F238E27FC236}">
                        <a16:creationId xmlns:a16="http://schemas.microsoft.com/office/drawing/2014/main" id="{C6E1585B-4BD4-D043-1CB5-1462C0FBBB89}"/>
                      </a:ext>
                    </a:extLst>
                  </p:cNvPr>
                  <p:cNvSpPr/>
                  <p:nvPr/>
                </p:nvSpPr>
                <p:spPr>
                  <a:xfrm>
                    <a:off x="2540460" y="2240119"/>
                    <a:ext cx="76169" cy="26"/>
                  </a:xfrm>
                  <a:custGeom>
                    <a:avLst/>
                    <a:gdLst/>
                    <a:ahLst/>
                    <a:cxnLst/>
                    <a:rect l="l" t="t" r="r" b="b"/>
                    <a:pathLst>
                      <a:path w="2880" h="1" extrusionOk="0">
                        <a:moveTo>
                          <a:pt x="0" y="1"/>
                        </a:moveTo>
                        <a:lnTo>
                          <a:pt x="2879"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24;p56">
                    <a:extLst>
                      <a:ext uri="{FF2B5EF4-FFF2-40B4-BE49-F238E27FC236}">
                        <a16:creationId xmlns:a16="http://schemas.microsoft.com/office/drawing/2014/main" id="{9DD09987-FC1A-E28A-0E80-2959DF8CFA70}"/>
                      </a:ext>
                    </a:extLst>
                  </p:cNvPr>
                  <p:cNvSpPr/>
                  <p:nvPr/>
                </p:nvSpPr>
                <p:spPr>
                  <a:xfrm>
                    <a:off x="2539508" y="2239193"/>
                    <a:ext cx="78047" cy="1904"/>
                  </a:xfrm>
                  <a:custGeom>
                    <a:avLst/>
                    <a:gdLst/>
                    <a:ahLst/>
                    <a:cxnLst/>
                    <a:rect l="l" t="t" r="r" b="b"/>
                    <a:pathLst>
                      <a:path w="2951" h="72" extrusionOk="0">
                        <a:moveTo>
                          <a:pt x="36" y="1"/>
                        </a:moveTo>
                        <a:cubicBezTo>
                          <a:pt x="17" y="1"/>
                          <a:pt x="1" y="16"/>
                          <a:pt x="1" y="36"/>
                        </a:cubicBezTo>
                        <a:cubicBezTo>
                          <a:pt x="1" y="56"/>
                          <a:pt x="17" y="71"/>
                          <a:pt x="36" y="71"/>
                        </a:cubicBezTo>
                        <a:lnTo>
                          <a:pt x="2915" y="71"/>
                        </a:lnTo>
                        <a:cubicBezTo>
                          <a:pt x="2935" y="71"/>
                          <a:pt x="2951" y="56"/>
                          <a:pt x="2951" y="36"/>
                        </a:cubicBezTo>
                        <a:cubicBezTo>
                          <a:pt x="2951" y="16"/>
                          <a:pt x="2935" y="1"/>
                          <a:pt x="29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25;p56">
                    <a:extLst>
                      <a:ext uri="{FF2B5EF4-FFF2-40B4-BE49-F238E27FC236}">
                        <a16:creationId xmlns:a16="http://schemas.microsoft.com/office/drawing/2014/main" id="{80D33A58-572B-F748-9890-154D4CBAE88D}"/>
                      </a:ext>
                    </a:extLst>
                  </p:cNvPr>
                  <p:cNvSpPr/>
                  <p:nvPr/>
                </p:nvSpPr>
                <p:spPr>
                  <a:xfrm>
                    <a:off x="2585923" y="1753617"/>
                    <a:ext cx="74185" cy="74185"/>
                  </a:xfrm>
                  <a:custGeom>
                    <a:avLst/>
                    <a:gdLst/>
                    <a:ahLst/>
                    <a:cxnLst/>
                    <a:rect l="l" t="t" r="r" b="b"/>
                    <a:pathLst>
                      <a:path w="2805" h="2805" extrusionOk="0">
                        <a:moveTo>
                          <a:pt x="0" y="0"/>
                        </a:moveTo>
                        <a:lnTo>
                          <a:pt x="0" y="2805"/>
                        </a:lnTo>
                        <a:lnTo>
                          <a:pt x="2805" y="2805"/>
                        </a:lnTo>
                        <a:lnTo>
                          <a:pt x="2735" y="2736"/>
                        </a:lnTo>
                        <a:lnTo>
                          <a:pt x="8" y="8"/>
                        </a:lnTo>
                        <a:lnTo>
                          <a:pt x="0" y="0"/>
                        </a:lnTo>
                        <a:close/>
                      </a:path>
                    </a:pathLst>
                  </a:custGeom>
                  <a:solidFill>
                    <a:srgbClr val="FDE4DA">
                      <a:alpha val="7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526;p56">
                    <a:extLst>
                      <a:ext uri="{FF2B5EF4-FFF2-40B4-BE49-F238E27FC236}">
                        <a16:creationId xmlns:a16="http://schemas.microsoft.com/office/drawing/2014/main" id="{29CB763B-8B10-47E9-65C4-6E2AC7F251C6}"/>
                      </a:ext>
                    </a:extLst>
                  </p:cNvPr>
                  <p:cNvSpPr/>
                  <p:nvPr/>
                </p:nvSpPr>
                <p:spPr>
                  <a:xfrm>
                    <a:off x="2288838" y="2109257"/>
                    <a:ext cx="232817" cy="26"/>
                  </a:xfrm>
                  <a:custGeom>
                    <a:avLst/>
                    <a:gdLst/>
                    <a:ahLst/>
                    <a:cxnLst/>
                    <a:rect l="l" t="t" r="r" b="b"/>
                    <a:pathLst>
                      <a:path w="8803" h="1" extrusionOk="0">
                        <a:moveTo>
                          <a:pt x="1" y="1"/>
                        </a:moveTo>
                        <a:lnTo>
                          <a:pt x="8802"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527;p56">
                    <a:extLst>
                      <a:ext uri="{FF2B5EF4-FFF2-40B4-BE49-F238E27FC236}">
                        <a16:creationId xmlns:a16="http://schemas.microsoft.com/office/drawing/2014/main" id="{7EFC7176-0A37-7E60-85DE-F7D71A6DE870}"/>
                      </a:ext>
                    </a:extLst>
                  </p:cNvPr>
                  <p:cNvSpPr/>
                  <p:nvPr/>
                </p:nvSpPr>
                <p:spPr>
                  <a:xfrm>
                    <a:off x="2287886" y="2108331"/>
                    <a:ext cx="234695" cy="1931"/>
                  </a:xfrm>
                  <a:custGeom>
                    <a:avLst/>
                    <a:gdLst/>
                    <a:ahLst/>
                    <a:cxnLst/>
                    <a:rect l="l" t="t" r="r" b="b"/>
                    <a:pathLst>
                      <a:path w="8874" h="73" extrusionOk="0">
                        <a:moveTo>
                          <a:pt x="37" y="0"/>
                        </a:moveTo>
                        <a:cubicBezTo>
                          <a:pt x="17" y="0"/>
                          <a:pt x="1" y="17"/>
                          <a:pt x="1" y="37"/>
                        </a:cubicBezTo>
                        <a:cubicBezTo>
                          <a:pt x="1" y="55"/>
                          <a:pt x="17" y="72"/>
                          <a:pt x="37" y="72"/>
                        </a:cubicBezTo>
                        <a:lnTo>
                          <a:pt x="8837" y="72"/>
                        </a:lnTo>
                        <a:cubicBezTo>
                          <a:pt x="8857" y="72"/>
                          <a:pt x="8874" y="55"/>
                          <a:pt x="8873" y="37"/>
                        </a:cubicBezTo>
                        <a:cubicBezTo>
                          <a:pt x="8873" y="17"/>
                          <a:pt x="8857" y="0"/>
                          <a:pt x="88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528;p56">
                    <a:extLst>
                      <a:ext uri="{FF2B5EF4-FFF2-40B4-BE49-F238E27FC236}">
                        <a16:creationId xmlns:a16="http://schemas.microsoft.com/office/drawing/2014/main" id="{868079CB-31A2-41FC-C7D0-302E0958056F}"/>
                      </a:ext>
                    </a:extLst>
                  </p:cNvPr>
                  <p:cNvSpPr/>
                  <p:nvPr/>
                </p:nvSpPr>
                <p:spPr>
                  <a:xfrm>
                    <a:off x="2288838" y="2082941"/>
                    <a:ext cx="232817" cy="26"/>
                  </a:xfrm>
                  <a:custGeom>
                    <a:avLst/>
                    <a:gdLst/>
                    <a:ahLst/>
                    <a:cxnLst/>
                    <a:rect l="l" t="t" r="r" b="b"/>
                    <a:pathLst>
                      <a:path w="8803" h="1" extrusionOk="0">
                        <a:moveTo>
                          <a:pt x="1" y="1"/>
                        </a:moveTo>
                        <a:lnTo>
                          <a:pt x="8802"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529;p56">
                    <a:extLst>
                      <a:ext uri="{FF2B5EF4-FFF2-40B4-BE49-F238E27FC236}">
                        <a16:creationId xmlns:a16="http://schemas.microsoft.com/office/drawing/2014/main" id="{5384E88A-4E1E-4171-4D7D-28E464B14CA8}"/>
                      </a:ext>
                    </a:extLst>
                  </p:cNvPr>
                  <p:cNvSpPr/>
                  <p:nvPr/>
                </p:nvSpPr>
                <p:spPr>
                  <a:xfrm>
                    <a:off x="2287886" y="2082016"/>
                    <a:ext cx="234695" cy="1878"/>
                  </a:xfrm>
                  <a:custGeom>
                    <a:avLst/>
                    <a:gdLst/>
                    <a:ahLst/>
                    <a:cxnLst/>
                    <a:rect l="l" t="t" r="r" b="b"/>
                    <a:pathLst>
                      <a:path w="8874" h="71" extrusionOk="0">
                        <a:moveTo>
                          <a:pt x="37" y="0"/>
                        </a:moveTo>
                        <a:cubicBezTo>
                          <a:pt x="17" y="0"/>
                          <a:pt x="1" y="16"/>
                          <a:pt x="1" y="36"/>
                        </a:cubicBezTo>
                        <a:cubicBezTo>
                          <a:pt x="1" y="55"/>
                          <a:pt x="17" y="71"/>
                          <a:pt x="37" y="71"/>
                        </a:cubicBezTo>
                        <a:lnTo>
                          <a:pt x="8837" y="71"/>
                        </a:lnTo>
                        <a:cubicBezTo>
                          <a:pt x="8857" y="71"/>
                          <a:pt x="8874" y="55"/>
                          <a:pt x="8873" y="36"/>
                        </a:cubicBezTo>
                        <a:cubicBezTo>
                          <a:pt x="8873" y="16"/>
                          <a:pt x="8857" y="0"/>
                          <a:pt x="88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2530;p56">
                  <a:extLst>
                    <a:ext uri="{FF2B5EF4-FFF2-40B4-BE49-F238E27FC236}">
                      <a16:creationId xmlns:a16="http://schemas.microsoft.com/office/drawing/2014/main" id="{2E9A0145-B9E9-278C-97A1-B2B0D0723740}"/>
                    </a:ext>
                  </a:extLst>
                </p:cNvPr>
                <p:cNvGrpSpPr/>
                <p:nvPr/>
              </p:nvGrpSpPr>
              <p:grpSpPr>
                <a:xfrm>
                  <a:off x="275361" y="2456014"/>
                  <a:ext cx="718823" cy="1366697"/>
                  <a:chOff x="-34" y="4300247"/>
                  <a:chExt cx="443472" cy="843120"/>
                </a:xfrm>
              </p:grpSpPr>
              <p:sp>
                <p:nvSpPr>
                  <p:cNvPr id="84" name="Google Shape;2531;p56">
                    <a:extLst>
                      <a:ext uri="{FF2B5EF4-FFF2-40B4-BE49-F238E27FC236}">
                        <a16:creationId xmlns:a16="http://schemas.microsoft.com/office/drawing/2014/main" id="{D309C566-0593-7185-7AEA-3F758FA58CCD}"/>
                      </a:ext>
                    </a:extLst>
                  </p:cNvPr>
                  <p:cNvSpPr/>
                  <p:nvPr/>
                </p:nvSpPr>
                <p:spPr>
                  <a:xfrm>
                    <a:off x="-34" y="4300247"/>
                    <a:ext cx="234034" cy="577137"/>
                  </a:xfrm>
                  <a:custGeom>
                    <a:avLst/>
                    <a:gdLst/>
                    <a:ahLst/>
                    <a:cxnLst/>
                    <a:rect l="l" t="t" r="r" b="b"/>
                    <a:pathLst>
                      <a:path w="8849" h="21822" extrusionOk="0">
                        <a:moveTo>
                          <a:pt x="199" y="1"/>
                        </a:moveTo>
                        <a:cubicBezTo>
                          <a:pt x="199" y="1"/>
                          <a:pt x="1" y="6249"/>
                          <a:pt x="181" y="10579"/>
                        </a:cubicBezTo>
                        <a:lnTo>
                          <a:pt x="2264" y="12839"/>
                        </a:lnTo>
                        <a:cubicBezTo>
                          <a:pt x="2264" y="12839"/>
                          <a:pt x="1173" y="12637"/>
                          <a:pt x="300" y="12508"/>
                        </a:cubicBezTo>
                        <a:lnTo>
                          <a:pt x="300" y="12508"/>
                        </a:lnTo>
                        <a:cubicBezTo>
                          <a:pt x="390" y="13490"/>
                          <a:pt x="517" y="14215"/>
                          <a:pt x="694" y="14500"/>
                        </a:cubicBezTo>
                        <a:cubicBezTo>
                          <a:pt x="1601" y="15952"/>
                          <a:pt x="7875" y="21822"/>
                          <a:pt x="7875" y="21822"/>
                        </a:cubicBezTo>
                        <a:cubicBezTo>
                          <a:pt x="7875" y="21822"/>
                          <a:pt x="8848" y="13276"/>
                          <a:pt x="8761" y="12083"/>
                        </a:cubicBezTo>
                        <a:cubicBezTo>
                          <a:pt x="8736" y="11749"/>
                          <a:pt x="8048" y="10646"/>
                          <a:pt x="7073" y="9235"/>
                        </a:cubicBezTo>
                        <a:lnTo>
                          <a:pt x="6010" y="10090"/>
                        </a:lnTo>
                        <a:lnTo>
                          <a:pt x="6214" y="8015"/>
                        </a:lnTo>
                        <a:cubicBezTo>
                          <a:pt x="3688" y="4485"/>
                          <a:pt x="199"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532;p56">
                    <a:extLst>
                      <a:ext uri="{FF2B5EF4-FFF2-40B4-BE49-F238E27FC236}">
                        <a16:creationId xmlns:a16="http://schemas.microsoft.com/office/drawing/2014/main" id="{B67FC4C6-1470-4EE7-BA80-6B3413A5DF85}"/>
                      </a:ext>
                    </a:extLst>
                  </p:cNvPr>
                  <p:cNvSpPr/>
                  <p:nvPr/>
                </p:nvSpPr>
                <p:spPr>
                  <a:xfrm>
                    <a:off x="55664" y="4444386"/>
                    <a:ext cx="175003" cy="488380"/>
                  </a:xfrm>
                  <a:custGeom>
                    <a:avLst/>
                    <a:gdLst/>
                    <a:ahLst/>
                    <a:cxnLst/>
                    <a:rect l="l" t="t" r="r" b="b"/>
                    <a:pathLst>
                      <a:path w="6617" h="18466" extrusionOk="0">
                        <a:moveTo>
                          <a:pt x="0" y="0"/>
                        </a:moveTo>
                        <a:lnTo>
                          <a:pt x="6616" y="18465"/>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533;p56">
                    <a:extLst>
                      <a:ext uri="{FF2B5EF4-FFF2-40B4-BE49-F238E27FC236}">
                        <a16:creationId xmlns:a16="http://schemas.microsoft.com/office/drawing/2014/main" id="{6FE0A2BB-807F-6BFF-624F-2C7CEF8CA6D9}"/>
                      </a:ext>
                    </a:extLst>
                  </p:cNvPr>
                  <p:cNvSpPr/>
                  <p:nvPr/>
                </p:nvSpPr>
                <p:spPr>
                  <a:xfrm>
                    <a:off x="53786" y="4443725"/>
                    <a:ext cx="178812" cy="489728"/>
                  </a:xfrm>
                  <a:custGeom>
                    <a:avLst/>
                    <a:gdLst/>
                    <a:ahLst/>
                    <a:cxnLst/>
                    <a:rect l="l" t="t" r="r" b="b"/>
                    <a:pathLst>
                      <a:path w="6761" h="18517" extrusionOk="0">
                        <a:moveTo>
                          <a:pt x="144" y="0"/>
                        </a:moveTo>
                        <a:lnTo>
                          <a:pt x="0" y="51"/>
                        </a:lnTo>
                        <a:lnTo>
                          <a:pt x="6616" y="18516"/>
                        </a:lnTo>
                        <a:lnTo>
                          <a:pt x="6760" y="18466"/>
                        </a:lnTo>
                        <a:lnTo>
                          <a:pt x="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534;p56">
                    <a:extLst>
                      <a:ext uri="{FF2B5EF4-FFF2-40B4-BE49-F238E27FC236}">
                        <a16:creationId xmlns:a16="http://schemas.microsoft.com/office/drawing/2014/main" id="{99979130-C7C2-5615-F0D6-8D90A9F682A9}"/>
                      </a:ext>
                    </a:extLst>
                  </p:cNvPr>
                  <p:cNvSpPr/>
                  <p:nvPr/>
                </p:nvSpPr>
                <p:spPr>
                  <a:xfrm>
                    <a:off x="178777" y="4886562"/>
                    <a:ext cx="126313" cy="27849"/>
                  </a:xfrm>
                  <a:custGeom>
                    <a:avLst/>
                    <a:gdLst/>
                    <a:ahLst/>
                    <a:cxnLst/>
                    <a:rect l="l" t="t" r="r" b="b"/>
                    <a:pathLst>
                      <a:path w="4776" h="1053" extrusionOk="0">
                        <a:moveTo>
                          <a:pt x="1" y="0"/>
                        </a:moveTo>
                        <a:lnTo>
                          <a:pt x="1" y="1052"/>
                        </a:lnTo>
                        <a:lnTo>
                          <a:pt x="4775" y="1052"/>
                        </a:lnTo>
                        <a:lnTo>
                          <a:pt x="47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535;p56">
                    <a:extLst>
                      <a:ext uri="{FF2B5EF4-FFF2-40B4-BE49-F238E27FC236}">
                        <a16:creationId xmlns:a16="http://schemas.microsoft.com/office/drawing/2014/main" id="{2C6D7F19-86A0-7D4C-1C9B-14BC8FEA0262}"/>
                      </a:ext>
                    </a:extLst>
                  </p:cNvPr>
                  <p:cNvSpPr/>
                  <p:nvPr/>
                </p:nvSpPr>
                <p:spPr>
                  <a:xfrm>
                    <a:off x="39928" y="4907058"/>
                    <a:ext cx="403510" cy="236308"/>
                  </a:xfrm>
                  <a:custGeom>
                    <a:avLst/>
                    <a:gdLst/>
                    <a:ahLst/>
                    <a:cxnLst/>
                    <a:rect l="l" t="t" r="r" b="b"/>
                    <a:pathLst>
                      <a:path w="15257" h="8935" extrusionOk="0">
                        <a:moveTo>
                          <a:pt x="4072" y="0"/>
                        </a:moveTo>
                        <a:lnTo>
                          <a:pt x="87" y="4283"/>
                        </a:lnTo>
                        <a:lnTo>
                          <a:pt x="15" y="4359"/>
                        </a:lnTo>
                        <a:lnTo>
                          <a:pt x="1" y="4375"/>
                        </a:lnTo>
                        <a:lnTo>
                          <a:pt x="36" y="4436"/>
                        </a:lnTo>
                        <a:lnTo>
                          <a:pt x="2603" y="8935"/>
                        </a:lnTo>
                        <a:lnTo>
                          <a:pt x="12656" y="8935"/>
                        </a:lnTo>
                        <a:lnTo>
                          <a:pt x="15221" y="4436"/>
                        </a:lnTo>
                        <a:lnTo>
                          <a:pt x="15257" y="4375"/>
                        </a:lnTo>
                        <a:lnTo>
                          <a:pt x="15243" y="4359"/>
                        </a:lnTo>
                        <a:lnTo>
                          <a:pt x="15172" y="4283"/>
                        </a:lnTo>
                        <a:lnTo>
                          <a:pt x="111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536;p56">
                    <a:extLst>
                      <a:ext uri="{FF2B5EF4-FFF2-40B4-BE49-F238E27FC236}">
                        <a16:creationId xmlns:a16="http://schemas.microsoft.com/office/drawing/2014/main" id="{62979A5F-AAC4-6CC4-F69C-25ED798DBBF8}"/>
                      </a:ext>
                    </a:extLst>
                  </p:cNvPr>
                  <p:cNvSpPr/>
                  <p:nvPr/>
                </p:nvSpPr>
                <p:spPr>
                  <a:xfrm>
                    <a:off x="39928" y="5020333"/>
                    <a:ext cx="403510" cy="4046"/>
                  </a:xfrm>
                  <a:custGeom>
                    <a:avLst/>
                    <a:gdLst/>
                    <a:ahLst/>
                    <a:cxnLst/>
                    <a:rect l="l" t="t" r="r" b="b"/>
                    <a:pathLst>
                      <a:path w="15257" h="153" extrusionOk="0">
                        <a:moveTo>
                          <a:pt x="87" y="0"/>
                        </a:moveTo>
                        <a:lnTo>
                          <a:pt x="15" y="76"/>
                        </a:lnTo>
                        <a:lnTo>
                          <a:pt x="1" y="92"/>
                        </a:lnTo>
                        <a:lnTo>
                          <a:pt x="36" y="153"/>
                        </a:lnTo>
                        <a:lnTo>
                          <a:pt x="15221" y="153"/>
                        </a:lnTo>
                        <a:lnTo>
                          <a:pt x="15257" y="92"/>
                        </a:lnTo>
                        <a:lnTo>
                          <a:pt x="15243" y="76"/>
                        </a:ln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2537;p56">
                  <a:extLst>
                    <a:ext uri="{FF2B5EF4-FFF2-40B4-BE49-F238E27FC236}">
                      <a16:creationId xmlns:a16="http://schemas.microsoft.com/office/drawing/2014/main" id="{281F2318-C927-608C-D830-D8085E9AA6CF}"/>
                    </a:ext>
                  </a:extLst>
                </p:cNvPr>
                <p:cNvGrpSpPr/>
                <p:nvPr/>
              </p:nvGrpSpPr>
              <p:grpSpPr>
                <a:xfrm>
                  <a:off x="2485003" y="2456148"/>
                  <a:ext cx="876260" cy="1366735"/>
                  <a:chOff x="4816399" y="1119591"/>
                  <a:chExt cx="311393" cy="485708"/>
                </a:xfrm>
              </p:grpSpPr>
              <p:sp>
                <p:nvSpPr>
                  <p:cNvPr id="77" name="Google Shape;2538;p56">
                    <a:extLst>
                      <a:ext uri="{FF2B5EF4-FFF2-40B4-BE49-F238E27FC236}">
                        <a16:creationId xmlns:a16="http://schemas.microsoft.com/office/drawing/2014/main" id="{7D53B6D1-95FD-642D-1D79-1975B2B86F00}"/>
                      </a:ext>
                    </a:extLst>
                  </p:cNvPr>
                  <p:cNvSpPr/>
                  <p:nvPr/>
                </p:nvSpPr>
                <p:spPr>
                  <a:xfrm>
                    <a:off x="4921872" y="1119591"/>
                    <a:ext cx="57153" cy="141362"/>
                  </a:xfrm>
                  <a:custGeom>
                    <a:avLst/>
                    <a:gdLst/>
                    <a:ahLst/>
                    <a:cxnLst/>
                    <a:rect l="l" t="t" r="r" b="b"/>
                    <a:pathLst>
                      <a:path w="2161" h="5345" extrusionOk="0">
                        <a:moveTo>
                          <a:pt x="972" y="0"/>
                        </a:moveTo>
                        <a:cubicBezTo>
                          <a:pt x="1540" y="1350"/>
                          <a:pt x="864" y="2376"/>
                          <a:pt x="433" y="3375"/>
                        </a:cubicBezTo>
                        <a:cubicBezTo>
                          <a:pt x="1" y="4374"/>
                          <a:pt x="999" y="5345"/>
                          <a:pt x="999" y="5345"/>
                        </a:cubicBezTo>
                        <a:cubicBezTo>
                          <a:pt x="729" y="4482"/>
                          <a:pt x="1782" y="4158"/>
                          <a:pt x="1971" y="2430"/>
                        </a:cubicBezTo>
                        <a:cubicBezTo>
                          <a:pt x="2160" y="702"/>
                          <a:pt x="972" y="1"/>
                          <a:pt x="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39;p56">
                    <a:extLst>
                      <a:ext uri="{FF2B5EF4-FFF2-40B4-BE49-F238E27FC236}">
                        <a16:creationId xmlns:a16="http://schemas.microsoft.com/office/drawing/2014/main" id="{055DBC9D-950C-7EF1-122E-32F466686EBD}"/>
                      </a:ext>
                    </a:extLst>
                  </p:cNvPr>
                  <p:cNvSpPr/>
                  <p:nvPr/>
                </p:nvSpPr>
                <p:spPr>
                  <a:xfrm>
                    <a:off x="4963342" y="1184652"/>
                    <a:ext cx="46151" cy="87224"/>
                  </a:xfrm>
                  <a:custGeom>
                    <a:avLst/>
                    <a:gdLst/>
                    <a:ahLst/>
                    <a:cxnLst/>
                    <a:rect l="l" t="t" r="r" b="b"/>
                    <a:pathLst>
                      <a:path w="1745" h="3298" extrusionOk="0">
                        <a:moveTo>
                          <a:pt x="1091" y="0"/>
                        </a:moveTo>
                        <a:cubicBezTo>
                          <a:pt x="1288" y="896"/>
                          <a:pt x="757" y="1452"/>
                          <a:pt x="378" y="2020"/>
                        </a:cubicBezTo>
                        <a:cubicBezTo>
                          <a:pt x="1" y="2587"/>
                          <a:pt x="507" y="3298"/>
                          <a:pt x="507" y="3298"/>
                        </a:cubicBezTo>
                        <a:cubicBezTo>
                          <a:pt x="438" y="2735"/>
                          <a:pt x="1122" y="2653"/>
                          <a:pt x="1434" y="1610"/>
                        </a:cubicBezTo>
                        <a:cubicBezTo>
                          <a:pt x="1745" y="567"/>
                          <a:pt x="1091" y="1"/>
                          <a:pt x="1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40;p56">
                    <a:extLst>
                      <a:ext uri="{FF2B5EF4-FFF2-40B4-BE49-F238E27FC236}">
                        <a16:creationId xmlns:a16="http://schemas.microsoft.com/office/drawing/2014/main" id="{63B6D17D-D272-2A76-0887-862F7C60E86D}"/>
                      </a:ext>
                    </a:extLst>
                  </p:cNvPr>
                  <p:cNvSpPr/>
                  <p:nvPr/>
                </p:nvSpPr>
                <p:spPr>
                  <a:xfrm>
                    <a:off x="4816399" y="1293034"/>
                    <a:ext cx="275795" cy="312266"/>
                  </a:xfrm>
                  <a:custGeom>
                    <a:avLst/>
                    <a:gdLst/>
                    <a:ahLst/>
                    <a:cxnLst/>
                    <a:rect l="l" t="t" r="r" b="b"/>
                    <a:pathLst>
                      <a:path w="10428" h="11807" extrusionOk="0">
                        <a:moveTo>
                          <a:pt x="4957" y="1"/>
                        </a:moveTo>
                        <a:lnTo>
                          <a:pt x="4957" y="4"/>
                        </a:lnTo>
                        <a:lnTo>
                          <a:pt x="919" y="25"/>
                        </a:lnTo>
                        <a:cubicBezTo>
                          <a:pt x="394" y="27"/>
                          <a:pt x="1" y="504"/>
                          <a:pt x="97" y="1019"/>
                        </a:cubicBezTo>
                        <a:lnTo>
                          <a:pt x="127" y="1183"/>
                        </a:lnTo>
                        <a:lnTo>
                          <a:pt x="147" y="1284"/>
                        </a:lnTo>
                        <a:lnTo>
                          <a:pt x="1918" y="10777"/>
                        </a:lnTo>
                        <a:lnTo>
                          <a:pt x="1938" y="10878"/>
                        </a:lnTo>
                        <a:lnTo>
                          <a:pt x="2012" y="11282"/>
                        </a:lnTo>
                        <a:cubicBezTo>
                          <a:pt x="2070" y="11586"/>
                          <a:pt x="2335" y="11806"/>
                          <a:pt x="2645" y="11806"/>
                        </a:cubicBezTo>
                        <a:lnTo>
                          <a:pt x="7784" y="11806"/>
                        </a:lnTo>
                        <a:cubicBezTo>
                          <a:pt x="8094" y="11806"/>
                          <a:pt x="8359" y="11586"/>
                          <a:pt x="8416" y="11282"/>
                        </a:cubicBezTo>
                        <a:lnTo>
                          <a:pt x="8491" y="10878"/>
                        </a:lnTo>
                        <a:lnTo>
                          <a:pt x="8511" y="10777"/>
                        </a:lnTo>
                        <a:lnTo>
                          <a:pt x="8834" y="9045"/>
                        </a:lnTo>
                        <a:lnTo>
                          <a:pt x="9002" y="8139"/>
                        </a:lnTo>
                        <a:lnTo>
                          <a:pt x="9837" y="3673"/>
                        </a:lnTo>
                        <a:lnTo>
                          <a:pt x="10006" y="2768"/>
                        </a:lnTo>
                        <a:lnTo>
                          <a:pt x="10283" y="1284"/>
                        </a:lnTo>
                        <a:lnTo>
                          <a:pt x="10302" y="1183"/>
                        </a:lnTo>
                        <a:lnTo>
                          <a:pt x="10333" y="1019"/>
                        </a:lnTo>
                        <a:cubicBezTo>
                          <a:pt x="10428" y="504"/>
                          <a:pt x="10034" y="27"/>
                          <a:pt x="9510" y="25"/>
                        </a:cubicBezTo>
                        <a:lnTo>
                          <a:pt x="5473" y="4"/>
                        </a:lnTo>
                        <a:lnTo>
                          <a:pt x="5473" y="1"/>
                        </a:lnTo>
                        <a:lnTo>
                          <a:pt x="5214" y="3"/>
                        </a:lnTo>
                        <a:lnTo>
                          <a:pt x="49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41;p56">
                    <a:extLst>
                      <a:ext uri="{FF2B5EF4-FFF2-40B4-BE49-F238E27FC236}">
                        <a16:creationId xmlns:a16="http://schemas.microsoft.com/office/drawing/2014/main" id="{C69D88B0-118E-5C7F-14CC-D0425914A80A}"/>
                      </a:ext>
                    </a:extLst>
                  </p:cNvPr>
                  <p:cNvSpPr/>
                  <p:nvPr/>
                </p:nvSpPr>
                <p:spPr>
                  <a:xfrm>
                    <a:off x="4994999" y="1382189"/>
                    <a:ext cx="132793" cy="132819"/>
                  </a:xfrm>
                  <a:custGeom>
                    <a:avLst/>
                    <a:gdLst/>
                    <a:ahLst/>
                    <a:cxnLst/>
                    <a:rect l="l" t="t" r="r" b="b"/>
                    <a:pathLst>
                      <a:path w="5021" h="5022" extrusionOk="0">
                        <a:moveTo>
                          <a:pt x="2510" y="716"/>
                        </a:moveTo>
                        <a:cubicBezTo>
                          <a:pt x="2539" y="716"/>
                          <a:pt x="2567" y="716"/>
                          <a:pt x="2596" y="718"/>
                        </a:cubicBezTo>
                        <a:cubicBezTo>
                          <a:pt x="3546" y="762"/>
                          <a:pt x="4306" y="1549"/>
                          <a:pt x="4306" y="2511"/>
                        </a:cubicBezTo>
                        <a:cubicBezTo>
                          <a:pt x="4306" y="3500"/>
                          <a:pt x="3500" y="4307"/>
                          <a:pt x="2510" y="4307"/>
                        </a:cubicBezTo>
                        <a:cubicBezTo>
                          <a:pt x="2312" y="4307"/>
                          <a:pt x="2121" y="4273"/>
                          <a:pt x="1942" y="4213"/>
                        </a:cubicBezTo>
                        <a:cubicBezTo>
                          <a:pt x="1229" y="3976"/>
                          <a:pt x="715" y="3302"/>
                          <a:pt x="715" y="2511"/>
                        </a:cubicBezTo>
                        <a:cubicBezTo>
                          <a:pt x="715" y="1521"/>
                          <a:pt x="1520" y="716"/>
                          <a:pt x="2510" y="716"/>
                        </a:cubicBezTo>
                        <a:close/>
                        <a:moveTo>
                          <a:pt x="2510" y="1"/>
                        </a:moveTo>
                        <a:cubicBezTo>
                          <a:pt x="1125" y="1"/>
                          <a:pt x="0" y="1127"/>
                          <a:pt x="0" y="2511"/>
                        </a:cubicBezTo>
                        <a:cubicBezTo>
                          <a:pt x="0" y="3653"/>
                          <a:pt x="766" y="4619"/>
                          <a:pt x="1811" y="4922"/>
                        </a:cubicBezTo>
                        <a:cubicBezTo>
                          <a:pt x="2034" y="4987"/>
                          <a:pt x="2267" y="5021"/>
                          <a:pt x="2510" y="5021"/>
                        </a:cubicBezTo>
                        <a:cubicBezTo>
                          <a:pt x="3894" y="5021"/>
                          <a:pt x="5021" y="3896"/>
                          <a:pt x="5021" y="2511"/>
                        </a:cubicBezTo>
                        <a:cubicBezTo>
                          <a:pt x="5021" y="1200"/>
                          <a:pt x="4010" y="120"/>
                          <a:pt x="2728" y="10"/>
                        </a:cubicBezTo>
                        <a:cubicBezTo>
                          <a:pt x="2655" y="4"/>
                          <a:pt x="2584" y="1"/>
                          <a:pt x="2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42;p56">
                    <a:extLst>
                      <a:ext uri="{FF2B5EF4-FFF2-40B4-BE49-F238E27FC236}">
                        <a16:creationId xmlns:a16="http://schemas.microsoft.com/office/drawing/2014/main" id="{7179A869-5450-D61C-84C8-0879FC5776F9}"/>
                      </a:ext>
                    </a:extLst>
                  </p:cNvPr>
                  <p:cNvSpPr/>
                  <p:nvPr/>
                </p:nvSpPr>
                <p:spPr>
                  <a:xfrm>
                    <a:off x="4895715" y="1376555"/>
                    <a:ext cx="120680" cy="120680"/>
                  </a:xfrm>
                  <a:custGeom>
                    <a:avLst/>
                    <a:gdLst/>
                    <a:ahLst/>
                    <a:cxnLst/>
                    <a:rect l="l" t="t" r="r" b="b"/>
                    <a:pathLst>
                      <a:path w="4563" h="4563" extrusionOk="0">
                        <a:moveTo>
                          <a:pt x="2281" y="102"/>
                        </a:moveTo>
                        <a:cubicBezTo>
                          <a:pt x="3482" y="102"/>
                          <a:pt x="4461" y="1079"/>
                          <a:pt x="4461" y="2282"/>
                        </a:cubicBezTo>
                        <a:cubicBezTo>
                          <a:pt x="4461" y="3483"/>
                          <a:pt x="3482" y="4460"/>
                          <a:pt x="2281" y="4460"/>
                        </a:cubicBezTo>
                        <a:cubicBezTo>
                          <a:pt x="1079" y="4460"/>
                          <a:pt x="102" y="3483"/>
                          <a:pt x="102" y="2282"/>
                        </a:cubicBezTo>
                        <a:cubicBezTo>
                          <a:pt x="102" y="1080"/>
                          <a:pt x="1079" y="102"/>
                          <a:pt x="2281" y="102"/>
                        </a:cubicBezTo>
                        <a:close/>
                        <a:moveTo>
                          <a:pt x="2281" y="0"/>
                        </a:moveTo>
                        <a:cubicBezTo>
                          <a:pt x="1023" y="0"/>
                          <a:pt x="0" y="1024"/>
                          <a:pt x="0" y="2282"/>
                        </a:cubicBezTo>
                        <a:cubicBezTo>
                          <a:pt x="0" y="3539"/>
                          <a:pt x="1023" y="4562"/>
                          <a:pt x="2281" y="4562"/>
                        </a:cubicBezTo>
                        <a:cubicBezTo>
                          <a:pt x="3538" y="4562"/>
                          <a:pt x="4562" y="3539"/>
                          <a:pt x="4562" y="2282"/>
                        </a:cubicBezTo>
                        <a:cubicBezTo>
                          <a:pt x="4562" y="1024"/>
                          <a:pt x="3538" y="0"/>
                          <a:pt x="2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543;p56">
                    <a:extLst>
                      <a:ext uri="{FF2B5EF4-FFF2-40B4-BE49-F238E27FC236}">
                        <a16:creationId xmlns:a16="http://schemas.microsoft.com/office/drawing/2014/main" id="{C09AF705-9523-6FF3-BB91-C534CADD7FA8}"/>
                      </a:ext>
                    </a:extLst>
                  </p:cNvPr>
                  <p:cNvSpPr/>
                  <p:nvPr/>
                </p:nvSpPr>
                <p:spPr>
                  <a:xfrm>
                    <a:off x="4819758" y="1324295"/>
                    <a:ext cx="269130" cy="2724"/>
                  </a:xfrm>
                  <a:custGeom>
                    <a:avLst/>
                    <a:gdLst/>
                    <a:ahLst/>
                    <a:cxnLst/>
                    <a:rect l="l" t="t" r="r" b="b"/>
                    <a:pathLst>
                      <a:path w="10176" h="103" extrusionOk="0">
                        <a:moveTo>
                          <a:pt x="0" y="1"/>
                        </a:moveTo>
                        <a:lnTo>
                          <a:pt x="20" y="102"/>
                        </a:lnTo>
                        <a:lnTo>
                          <a:pt x="10156" y="102"/>
                        </a:lnTo>
                        <a:lnTo>
                          <a:pt x="101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44;p56">
                    <a:extLst>
                      <a:ext uri="{FF2B5EF4-FFF2-40B4-BE49-F238E27FC236}">
                        <a16:creationId xmlns:a16="http://schemas.microsoft.com/office/drawing/2014/main" id="{5004DCB6-5618-C70B-F9A5-26BDA5605CA3}"/>
                      </a:ext>
                    </a:extLst>
                  </p:cNvPr>
                  <p:cNvSpPr/>
                  <p:nvPr/>
                </p:nvSpPr>
                <p:spPr>
                  <a:xfrm>
                    <a:off x="4925813" y="1404960"/>
                    <a:ext cx="62707" cy="62707"/>
                  </a:xfrm>
                  <a:custGeom>
                    <a:avLst/>
                    <a:gdLst/>
                    <a:ahLst/>
                    <a:cxnLst/>
                    <a:rect l="l" t="t" r="r" b="b"/>
                    <a:pathLst>
                      <a:path w="2371" h="2371" extrusionOk="0">
                        <a:moveTo>
                          <a:pt x="1185" y="103"/>
                        </a:moveTo>
                        <a:cubicBezTo>
                          <a:pt x="1782" y="103"/>
                          <a:pt x="2268" y="588"/>
                          <a:pt x="2268" y="1186"/>
                        </a:cubicBezTo>
                        <a:cubicBezTo>
                          <a:pt x="2268" y="1783"/>
                          <a:pt x="1783" y="2269"/>
                          <a:pt x="1185" y="2269"/>
                        </a:cubicBezTo>
                        <a:cubicBezTo>
                          <a:pt x="588" y="2269"/>
                          <a:pt x="102" y="1783"/>
                          <a:pt x="102" y="1186"/>
                        </a:cubicBezTo>
                        <a:cubicBezTo>
                          <a:pt x="102" y="588"/>
                          <a:pt x="588" y="103"/>
                          <a:pt x="1185" y="103"/>
                        </a:cubicBezTo>
                        <a:close/>
                        <a:moveTo>
                          <a:pt x="1185" y="1"/>
                        </a:moveTo>
                        <a:cubicBezTo>
                          <a:pt x="532" y="1"/>
                          <a:pt x="0" y="532"/>
                          <a:pt x="0" y="1186"/>
                        </a:cubicBezTo>
                        <a:cubicBezTo>
                          <a:pt x="0" y="1839"/>
                          <a:pt x="532" y="2371"/>
                          <a:pt x="1185" y="2371"/>
                        </a:cubicBezTo>
                        <a:cubicBezTo>
                          <a:pt x="1838" y="2371"/>
                          <a:pt x="2370" y="1839"/>
                          <a:pt x="2370" y="1186"/>
                        </a:cubicBezTo>
                        <a:cubicBezTo>
                          <a:pt x="2370" y="532"/>
                          <a:pt x="1838" y="1"/>
                          <a:pt x="1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545;p56">
                  <a:extLst>
                    <a:ext uri="{FF2B5EF4-FFF2-40B4-BE49-F238E27FC236}">
                      <a16:creationId xmlns:a16="http://schemas.microsoft.com/office/drawing/2014/main" id="{AB6F9797-CB05-A727-153F-6DF5C1C15237}"/>
                    </a:ext>
                  </a:extLst>
                </p:cNvPr>
                <p:cNvGrpSpPr/>
                <p:nvPr/>
              </p:nvGrpSpPr>
              <p:grpSpPr>
                <a:xfrm>
                  <a:off x="24069" y="3818159"/>
                  <a:ext cx="3384112" cy="937790"/>
                  <a:chOff x="24069" y="3818159"/>
                  <a:chExt cx="3384112" cy="937790"/>
                </a:xfrm>
              </p:grpSpPr>
              <p:sp>
                <p:nvSpPr>
                  <p:cNvPr id="56" name="Google Shape;2546;p56">
                    <a:extLst>
                      <a:ext uri="{FF2B5EF4-FFF2-40B4-BE49-F238E27FC236}">
                        <a16:creationId xmlns:a16="http://schemas.microsoft.com/office/drawing/2014/main" id="{3A0C7400-9756-301A-7F42-EEA14E5A75A6}"/>
                      </a:ext>
                    </a:extLst>
                  </p:cNvPr>
                  <p:cNvSpPr/>
                  <p:nvPr/>
                </p:nvSpPr>
                <p:spPr>
                  <a:xfrm>
                    <a:off x="24069" y="4354144"/>
                    <a:ext cx="1806421" cy="401805"/>
                  </a:xfrm>
                  <a:custGeom>
                    <a:avLst/>
                    <a:gdLst/>
                    <a:ahLst/>
                    <a:cxnLst/>
                    <a:rect l="l" t="t" r="r" b="b"/>
                    <a:pathLst>
                      <a:path w="22105" h="4917" extrusionOk="0">
                        <a:moveTo>
                          <a:pt x="170" y="0"/>
                        </a:moveTo>
                        <a:cubicBezTo>
                          <a:pt x="77" y="0"/>
                          <a:pt x="0" y="77"/>
                          <a:pt x="0" y="172"/>
                        </a:cubicBezTo>
                        <a:lnTo>
                          <a:pt x="0" y="4746"/>
                        </a:lnTo>
                        <a:cubicBezTo>
                          <a:pt x="0" y="4840"/>
                          <a:pt x="77" y="4916"/>
                          <a:pt x="170" y="4916"/>
                        </a:cubicBezTo>
                        <a:lnTo>
                          <a:pt x="22104" y="4916"/>
                        </a:lnTo>
                        <a:lnTo>
                          <a:pt x="22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2547;p56">
                    <a:extLst>
                      <a:ext uri="{FF2B5EF4-FFF2-40B4-BE49-F238E27FC236}">
                        <a16:creationId xmlns:a16="http://schemas.microsoft.com/office/drawing/2014/main" id="{C541377E-6400-3E98-ACE7-90F1F054DB39}"/>
                      </a:ext>
                    </a:extLst>
                  </p:cNvPr>
                  <p:cNvGrpSpPr/>
                  <p:nvPr/>
                </p:nvGrpSpPr>
                <p:grpSpPr>
                  <a:xfrm>
                    <a:off x="24069" y="3818159"/>
                    <a:ext cx="3384112" cy="937790"/>
                    <a:chOff x="332675" y="4392364"/>
                    <a:chExt cx="1095217" cy="303512"/>
                  </a:xfrm>
                </p:grpSpPr>
                <p:sp>
                  <p:nvSpPr>
                    <p:cNvPr id="58" name="Google Shape;2548;p56">
                      <a:extLst>
                        <a:ext uri="{FF2B5EF4-FFF2-40B4-BE49-F238E27FC236}">
                          <a16:creationId xmlns:a16="http://schemas.microsoft.com/office/drawing/2014/main" id="{F723D123-766E-108E-CA01-0F6996A98F18}"/>
                        </a:ext>
                      </a:extLst>
                    </p:cNvPr>
                    <p:cNvSpPr/>
                    <p:nvPr/>
                  </p:nvSpPr>
                  <p:spPr>
                    <a:xfrm>
                      <a:off x="332675" y="4565833"/>
                      <a:ext cx="584622" cy="130042"/>
                    </a:xfrm>
                    <a:custGeom>
                      <a:avLst/>
                      <a:gdLst/>
                      <a:ahLst/>
                      <a:cxnLst/>
                      <a:rect l="l" t="t" r="r" b="b"/>
                      <a:pathLst>
                        <a:path w="22105" h="4917" extrusionOk="0">
                          <a:moveTo>
                            <a:pt x="170" y="0"/>
                          </a:moveTo>
                          <a:cubicBezTo>
                            <a:pt x="77" y="0"/>
                            <a:pt x="0" y="77"/>
                            <a:pt x="0" y="172"/>
                          </a:cubicBezTo>
                          <a:lnTo>
                            <a:pt x="0" y="4746"/>
                          </a:lnTo>
                          <a:cubicBezTo>
                            <a:pt x="0" y="4840"/>
                            <a:pt x="77" y="4916"/>
                            <a:pt x="170" y="4916"/>
                          </a:cubicBezTo>
                          <a:lnTo>
                            <a:pt x="22104" y="4916"/>
                          </a:lnTo>
                          <a:lnTo>
                            <a:pt x="22104" y="0"/>
                          </a:ln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49;p56">
                      <a:extLst>
                        <a:ext uri="{FF2B5EF4-FFF2-40B4-BE49-F238E27FC236}">
                          <a16:creationId xmlns:a16="http://schemas.microsoft.com/office/drawing/2014/main" id="{AE388DE0-AA8E-6AB7-308B-91FDD71C111F}"/>
                        </a:ext>
                      </a:extLst>
                    </p:cNvPr>
                    <p:cNvSpPr/>
                    <p:nvPr/>
                  </p:nvSpPr>
                  <p:spPr>
                    <a:xfrm>
                      <a:off x="849830" y="4566018"/>
                      <a:ext cx="578063" cy="129646"/>
                    </a:xfrm>
                    <a:custGeom>
                      <a:avLst/>
                      <a:gdLst/>
                      <a:ahLst/>
                      <a:cxnLst/>
                      <a:rect l="l" t="t" r="r" b="b"/>
                      <a:pathLst>
                        <a:path w="21857" h="4902" extrusionOk="0">
                          <a:moveTo>
                            <a:pt x="2462" y="1"/>
                          </a:moveTo>
                          <a:cubicBezTo>
                            <a:pt x="1785" y="1"/>
                            <a:pt x="1173" y="275"/>
                            <a:pt x="729" y="719"/>
                          </a:cubicBezTo>
                          <a:cubicBezTo>
                            <a:pt x="278" y="1170"/>
                            <a:pt x="1" y="1799"/>
                            <a:pt x="12" y="2491"/>
                          </a:cubicBezTo>
                          <a:cubicBezTo>
                            <a:pt x="34" y="3838"/>
                            <a:pt x="1170" y="4901"/>
                            <a:pt x="2517" y="4901"/>
                          </a:cubicBezTo>
                          <a:lnTo>
                            <a:pt x="21385" y="4901"/>
                          </a:lnTo>
                          <a:cubicBezTo>
                            <a:pt x="21645" y="4901"/>
                            <a:pt x="21857" y="4690"/>
                            <a:pt x="21857" y="4429"/>
                          </a:cubicBezTo>
                          <a:cubicBezTo>
                            <a:pt x="21857" y="4169"/>
                            <a:pt x="21645" y="3958"/>
                            <a:pt x="21385" y="3958"/>
                          </a:cubicBezTo>
                          <a:lnTo>
                            <a:pt x="19834" y="3958"/>
                          </a:lnTo>
                          <a:lnTo>
                            <a:pt x="19834" y="946"/>
                          </a:lnTo>
                          <a:lnTo>
                            <a:pt x="21385" y="946"/>
                          </a:lnTo>
                          <a:cubicBezTo>
                            <a:pt x="21645" y="946"/>
                            <a:pt x="21857" y="734"/>
                            <a:pt x="21857" y="474"/>
                          </a:cubicBezTo>
                          <a:lnTo>
                            <a:pt x="21857" y="473"/>
                          </a:lnTo>
                          <a:cubicBezTo>
                            <a:pt x="21857" y="212"/>
                            <a:pt x="21645" y="1"/>
                            <a:pt x="213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50;p56">
                      <a:extLst>
                        <a:ext uri="{FF2B5EF4-FFF2-40B4-BE49-F238E27FC236}">
                          <a16:creationId xmlns:a16="http://schemas.microsoft.com/office/drawing/2014/main" id="{AB96505F-7051-6574-362D-F1BB114010DF}"/>
                        </a:ext>
                      </a:extLst>
                    </p:cNvPr>
                    <p:cNvSpPr/>
                    <p:nvPr/>
                  </p:nvSpPr>
                  <p:spPr>
                    <a:xfrm>
                      <a:off x="875193" y="4591090"/>
                      <a:ext cx="527628" cy="79501"/>
                    </a:xfrm>
                    <a:custGeom>
                      <a:avLst/>
                      <a:gdLst/>
                      <a:ahLst/>
                      <a:cxnLst/>
                      <a:rect l="l" t="t" r="r" b="b"/>
                      <a:pathLst>
                        <a:path w="19950" h="3006" extrusionOk="0">
                          <a:moveTo>
                            <a:pt x="1504" y="1"/>
                          </a:moveTo>
                          <a:cubicBezTo>
                            <a:pt x="674" y="1"/>
                            <a:pt x="0" y="673"/>
                            <a:pt x="0" y="1503"/>
                          </a:cubicBezTo>
                          <a:cubicBezTo>
                            <a:pt x="0" y="2333"/>
                            <a:pt x="674" y="3006"/>
                            <a:pt x="1504" y="3006"/>
                          </a:cubicBezTo>
                          <a:lnTo>
                            <a:pt x="19949" y="3006"/>
                          </a:lnTo>
                          <a:lnTo>
                            <a:pt x="19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51;p56">
                      <a:extLst>
                        <a:ext uri="{FF2B5EF4-FFF2-40B4-BE49-F238E27FC236}">
                          <a16:creationId xmlns:a16="http://schemas.microsoft.com/office/drawing/2014/main" id="{3ED80D19-0A27-9FAE-A2F6-E6C44A835C14}"/>
                        </a:ext>
                      </a:extLst>
                    </p:cNvPr>
                    <p:cNvSpPr/>
                    <p:nvPr/>
                  </p:nvSpPr>
                  <p:spPr>
                    <a:xfrm>
                      <a:off x="395567" y="4605769"/>
                      <a:ext cx="409592" cy="46706"/>
                    </a:xfrm>
                    <a:custGeom>
                      <a:avLst/>
                      <a:gdLst/>
                      <a:ahLst/>
                      <a:cxnLst/>
                      <a:rect l="l" t="t" r="r" b="b"/>
                      <a:pathLst>
                        <a:path w="15487" h="1766" extrusionOk="0">
                          <a:moveTo>
                            <a:pt x="14604" y="104"/>
                          </a:moveTo>
                          <a:cubicBezTo>
                            <a:pt x="15033" y="104"/>
                            <a:pt x="15383" y="453"/>
                            <a:pt x="15383" y="883"/>
                          </a:cubicBezTo>
                          <a:cubicBezTo>
                            <a:pt x="15383" y="1313"/>
                            <a:pt x="15033" y="1662"/>
                            <a:pt x="14604" y="1662"/>
                          </a:cubicBezTo>
                          <a:lnTo>
                            <a:pt x="883" y="1662"/>
                          </a:lnTo>
                          <a:cubicBezTo>
                            <a:pt x="454" y="1662"/>
                            <a:pt x="104" y="1313"/>
                            <a:pt x="104" y="883"/>
                          </a:cubicBezTo>
                          <a:cubicBezTo>
                            <a:pt x="104" y="453"/>
                            <a:pt x="454" y="104"/>
                            <a:pt x="883" y="104"/>
                          </a:cubicBezTo>
                          <a:close/>
                          <a:moveTo>
                            <a:pt x="883" y="0"/>
                          </a:moveTo>
                          <a:cubicBezTo>
                            <a:pt x="397" y="0"/>
                            <a:pt x="0" y="396"/>
                            <a:pt x="0" y="883"/>
                          </a:cubicBezTo>
                          <a:cubicBezTo>
                            <a:pt x="0" y="1370"/>
                            <a:pt x="397" y="1766"/>
                            <a:pt x="883" y="1766"/>
                          </a:cubicBezTo>
                          <a:lnTo>
                            <a:pt x="14604" y="1766"/>
                          </a:lnTo>
                          <a:cubicBezTo>
                            <a:pt x="15090" y="1766"/>
                            <a:pt x="15487" y="1370"/>
                            <a:pt x="15487" y="883"/>
                          </a:cubicBezTo>
                          <a:cubicBezTo>
                            <a:pt x="15487" y="396"/>
                            <a:pt x="15090" y="0"/>
                            <a:pt x="146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52;p56">
                      <a:extLst>
                        <a:ext uri="{FF2B5EF4-FFF2-40B4-BE49-F238E27FC236}">
                          <a16:creationId xmlns:a16="http://schemas.microsoft.com/office/drawing/2014/main" id="{9E7044B7-48F9-386B-72B0-7E378D93C202}"/>
                        </a:ext>
                      </a:extLst>
                    </p:cNvPr>
                    <p:cNvSpPr/>
                    <p:nvPr/>
                  </p:nvSpPr>
                  <p:spPr>
                    <a:xfrm>
                      <a:off x="965564" y="4616718"/>
                      <a:ext cx="436093" cy="26"/>
                    </a:xfrm>
                    <a:custGeom>
                      <a:avLst/>
                      <a:gdLst/>
                      <a:ahLst/>
                      <a:cxnLst/>
                      <a:rect l="l" t="t" r="r" b="b"/>
                      <a:pathLst>
                        <a:path w="16489" h="1" extrusionOk="0">
                          <a:moveTo>
                            <a:pt x="0" y="0"/>
                          </a:moveTo>
                          <a:lnTo>
                            <a:pt x="16489"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53;p56">
                      <a:extLst>
                        <a:ext uri="{FF2B5EF4-FFF2-40B4-BE49-F238E27FC236}">
                          <a16:creationId xmlns:a16="http://schemas.microsoft.com/office/drawing/2014/main" id="{EF866BDF-D9E2-DD1E-8580-74D15A93A4F7}"/>
                        </a:ext>
                      </a:extLst>
                    </p:cNvPr>
                    <p:cNvSpPr/>
                    <p:nvPr/>
                  </p:nvSpPr>
                  <p:spPr>
                    <a:xfrm>
                      <a:off x="964162" y="4615343"/>
                      <a:ext cx="438870" cy="2751"/>
                    </a:xfrm>
                    <a:custGeom>
                      <a:avLst/>
                      <a:gdLst/>
                      <a:ahLst/>
                      <a:cxnLst/>
                      <a:rect l="l" t="t" r="r" b="b"/>
                      <a:pathLst>
                        <a:path w="16594" h="104" extrusionOk="0">
                          <a:moveTo>
                            <a:pt x="52" y="0"/>
                          </a:moveTo>
                          <a:cubicBezTo>
                            <a:pt x="24" y="0"/>
                            <a:pt x="0" y="23"/>
                            <a:pt x="0" y="52"/>
                          </a:cubicBezTo>
                          <a:cubicBezTo>
                            <a:pt x="0" y="81"/>
                            <a:pt x="24" y="104"/>
                            <a:pt x="52" y="104"/>
                          </a:cubicBezTo>
                          <a:lnTo>
                            <a:pt x="16542" y="104"/>
                          </a:lnTo>
                          <a:cubicBezTo>
                            <a:pt x="16571" y="104"/>
                            <a:pt x="16594" y="81"/>
                            <a:pt x="16594" y="52"/>
                          </a:cubicBezTo>
                          <a:cubicBezTo>
                            <a:pt x="16594" y="23"/>
                            <a:pt x="16571" y="0"/>
                            <a:pt x="165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54;p56">
                      <a:extLst>
                        <a:ext uri="{FF2B5EF4-FFF2-40B4-BE49-F238E27FC236}">
                          <a16:creationId xmlns:a16="http://schemas.microsoft.com/office/drawing/2014/main" id="{DD1F0925-FF32-4502-FBE8-D92F90C9F271}"/>
                        </a:ext>
                      </a:extLst>
                    </p:cNvPr>
                    <p:cNvSpPr/>
                    <p:nvPr/>
                  </p:nvSpPr>
                  <p:spPr>
                    <a:xfrm>
                      <a:off x="1113908" y="4640283"/>
                      <a:ext cx="290314" cy="2803"/>
                    </a:xfrm>
                    <a:custGeom>
                      <a:avLst/>
                      <a:gdLst/>
                      <a:ahLst/>
                      <a:cxnLst/>
                      <a:rect l="l" t="t" r="r" b="b"/>
                      <a:pathLst>
                        <a:path w="10977" h="106" extrusionOk="0">
                          <a:moveTo>
                            <a:pt x="53" y="0"/>
                          </a:moveTo>
                          <a:cubicBezTo>
                            <a:pt x="24" y="0"/>
                            <a:pt x="0" y="24"/>
                            <a:pt x="0" y="53"/>
                          </a:cubicBezTo>
                          <a:cubicBezTo>
                            <a:pt x="0" y="81"/>
                            <a:pt x="24" y="105"/>
                            <a:pt x="53" y="105"/>
                          </a:cubicBezTo>
                          <a:lnTo>
                            <a:pt x="10924" y="105"/>
                          </a:lnTo>
                          <a:cubicBezTo>
                            <a:pt x="10953" y="105"/>
                            <a:pt x="10976" y="81"/>
                            <a:pt x="10976" y="53"/>
                          </a:cubicBezTo>
                          <a:cubicBezTo>
                            <a:pt x="10976" y="24"/>
                            <a:pt x="10953" y="0"/>
                            <a:pt x="10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55;p56">
                      <a:extLst>
                        <a:ext uri="{FF2B5EF4-FFF2-40B4-BE49-F238E27FC236}">
                          <a16:creationId xmlns:a16="http://schemas.microsoft.com/office/drawing/2014/main" id="{BF2D1646-DE4A-B961-DEA7-E8ED0BC795DD}"/>
                        </a:ext>
                      </a:extLst>
                    </p:cNvPr>
                    <p:cNvSpPr/>
                    <p:nvPr/>
                  </p:nvSpPr>
                  <p:spPr>
                    <a:xfrm>
                      <a:off x="421222" y="4392364"/>
                      <a:ext cx="958246" cy="174236"/>
                    </a:xfrm>
                    <a:custGeom>
                      <a:avLst/>
                      <a:gdLst/>
                      <a:ahLst/>
                      <a:cxnLst/>
                      <a:rect l="l" t="t" r="r" b="b"/>
                      <a:pathLst>
                        <a:path w="36232" h="6588" extrusionOk="0">
                          <a:moveTo>
                            <a:pt x="0" y="0"/>
                          </a:moveTo>
                          <a:lnTo>
                            <a:pt x="0" y="6587"/>
                          </a:lnTo>
                          <a:lnTo>
                            <a:pt x="36232" y="6587"/>
                          </a:lnTo>
                          <a:lnTo>
                            <a:pt x="362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56;p56">
                      <a:extLst>
                        <a:ext uri="{FF2B5EF4-FFF2-40B4-BE49-F238E27FC236}">
                          <a16:creationId xmlns:a16="http://schemas.microsoft.com/office/drawing/2014/main" id="{6FF2A1C1-CF21-33DA-09C0-E05C8F1D8B2D}"/>
                        </a:ext>
                      </a:extLst>
                    </p:cNvPr>
                    <p:cNvSpPr/>
                    <p:nvPr/>
                  </p:nvSpPr>
                  <p:spPr>
                    <a:xfrm>
                      <a:off x="691700" y="4430263"/>
                      <a:ext cx="416601" cy="96930"/>
                    </a:xfrm>
                    <a:custGeom>
                      <a:avLst/>
                      <a:gdLst/>
                      <a:ahLst/>
                      <a:cxnLst/>
                      <a:rect l="l" t="t" r="r" b="b"/>
                      <a:pathLst>
                        <a:path w="15752" h="3665" extrusionOk="0">
                          <a:moveTo>
                            <a:pt x="1832" y="1"/>
                          </a:moveTo>
                          <a:cubicBezTo>
                            <a:pt x="820" y="1"/>
                            <a:pt x="0" y="821"/>
                            <a:pt x="0" y="1832"/>
                          </a:cubicBezTo>
                          <a:cubicBezTo>
                            <a:pt x="0" y="2844"/>
                            <a:pt x="820" y="3664"/>
                            <a:pt x="1832" y="3664"/>
                          </a:cubicBezTo>
                          <a:lnTo>
                            <a:pt x="13920" y="3664"/>
                          </a:lnTo>
                          <a:cubicBezTo>
                            <a:pt x="14932" y="3664"/>
                            <a:pt x="15751" y="2844"/>
                            <a:pt x="15751" y="1832"/>
                          </a:cubicBezTo>
                          <a:cubicBezTo>
                            <a:pt x="15751" y="821"/>
                            <a:pt x="14932" y="1"/>
                            <a:pt x="13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57;p56">
                      <a:extLst>
                        <a:ext uri="{FF2B5EF4-FFF2-40B4-BE49-F238E27FC236}">
                          <a16:creationId xmlns:a16="http://schemas.microsoft.com/office/drawing/2014/main" id="{1DD53BA7-5584-C309-510B-740AAC9281D9}"/>
                        </a:ext>
                      </a:extLst>
                    </p:cNvPr>
                    <p:cNvSpPr/>
                    <p:nvPr/>
                  </p:nvSpPr>
                  <p:spPr>
                    <a:xfrm>
                      <a:off x="524552" y="4392364"/>
                      <a:ext cx="24834" cy="174236"/>
                    </a:xfrm>
                    <a:custGeom>
                      <a:avLst/>
                      <a:gdLst/>
                      <a:ahLst/>
                      <a:cxnLst/>
                      <a:rect l="l" t="t" r="r" b="b"/>
                      <a:pathLst>
                        <a:path w="939" h="6588" extrusionOk="0">
                          <a:moveTo>
                            <a:pt x="1" y="0"/>
                          </a:moveTo>
                          <a:lnTo>
                            <a:pt x="1" y="6587"/>
                          </a:lnTo>
                          <a:lnTo>
                            <a:pt x="939" y="6587"/>
                          </a:lnTo>
                          <a:lnTo>
                            <a:pt x="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58;p56">
                      <a:extLst>
                        <a:ext uri="{FF2B5EF4-FFF2-40B4-BE49-F238E27FC236}">
                          <a16:creationId xmlns:a16="http://schemas.microsoft.com/office/drawing/2014/main" id="{6DC445D5-6D31-FC5A-EC33-5CFA2440DB06}"/>
                        </a:ext>
                      </a:extLst>
                    </p:cNvPr>
                    <p:cNvSpPr/>
                    <p:nvPr/>
                  </p:nvSpPr>
                  <p:spPr>
                    <a:xfrm>
                      <a:off x="573400" y="4392364"/>
                      <a:ext cx="24834" cy="174236"/>
                    </a:xfrm>
                    <a:custGeom>
                      <a:avLst/>
                      <a:gdLst/>
                      <a:ahLst/>
                      <a:cxnLst/>
                      <a:rect l="l" t="t" r="r" b="b"/>
                      <a:pathLst>
                        <a:path w="939" h="6588" extrusionOk="0">
                          <a:moveTo>
                            <a:pt x="1" y="0"/>
                          </a:moveTo>
                          <a:lnTo>
                            <a:pt x="1" y="6587"/>
                          </a:lnTo>
                          <a:lnTo>
                            <a:pt x="938" y="6587"/>
                          </a:lnTo>
                          <a:lnTo>
                            <a:pt x="9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59;p56">
                      <a:extLst>
                        <a:ext uri="{FF2B5EF4-FFF2-40B4-BE49-F238E27FC236}">
                          <a16:creationId xmlns:a16="http://schemas.microsoft.com/office/drawing/2014/main" id="{DFA67E5A-2796-B146-1D9C-E6B3776B4DBA}"/>
                        </a:ext>
                      </a:extLst>
                    </p:cNvPr>
                    <p:cNvSpPr/>
                    <p:nvPr/>
                  </p:nvSpPr>
                  <p:spPr>
                    <a:xfrm>
                      <a:off x="1202454" y="4392364"/>
                      <a:ext cx="24861" cy="174236"/>
                    </a:xfrm>
                    <a:custGeom>
                      <a:avLst/>
                      <a:gdLst/>
                      <a:ahLst/>
                      <a:cxnLst/>
                      <a:rect l="l" t="t" r="r" b="b"/>
                      <a:pathLst>
                        <a:path w="940" h="6588" extrusionOk="0">
                          <a:moveTo>
                            <a:pt x="0" y="0"/>
                          </a:moveTo>
                          <a:lnTo>
                            <a:pt x="0" y="6587"/>
                          </a:lnTo>
                          <a:lnTo>
                            <a:pt x="939" y="6587"/>
                          </a:lnTo>
                          <a:lnTo>
                            <a:pt x="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60;p56">
                      <a:extLst>
                        <a:ext uri="{FF2B5EF4-FFF2-40B4-BE49-F238E27FC236}">
                          <a16:creationId xmlns:a16="http://schemas.microsoft.com/office/drawing/2014/main" id="{F17B2637-130F-F317-8EFC-9782F708B8BA}"/>
                        </a:ext>
                      </a:extLst>
                    </p:cNvPr>
                    <p:cNvSpPr/>
                    <p:nvPr/>
                  </p:nvSpPr>
                  <p:spPr>
                    <a:xfrm>
                      <a:off x="1251303" y="4392364"/>
                      <a:ext cx="24834" cy="174236"/>
                    </a:xfrm>
                    <a:custGeom>
                      <a:avLst/>
                      <a:gdLst/>
                      <a:ahLst/>
                      <a:cxnLst/>
                      <a:rect l="l" t="t" r="r" b="b"/>
                      <a:pathLst>
                        <a:path w="939" h="6588" extrusionOk="0">
                          <a:moveTo>
                            <a:pt x="0" y="0"/>
                          </a:moveTo>
                          <a:lnTo>
                            <a:pt x="0" y="6587"/>
                          </a:lnTo>
                          <a:lnTo>
                            <a:pt x="938" y="6587"/>
                          </a:lnTo>
                          <a:lnTo>
                            <a:pt x="9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61;p56">
                      <a:extLst>
                        <a:ext uri="{FF2B5EF4-FFF2-40B4-BE49-F238E27FC236}">
                          <a16:creationId xmlns:a16="http://schemas.microsoft.com/office/drawing/2014/main" id="{6BAF40F4-13EF-2BC5-E419-32EFB865C465}"/>
                        </a:ext>
                      </a:extLst>
                    </p:cNvPr>
                    <p:cNvSpPr/>
                    <p:nvPr/>
                  </p:nvSpPr>
                  <p:spPr>
                    <a:xfrm>
                      <a:off x="510614" y="4392364"/>
                      <a:ext cx="2803" cy="174236"/>
                    </a:xfrm>
                    <a:custGeom>
                      <a:avLst/>
                      <a:gdLst/>
                      <a:ahLst/>
                      <a:cxnLst/>
                      <a:rect l="l" t="t" r="r" b="b"/>
                      <a:pathLst>
                        <a:path w="106" h="6588" extrusionOk="0">
                          <a:moveTo>
                            <a:pt x="1" y="0"/>
                          </a:moveTo>
                          <a:lnTo>
                            <a:pt x="1" y="6587"/>
                          </a:lnTo>
                          <a:lnTo>
                            <a:pt x="105" y="6587"/>
                          </a:lnTo>
                          <a:lnTo>
                            <a:pt x="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62;p56">
                      <a:extLst>
                        <a:ext uri="{FF2B5EF4-FFF2-40B4-BE49-F238E27FC236}">
                          <a16:creationId xmlns:a16="http://schemas.microsoft.com/office/drawing/2014/main" id="{953FA0EF-D323-6A02-AF19-B349BAEF6454}"/>
                        </a:ext>
                      </a:extLst>
                    </p:cNvPr>
                    <p:cNvSpPr/>
                    <p:nvPr/>
                  </p:nvSpPr>
                  <p:spPr>
                    <a:xfrm>
                      <a:off x="1289440" y="4392364"/>
                      <a:ext cx="2803" cy="174236"/>
                    </a:xfrm>
                    <a:custGeom>
                      <a:avLst/>
                      <a:gdLst/>
                      <a:ahLst/>
                      <a:cxnLst/>
                      <a:rect l="l" t="t" r="r" b="b"/>
                      <a:pathLst>
                        <a:path w="106" h="6588" extrusionOk="0">
                          <a:moveTo>
                            <a:pt x="0" y="0"/>
                          </a:moveTo>
                          <a:lnTo>
                            <a:pt x="0" y="6587"/>
                          </a:lnTo>
                          <a:lnTo>
                            <a:pt x="105" y="6587"/>
                          </a:lnTo>
                          <a:lnTo>
                            <a:pt x="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63;p56">
                      <a:extLst>
                        <a:ext uri="{FF2B5EF4-FFF2-40B4-BE49-F238E27FC236}">
                          <a16:creationId xmlns:a16="http://schemas.microsoft.com/office/drawing/2014/main" id="{E7CE9242-EC4E-0B02-B65E-3C85A50B5F25}"/>
                        </a:ext>
                      </a:extLst>
                    </p:cNvPr>
                    <p:cNvSpPr/>
                    <p:nvPr/>
                  </p:nvSpPr>
                  <p:spPr>
                    <a:xfrm>
                      <a:off x="748747" y="4461868"/>
                      <a:ext cx="309621" cy="26"/>
                    </a:xfrm>
                    <a:custGeom>
                      <a:avLst/>
                      <a:gdLst/>
                      <a:ahLst/>
                      <a:cxnLst/>
                      <a:rect l="l" t="t" r="r" b="b"/>
                      <a:pathLst>
                        <a:path w="11707" h="1" extrusionOk="0">
                          <a:moveTo>
                            <a:pt x="0" y="0"/>
                          </a:moveTo>
                          <a:lnTo>
                            <a:pt x="11706" y="0"/>
                          </a:lnTo>
                        </a:path>
                      </a:pathLst>
                    </a:custGeom>
                    <a:solidFill>
                      <a:srgbClr val="767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64;p56">
                      <a:extLst>
                        <a:ext uri="{FF2B5EF4-FFF2-40B4-BE49-F238E27FC236}">
                          <a16:creationId xmlns:a16="http://schemas.microsoft.com/office/drawing/2014/main" id="{9E14B8C2-75A4-435C-43A2-B66932840EFE}"/>
                        </a:ext>
                      </a:extLst>
                    </p:cNvPr>
                    <p:cNvSpPr/>
                    <p:nvPr/>
                  </p:nvSpPr>
                  <p:spPr>
                    <a:xfrm>
                      <a:off x="748747" y="4460492"/>
                      <a:ext cx="309621" cy="2751"/>
                    </a:xfrm>
                    <a:custGeom>
                      <a:avLst/>
                      <a:gdLst/>
                      <a:ahLst/>
                      <a:cxnLst/>
                      <a:rect l="l" t="t" r="r" b="b"/>
                      <a:pathLst>
                        <a:path w="11707" h="104" extrusionOk="0">
                          <a:moveTo>
                            <a:pt x="0" y="0"/>
                          </a:moveTo>
                          <a:lnTo>
                            <a:pt x="0" y="104"/>
                          </a:lnTo>
                          <a:lnTo>
                            <a:pt x="11706" y="104"/>
                          </a:lnTo>
                          <a:lnTo>
                            <a:pt x="117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65;p56">
                      <a:extLst>
                        <a:ext uri="{FF2B5EF4-FFF2-40B4-BE49-F238E27FC236}">
                          <a16:creationId xmlns:a16="http://schemas.microsoft.com/office/drawing/2014/main" id="{D950D23D-E35B-7061-3EDF-82A648EFAD56}"/>
                        </a:ext>
                      </a:extLst>
                    </p:cNvPr>
                    <p:cNvSpPr/>
                    <p:nvPr/>
                  </p:nvSpPr>
                  <p:spPr>
                    <a:xfrm>
                      <a:off x="747875" y="4491938"/>
                      <a:ext cx="309594" cy="26"/>
                    </a:xfrm>
                    <a:custGeom>
                      <a:avLst/>
                      <a:gdLst/>
                      <a:ahLst/>
                      <a:cxnLst/>
                      <a:rect l="l" t="t" r="r" b="b"/>
                      <a:pathLst>
                        <a:path w="11706" h="1" extrusionOk="0">
                          <a:moveTo>
                            <a:pt x="0" y="0"/>
                          </a:moveTo>
                          <a:lnTo>
                            <a:pt x="11706" y="0"/>
                          </a:lnTo>
                        </a:path>
                      </a:pathLst>
                    </a:custGeom>
                    <a:solidFill>
                      <a:srgbClr val="767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66;p56">
                      <a:extLst>
                        <a:ext uri="{FF2B5EF4-FFF2-40B4-BE49-F238E27FC236}">
                          <a16:creationId xmlns:a16="http://schemas.microsoft.com/office/drawing/2014/main" id="{964BCFA5-3582-5280-C69B-8712399F10FD}"/>
                        </a:ext>
                      </a:extLst>
                    </p:cNvPr>
                    <p:cNvSpPr/>
                    <p:nvPr/>
                  </p:nvSpPr>
                  <p:spPr>
                    <a:xfrm>
                      <a:off x="747875" y="4490563"/>
                      <a:ext cx="309594" cy="2777"/>
                    </a:xfrm>
                    <a:custGeom>
                      <a:avLst/>
                      <a:gdLst/>
                      <a:ahLst/>
                      <a:cxnLst/>
                      <a:rect l="l" t="t" r="r" b="b"/>
                      <a:pathLst>
                        <a:path w="11706" h="105" extrusionOk="0">
                          <a:moveTo>
                            <a:pt x="0" y="0"/>
                          </a:moveTo>
                          <a:lnTo>
                            <a:pt x="0" y="104"/>
                          </a:lnTo>
                          <a:lnTo>
                            <a:pt x="11706" y="104"/>
                          </a:lnTo>
                          <a:lnTo>
                            <a:pt x="117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 name="Google Shape;2567;p56">
                  <a:extLst>
                    <a:ext uri="{FF2B5EF4-FFF2-40B4-BE49-F238E27FC236}">
                      <a16:creationId xmlns:a16="http://schemas.microsoft.com/office/drawing/2014/main" id="{D74A9484-3BD7-8A9F-8A65-C0A947119995}"/>
                    </a:ext>
                  </a:extLst>
                </p:cNvPr>
                <p:cNvGrpSpPr/>
                <p:nvPr/>
              </p:nvGrpSpPr>
              <p:grpSpPr>
                <a:xfrm>
                  <a:off x="1070380" y="552696"/>
                  <a:ext cx="1959090" cy="3278658"/>
                  <a:chOff x="1695039" y="2422157"/>
                  <a:chExt cx="624690" cy="1045390"/>
                </a:xfrm>
              </p:grpSpPr>
              <p:sp>
                <p:nvSpPr>
                  <p:cNvPr id="21" name="Google Shape;2568;p56">
                    <a:extLst>
                      <a:ext uri="{FF2B5EF4-FFF2-40B4-BE49-F238E27FC236}">
                        <a16:creationId xmlns:a16="http://schemas.microsoft.com/office/drawing/2014/main" id="{D85AFEEC-AB0D-31F3-C6C3-B9D07D7F5B62}"/>
                      </a:ext>
                    </a:extLst>
                  </p:cNvPr>
                  <p:cNvSpPr/>
                  <p:nvPr/>
                </p:nvSpPr>
                <p:spPr>
                  <a:xfrm>
                    <a:off x="1804399" y="2485446"/>
                    <a:ext cx="214912" cy="189258"/>
                  </a:xfrm>
                  <a:custGeom>
                    <a:avLst/>
                    <a:gdLst/>
                    <a:ahLst/>
                    <a:cxnLst/>
                    <a:rect l="l" t="t" r="r" b="b"/>
                    <a:pathLst>
                      <a:path w="8126" h="7156" extrusionOk="0">
                        <a:moveTo>
                          <a:pt x="1749" y="1"/>
                        </a:moveTo>
                        <a:cubicBezTo>
                          <a:pt x="1749" y="1"/>
                          <a:pt x="1992" y="751"/>
                          <a:pt x="1521" y="1222"/>
                        </a:cubicBezTo>
                        <a:cubicBezTo>
                          <a:pt x="1050" y="1693"/>
                          <a:pt x="968" y="2185"/>
                          <a:pt x="1439" y="2779"/>
                        </a:cubicBezTo>
                        <a:cubicBezTo>
                          <a:pt x="1910" y="3373"/>
                          <a:pt x="764" y="3065"/>
                          <a:pt x="354" y="4623"/>
                        </a:cubicBezTo>
                        <a:cubicBezTo>
                          <a:pt x="0" y="5965"/>
                          <a:pt x="394" y="7155"/>
                          <a:pt x="1927" y="7155"/>
                        </a:cubicBezTo>
                        <a:cubicBezTo>
                          <a:pt x="2172" y="7155"/>
                          <a:pt x="2446" y="7125"/>
                          <a:pt x="2751" y="7060"/>
                        </a:cubicBezTo>
                        <a:cubicBezTo>
                          <a:pt x="4963" y="6589"/>
                          <a:pt x="6403" y="5909"/>
                          <a:pt x="7617" y="4139"/>
                        </a:cubicBezTo>
                        <a:cubicBezTo>
                          <a:pt x="8125" y="3398"/>
                          <a:pt x="7559" y="2599"/>
                          <a:pt x="6991" y="2366"/>
                        </a:cubicBezTo>
                        <a:cubicBezTo>
                          <a:pt x="5985" y="1953"/>
                          <a:pt x="5988" y="648"/>
                          <a:pt x="5988" y="648"/>
                        </a:cubicBezTo>
                        <a:lnTo>
                          <a:pt x="17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69;p56">
                    <a:extLst>
                      <a:ext uri="{FF2B5EF4-FFF2-40B4-BE49-F238E27FC236}">
                        <a16:creationId xmlns:a16="http://schemas.microsoft.com/office/drawing/2014/main" id="{35985C80-8BAF-2F27-2E48-C6B2ED5BB8C2}"/>
                      </a:ext>
                    </a:extLst>
                  </p:cNvPr>
                  <p:cNvSpPr/>
                  <p:nvPr/>
                </p:nvSpPr>
                <p:spPr>
                  <a:xfrm>
                    <a:off x="2232214" y="2624639"/>
                    <a:ext cx="29912" cy="45701"/>
                  </a:xfrm>
                  <a:custGeom>
                    <a:avLst/>
                    <a:gdLst/>
                    <a:ahLst/>
                    <a:cxnLst/>
                    <a:rect l="l" t="t" r="r" b="b"/>
                    <a:pathLst>
                      <a:path w="1131" h="1728" extrusionOk="0">
                        <a:moveTo>
                          <a:pt x="607" y="1"/>
                        </a:moveTo>
                        <a:cubicBezTo>
                          <a:pt x="602" y="1"/>
                          <a:pt x="597" y="2"/>
                          <a:pt x="592" y="6"/>
                        </a:cubicBezTo>
                        <a:cubicBezTo>
                          <a:pt x="414" y="150"/>
                          <a:pt x="0" y="784"/>
                          <a:pt x="5" y="811"/>
                        </a:cubicBezTo>
                        <a:cubicBezTo>
                          <a:pt x="43" y="1032"/>
                          <a:pt x="551" y="1727"/>
                          <a:pt x="551" y="1727"/>
                        </a:cubicBezTo>
                        <a:lnTo>
                          <a:pt x="1130" y="1149"/>
                        </a:lnTo>
                        <a:cubicBezTo>
                          <a:pt x="1130" y="1149"/>
                          <a:pt x="746" y="1"/>
                          <a:pt x="607" y="1"/>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70;p56">
                    <a:extLst>
                      <a:ext uri="{FF2B5EF4-FFF2-40B4-BE49-F238E27FC236}">
                        <a16:creationId xmlns:a16="http://schemas.microsoft.com/office/drawing/2014/main" id="{36799414-4318-0C62-0AF8-E10B1D4A328C}"/>
                      </a:ext>
                    </a:extLst>
                  </p:cNvPr>
                  <p:cNvSpPr/>
                  <p:nvPr/>
                </p:nvSpPr>
                <p:spPr>
                  <a:xfrm>
                    <a:off x="1734366" y="2822995"/>
                    <a:ext cx="301554" cy="628498"/>
                  </a:xfrm>
                  <a:custGeom>
                    <a:avLst/>
                    <a:gdLst/>
                    <a:ahLst/>
                    <a:cxnLst/>
                    <a:rect l="l" t="t" r="r" b="b"/>
                    <a:pathLst>
                      <a:path w="11402" h="23764" extrusionOk="0">
                        <a:moveTo>
                          <a:pt x="4995" y="0"/>
                        </a:moveTo>
                        <a:cubicBezTo>
                          <a:pt x="4995" y="0"/>
                          <a:pt x="3965" y="1331"/>
                          <a:pt x="3749" y="2190"/>
                        </a:cubicBezTo>
                        <a:cubicBezTo>
                          <a:pt x="3621" y="2701"/>
                          <a:pt x="2936" y="2999"/>
                          <a:pt x="2769" y="3688"/>
                        </a:cubicBezTo>
                        <a:cubicBezTo>
                          <a:pt x="2757" y="3736"/>
                          <a:pt x="2746" y="3785"/>
                          <a:pt x="2733" y="3835"/>
                        </a:cubicBezTo>
                        <a:cubicBezTo>
                          <a:pt x="2069" y="6556"/>
                          <a:pt x="1214" y="10220"/>
                          <a:pt x="960" y="12058"/>
                        </a:cubicBezTo>
                        <a:cubicBezTo>
                          <a:pt x="778" y="13362"/>
                          <a:pt x="591" y="15574"/>
                          <a:pt x="429" y="17716"/>
                        </a:cubicBezTo>
                        <a:cubicBezTo>
                          <a:pt x="220" y="20462"/>
                          <a:pt x="55" y="23091"/>
                          <a:pt x="3" y="23535"/>
                        </a:cubicBezTo>
                        <a:cubicBezTo>
                          <a:pt x="0" y="23565"/>
                          <a:pt x="159" y="23764"/>
                          <a:pt x="801" y="23764"/>
                        </a:cubicBezTo>
                        <a:cubicBezTo>
                          <a:pt x="1092" y="23764"/>
                          <a:pt x="1484" y="23723"/>
                          <a:pt x="2006" y="23606"/>
                        </a:cubicBezTo>
                        <a:cubicBezTo>
                          <a:pt x="2088" y="23586"/>
                          <a:pt x="2819" y="21106"/>
                          <a:pt x="3717" y="18030"/>
                        </a:cubicBezTo>
                        <a:cubicBezTo>
                          <a:pt x="4803" y="14302"/>
                          <a:pt x="6133" y="9705"/>
                          <a:pt x="6849" y="7556"/>
                        </a:cubicBezTo>
                        <a:lnTo>
                          <a:pt x="8088" y="17969"/>
                        </a:lnTo>
                        <a:lnTo>
                          <a:pt x="8766" y="23680"/>
                        </a:lnTo>
                        <a:lnTo>
                          <a:pt x="10987" y="23656"/>
                        </a:lnTo>
                        <a:cubicBezTo>
                          <a:pt x="10987" y="23656"/>
                          <a:pt x="11149" y="21104"/>
                          <a:pt x="11270" y="17519"/>
                        </a:cubicBezTo>
                        <a:cubicBezTo>
                          <a:pt x="11343" y="15412"/>
                          <a:pt x="11400" y="12946"/>
                          <a:pt x="11402" y="10429"/>
                        </a:cubicBezTo>
                        <a:lnTo>
                          <a:pt x="10685" y="1331"/>
                        </a:lnTo>
                        <a:lnTo>
                          <a:pt x="4995" y="0"/>
                        </a:ln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71;p56">
                    <a:extLst>
                      <a:ext uri="{FF2B5EF4-FFF2-40B4-BE49-F238E27FC236}">
                        <a16:creationId xmlns:a16="http://schemas.microsoft.com/office/drawing/2014/main" id="{0FB99473-9D27-31EE-BE51-C85FD4B10A81}"/>
                      </a:ext>
                    </a:extLst>
                  </p:cNvPr>
                  <p:cNvSpPr/>
                  <p:nvPr/>
                </p:nvSpPr>
                <p:spPr>
                  <a:xfrm>
                    <a:off x="1913760" y="2879620"/>
                    <a:ext cx="18645" cy="143504"/>
                  </a:xfrm>
                  <a:custGeom>
                    <a:avLst/>
                    <a:gdLst/>
                    <a:ahLst/>
                    <a:cxnLst/>
                    <a:rect l="l" t="t" r="r" b="b"/>
                    <a:pathLst>
                      <a:path w="705" h="5426" extrusionOk="0">
                        <a:moveTo>
                          <a:pt x="570" y="1"/>
                        </a:moveTo>
                        <a:cubicBezTo>
                          <a:pt x="570" y="24"/>
                          <a:pt x="550" y="2331"/>
                          <a:pt x="1" y="5402"/>
                        </a:cubicBezTo>
                        <a:lnTo>
                          <a:pt x="133" y="5425"/>
                        </a:lnTo>
                        <a:cubicBezTo>
                          <a:pt x="683" y="2343"/>
                          <a:pt x="704" y="25"/>
                          <a:pt x="704" y="1"/>
                        </a:cubicBezTo>
                        <a:close/>
                      </a:path>
                    </a:pathLst>
                  </a:custGeom>
                  <a:solidFill>
                    <a:srgbClr val="767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72;p56">
                    <a:extLst>
                      <a:ext uri="{FF2B5EF4-FFF2-40B4-BE49-F238E27FC236}">
                        <a16:creationId xmlns:a16="http://schemas.microsoft.com/office/drawing/2014/main" id="{7A3E7549-51CB-AD97-9E2F-A080A5823F23}"/>
                      </a:ext>
                    </a:extLst>
                  </p:cNvPr>
                  <p:cNvSpPr/>
                  <p:nvPr/>
                </p:nvSpPr>
                <p:spPr>
                  <a:xfrm>
                    <a:off x="1806647" y="2863910"/>
                    <a:ext cx="60750" cy="60538"/>
                  </a:xfrm>
                  <a:custGeom>
                    <a:avLst/>
                    <a:gdLst/>
                    <a:ahLst/>
                    <a:cxnLst/>
                    <a:rect l="l" t="t" r="r" b="b"/>
                    <a:pathLst>
                      <a:path w="2297" h="2289" extrusionOk="0">
                        <a:moveTo>
                          <a:pt x="2165" y="0"/>
                        </a:moveTo>
                        <a:cubicBezTo>
                          <a:pt x="2092" y="306"/>
                          <a:pt x="1978" y="572"/>
                          <a:pt x="1837" y="801"/>
                        </a:cubicBezTo>
                        <a:cubicBezTo>
                          <a:pt x="1354" y="1596"/>
                          <a:pt x="566" y="1971"/>
                          <a:pt x="36" y="2141"/>
                        </a:cubicBezTo>
                        <a:cubicBezTo>
                          <a:pt x="24" y="2189"/>
                          <a:pt x="13" y="2238"/>
                          <a:pt x="0" y="2288"/>
                        </a:cubicBezTo>
                        <a:cubicBezTo>
                          <a:pt x="559" y="2119"/>
                          <a:pt x="1447" y="1722"/>
                          <a:pt x="1971" y="838"/>
                        </a:cubicBezTo>
                        <a:cubicBezTo>
                          <a:pt x="2109" y="604"/>
                          <a:pt x="2221" y="339"/>
                          <a:pt x="2296" y="33"/>
                        </a:cubicBezTo>
                        <a:lnTo>
                          <a:pt x="2165" y="0"/>
                        </a:lnTo>
                        <a:close/>
                      </a:path>
                    </a:pathLst>
                  </a:custGeom>
                  <a:solidFill>
                    <a:srgbClr val="767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73;p56">
                    <a:extLst>
                      <a:ext uri="{FF2B5EF4-FFF2-40B4-BE49-F238E27FC236}">
                        <a16:creationId xmlns:a16="http://schemas.microsoft.com/office/drawing/2014/main" id="{1AC31FAD-DF87-55A7-5156-BD25256387D2}"/>
                      </a:ext>
                    </a:extLst>
                  </p:cNvPr>
                  <p:cNvSpPr/>
                  <p:nvPr/>
                </p:nvSpPr>
                <p:spPr>
                  <a:xfrm>
                    <a:off x="2244671" y="2605333"/>
                    <a:ext cx="75058" cy="50859"/>
                  </a:xfrm>
                  <a:custGeom>
                    <a:avLst/>
                    <a:gdLst/>
                    <a:ahLst/>
                    <a:cxnLst/>
                    <a:rect l="l" t="t" r="r" b="b"/>
                    <a:pathLst>
                      <a:path w="2838" h="1923" extrusionOk="0">
                        <a:moveTo>
                          <a:pt x="1378" y="1"/>
                        </a:moveTo>
                        <a:cubicBezTo>
                          <a:pt x="1271" y="1"/>
                          <a:pt x="91" y="763"/>
                          <a:pt x="91" y="763"/>
                        </a:cubicBezTo>
                        <a:cubicBezTo>
                          <a:pt x="1" y="941"/>
                          <a:pt x="94" y="1923"/>
                          <a:pt x="640" y="1923"/>
                        </a:cubicBezTo>
                        <a:cubicBezTo>
                          <a:pt x="659" y="1923"/>
                          <a:pt x="678" y="1922"/>
                          <a:pt x="699" y="1919"/>
                        </a:cubicBezTo>
                        <a:cubicBezTo>
                          <a:pt x="1296" y="1846"/>
                          <a:pt x="2102" y="1508"/>
                          <a:pt x="2226" y="1425"/>
                        </a:cubicBezTo>
                        <a:cubicBezTo>
                          <a:pt x="2294" y="1380"/>
                          <a:pt x="2117" y="1369"/>
                          <a:pt x="1944" y="1369"/>
                        </a:cubicBezTo>
                        <a:cubicBezTo>
                          <a:pt x="1801" y="1369"/>
                          <a:pt x="1660" y="1376"/>
                          <a:pt x="1660" y="1376"/>
                        </a:cubicBezTo>
                        <a:cubicBezTo>
                          <a:pt x="1660" y="1376"/>
                          <a:pt x="2645" y="1096"/>
                          <a:pt x="2664" y="968"/>
                        </a:cubicBezTo>
                        <a:cubicBezTo>
                          <a:pt x="2668" y="941"/>
                          <a:pt x="2632" y="930"/>
                          <a:pt x="2572" y="930"/>
                        </a:cubicBezTo>
                        <a:cubicBezTo>
                          <a:pt x="2340" y="930"/>
                          <a:pt x="1748" y="1090"/>
                          <a:pt x="1748" y="1090"/>
                        </a:cubicBezTo>
                        <a:cubicBezTo>
                          <a:pt x="1748" y="1090"/>
                          <a:pt x="2045" y="973"/>
                          <a:pt x="2316" y="814"/>
                        </a:cubicBezTo>
                        <a:cubicBezTo>
                          <a:pt x="2606" y="644"/>
                          <a:pt x="2837" y="473"/>
                          <a:pt x="2803" y="416"/>
                        </a:cubicBezTo>
                        <a:cubicBezTo>
                          <a:pt x="2794" y="400"/>
                          <a:pt x="2775" y="393"/>
                          <a:pt x="2748" y="393"/>
                        </a:cubicBezTo>
                        <a:cubicBezTo>
                          <a:pt x="2639" y="393"/>
                          <a:pt x="2401" y="510"/>
                          <a:pt x="2162" y="619"/>
                        </a:cubicBezTo>
                        <a:cubicBezTo>
                          <a:pt x="1917" y="730"/>
                          <a:pt x="1654" y="761"/>
                          <a:pt x="1654" y="761"/>
                        </a:cubicBezTo>
                        <a:cubicBezTo>
                          <a:pt x="2197" y="452"/>
                          <a:pt x="2382" y="315"/>
                          <a:pt x="2451" y="186"/>
                        </a:cubicBezTo>
                        <a:cubicBezTo>
                          <a:pt x="2471" y="149"/>
                          <a:pt x="2442" y="108"/>
                          <a:pt x="2405" y="108"/>
                        </a:cubicBezTo>
                        <a:cubicBezTo>
                          <a:pt x="2397" y="108"/>
                          <a:pt x="2388" y="111"/>
                          <a:pt x="2379" y="116"/>
                        </a:cubicBezTo>
                        <a:cubicBezTo>
                          <a:pt x="1882" y="402"/>
                          <a:pt x="901" y="568"/>
                          <a:pt x="901" y="568"/>
                        </a:cubicBezTo>
                        <a:cubicBezTo>
                          <a:pt x="901" y="568"/>
                          <a:pt x="1390" y="83"/>
                          <a:pt x="1386" y="6"/>
                        </a:cubicBezTo>
                        <a:cubicBezTo>
                          <a:pt x="1385" y="2"/>
                          <a:pt x="1383" y="1"/>
                          <a:pt x="1378" y="1"/>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74;p56">
                    <a:extLst>
                      <a:ext uri="{FF2B5EF4-FFF2-40B4-BE49-F238E27FC236}">
                        <a16:creationId xmlns:a16="http://schemas.microsoft.com/office/drawing/2014/main" id="{5B2A9ACC-2799-D9F2-B306-D419754A47E3}"/>
                      </a:ext>
                    </a:extLst>
                  </p:cNvPr>
                  <p:cNvSpPr/>
                  <p:nvPr/>
                </p:nvSpPr>
                <p:spPr>
                  <a:xfrm>
                    <a:off x="1948565" y="2584254"/>
                    <a:ext cx="305204" cy="199388"/>
                  </a:xfrm>
                  <a:custGeom>
                    <a:avLst/>
                    <a:gdLst/>
                    <a:ahLst/>
                    <a:cxnLst/>
                    <a:rect l="l" t="t" r="r" b="b"/>
                    <a:pathLst>
                      <a:path w="11540" h="7539" extrusionOk="0">
                        <a:moveTo>
                          <a:pt x="393" y="1"/>
                        </a:moveTo>
                        <a:cubicBezTo>
                          <a:pt x="359" y="1"/>
                          <a:pt x="325" y="1"/>
                          <a:pt x="291" y="2"/>
                        </a:cubicBezTo>
                        <a:cubicBezTo>
                          <a:pt x="216" y="42"/>
                          <a:pt x="833" y="318"/>
                          <a:pt x="766" y="373"/>
                        </a:cubicBezTo>
                        <a:cubicBezTo>
                          <a:pt x="0" y="995"/>
                          <a:pt x="22" y="2170"/>
                          <a:pt x="813" y="2761"/>
                        </a:cubicBezTo>
                        <a:cubicBezTo>
                          <a:pt x="1442" y="3231"/>
                          <a:pt x="2203" y="4072"/>
                          <a:pt x="3002" y="4919"/>
                        </a:cubicBezTo>
                        <a:cubicBezTo>
                          <a:pt x="3468" y="5414"/>
                          <a:pt x="3948" y="5912"/>
                          <a:pt x="4425" y="6338"/>
                        </a:cubicBezTo>
                        <a:cubicBezTo>
                          <a:pt x="5181" y="7016"/>
                          <a:pt x="5924" y="7513"/>
                          <a:pt x="6579" y="7538"/>
                        </a:cubicBezTo>
                        <a:cubicBezTo>
                          <a:pt x="6608" y="7538"/>
                          <a:pt x="6637" y="7539"/>
                          <a:pt x="6666" y="7539"/>
                        </a:cubicBezTo>
                        <a:cubicBezTo>
                          <a:pt x="6733" y="7539"/>
                          <a:pt x="6800" y="7536"/>
                          <a:pt x="6866" y="7531"/>
                        </a:cubicBezTo>
                        <a:cubicBezTo>
                          <a:pt x="9516" y="7328"/>
                          <a:pt x="11540" y="3063"/>
                          <a:pt x="11540" y="3063"/>
                        </a:cubicBezTo>
                        <a:lnTo>
                          <a:pt x="10823" y="1980"/>
                        </a:lnTo>
                        <a:lnTo>
                          <a:pt x="6642" y="4722"/>
                        </a:lnTo>
                        <a:lnTo>
                          <a:pt x="4777" y="2516"/>
                        </a:lnTo>
                        <a:cubicBezTo>
                          <a:pt x="4026" y="1602"/>
                          <a:pt x="2506" y="1"/>
                          <a:pt x="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75;p56">
                    <a:extLst>
                      <a:ext uri="{FF2B5EF4-FFF2-40B4-BE49-F238E27FC236}">
                        <a16:creationId xmlns:a16="http://schemas.microsoft.com/office/drawing/2014/main" id="{6A208F88-9434-3B62-26AE-52D1001FC349}"/>
                      </a:ext>
                    </a:extLst>
                  </p:cNvPr>
                  <p:cNvSpPr/>
                  <p:nvPr/>
                </p:nvSpPr>
                <p:spPr>
                  <a:xfrm>
                    <a:off x="1822754" y="2422157"/>
                    <a:ext cx="123854" cy="122716"/>
                  </a:xfrm>
                  <a:custGeom>
                    <a:avLst/>
                    <a:gdLst/>
                    <a:ahLst/>
                    <a:cxnLst/>
                    <a:rect l="l" t="t" r="r" b="b"/>
                    <a:pathLst>
                      <a:path w="4683" h="4640" extrusionOk="0">
                        <a:moveTo>
                          <a:pt x="3502" y="1"/>
                        </a:moveTo>
                        <a:cubicBezTo>
                          <a:pt x="3181" y="1"/>
                          <a:pt x="2773" y="67"/>
                          <a:pt x="2256" y="241"/>
                        </a:cubicBezTo>
                        <a:cubicBezTo>
                          <a:pt x="0" y="996"/>
                          <a:pt x="975" y="4184"/>
                          <a:pt x="3586" y="4640"/>
                        </a:cubicBezTo>
                        <a:lnTo>
                          <a:pt x="4683" y="754"/>
                        </a:lnTo>
                        <a:cubicBezTo>
                          <a:pt x="4683" y="754"/>
                          <a:pt x="4581" y="1"/>
                          <a:pt x="3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76;p56">
                    <a:extLst>
                      <a:ext uri="{FF2B5EF4-FFF2-40B4-BE49-F238E27FC236}">
                        <a16:creationId xmlns:a16="http://schemas.microsoft.com/office/drawing/2014/main" id="{F8E91E9A-DA62-BB20-9E82-360117CAB41B}"/>
                      </a:ext>
                    </a:extLst>
                  </p:cNvPr>
                  <p:cNvSpPr/>
                  <p:nvPr/>
                </p:nvSpPr>
                <p:spPr>
                  <a:xfrm>
                    <a:off x="1891174" y="2511761"/>
                    <a:ext cx="71223" cy="95925"/>
                  </a:xfrm>
                  <a:custGeom>
                    <a:avLst/>
                    <a:gdLst/>
                    <a:ahLst/>
                    <a:cxnLst/>
                    <a:rect l="l" t="t" r="r" b="b"/>
                    <a:pathLst>
                      <a:path w="2693" h="3627" extrusionOk="0">
                        <a:moveTo>
                          <a:pt x="1" y="1"/>
                        </a:moveTo>
                        <a:lnTo>
                          <a:pt x="487" y="3114"/>
                        </a:lnTo>
                        <a:cubicBezTo>
                          <a:pt x="487" y="3114"/>
                          <a:pt x="1157" y="3522"/>
                          <a:pt x="1814" y="3522"/>
                        </a:cubicBezTo>
                        <a:cubicBezTo>
                          <a:pt x="1899" y="3522"/>
                          <a:pt x="1984" y="3516"/>
                          <a:pt x="2068" y="3500"/>
                        </a:cubicBezTo>
                        <a:cubicBezTo>
                          <a:pt x="2109" y="3492"/>
                          <a:pt x="2149" y="3489"/>
                          <a:pt x="2188" y="3489"/>
                        </a:cubicBezTo>
                        <a:cubicBezTo>
                          <a:pt x="2436" y="3489"/>
                          <a:pt x="2621" y="3626"/>
                          <a:pt x="2672" y="3626"/>
                        </a:cubicBezTo>
                        <a:cubicBezTo>
                          <a:pt x="2692" y="3626"/>
                          <a:pt x="2691" y="3605"/>
                          <a:pt x="2665" y="3546"/>
                        </a:cubicBezTo>
                        <a:cubicBezTo>
                          <a:pt x="2511" y="3193"/>
                          <a:pt x="2391" y="2826"/>
                          <a:pt x="2319" y="2448"/>
                        </a:cubicBezTo>
                        <a:lnTo>
                          <a:pt x="1998" y="770"/>
                        </a:lnTo>
                        <a:lnTo>
                          <a:pt x="1" y="1"/>
                        </a:ln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77;p56">
                    <a:extLst>
                      <a:ext uri="{FF2B5EF4-FFF2-40B4-BE49-F238E27FC236}">
                        <a16:creationId xmlns:a16="http://schemas.microsoft.com/office/drawing/2014/main" id="{49C3DD8A-D8EF-4DD4-7F0F-BD6618AC8D64}"/>
                      </a:ext>
                    </a:extLst>
                  </p:cNvPr>
                  <p:cNvSpPr/>
                  <p:nvPr/>
                </p:nvSpPr>
                <p:spPr>
                  <a:xfrm>
                    <a:off x="1876998" y="2424537"/>
                    <a:ext cx="97803" cy="123907"/>
                  </a:xfrm>
                  <a:custGeom>
                    <a:avLst/>
                    <a:gdLst/>
                    <a:ahLst/>
                    <a:cxnLst/>
                    <a:rect l="l" t="t" r="r" b="b"/>
                    <a:pathLst>
                      <a:path w="3698" h="4685" extrusionOk="0">
                        <a:moveTo>
                          <a:pt x="1340" y="0"/>
                        </a:moveTo>
                        <a:cubicBezTo>
                          <a:pt x="683" y="0"/>
                          <a:pt x="111" y="425"/>
                          <a:pt x="79" y="1153"/>
                        </a:cubicBezTo>
                        <a:cubicBezTo>
                          <a:pt x="79" y="1153"/>
                          <a:pt x="0" y="3739"/>
                          <a:pt x="1532" y="4482"/>
                        </a:cubicBezTo>
                        <a:cubicBezTo>
                          <a:pt x="1816" y="4620"/>
                          <a:pt x="2074" y="4685"/>
                          <a:pt x="2300" y="4685"/>
                        </a:cubicBezTo>
                        <a:cubicBezTo>
                          <a:pt x="3295" y="4685"/>
                          <a:pt x="3698" y="3440"/>
                          <a:pt x="3187" y="1644"/>
                        </a:cubicBezTo>
                        <a:cubicBezTo>
                          <a:pt x="2860" y="497"/>
                          <a:pt x="2051" y="0"/>
                          <a:pt x="1340" y="0"/>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8;p56">
                    <a:extLst>
                      <a:ext uri="{FF2B5EF4-FFF2-40B4-BE49-F238E27FC236}">
                        <a16:creationId xmlns:a16="http://schemas.microsoft.com/office/drawing/2014/main" id="{17992A92-F562-798E-24D0-FB0B618117F8}"/>
                      </a:ext>
                    </a:extLst>
                  </p:cNvPr>
                  <p:cNvSpPr/>
                  <p:nvPr/>
                </p:nvSpPr>
                <p:spPr>
                  <a:xfrm>
                    <a:off x="1914685" y="2533766"/>
                    <a:ext cx="36207" cy="29277"/>
                  </a:xfrm>
                  <a:custGeom>
                    <a:avLst/>
                    <a:gdLst/>
                    <a:ahLst/>
                    <a:cxnLst/>
                    <a:rect l="l" t="t" r="r" b="b"/>
                    <a:pathLst>
                      <a:path w="1369" h="1107" extrusionOk="0">
                        <a:moveTo>
                          <a:pt x="1" y="1"/>
                        </a:moveTo>
                        <a:cubicBezTo>
                          <a:pt x="1" y="1"/>
                          <a:pt x="344" y="1046"/>
                          <a:pt x="1368" y="1107"/>
                        </a:cubicBezTo>
                        <a:lnTo>
                          <a:pt x="1218" y="492"/>
                        </a:lnTo>
                        <a:cubicBezTo>
                          <a:pt x="1218" y="492"/>
                          <a:pt x="1155" y="514"/>
                          <a:pt x="1043" y="514"/>
                        </a:cubicBezTo>
                        <a:cubicBezTo>
                          <a:pt x="834" y="514"/>
                          <a:pt x="456" y="43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79;p56">
                    <a:extLst>
                      <a:ext uri="{FF2B5EF4-FFF2-40B4-BE49-F238E27FC236}">
                        <a16:creationId xmlns:a16="http://schemas.microsoft.com/office/drawing/2014/main" id="{0433BC97-7AEB-FEF8-6003-C76CD1842B53}"/>
                      </a:ext>
                    </a:extLst>
                  </p:cNvPr>
                  <p:cNvSpPr/>
                  <p:nvPr/>
                </p:nvSpPr>
                <p:spPr>
                  <a:xfrm>
                    <a:off x="1915902" y="2479575"/>
                    <a:ext cx="8040" cy="10262"/>
                  </a:xfrm>
                  <a:custGeom>
                    <a:avLst/>
                    <a:gdLst/>
                    <a:ahLst/>
                    <a:cxnLst/>
                    <a:rect l="l" t="t" r="r" b="b"/>
                    <a:pathLst>
                      <a:path w="304" h="388" extrusionOk="0">
                        <a:moveTo>
                          <a:pt x="108" y="0"/>
                        </a:moveTo>
                        <a:cubicBezTo>
                          <a:pt x="99" y="0"/>
                          <a:pt x="90" y="2"/>
                          <a:pt x="82" y="5"/>
                        </a:cubicBezTo>
                        <a:cubicBezTo>
                          <a:pt x="19" y="27"/>
                          <a:pt x="1" y="131"/>
                          <a:pt x="40" y="236"/>
                        </a:cubicBezTo>
                        <a:cubicBezTo>
                          <a:pt x="73" y="327"/>
                          <a:pt x="139" y="388"/>
                          <a:pt x="197" y="388"/>
                        </a:cubicBezTo>
                        <a:cubicBezTo>
                          <a:pt x="206" y="388"/>
                          <a:pt x="214" y="386"/>
                          <a:pt x="223" y="383"/>
                        </a:cubicBezTo>
                        <a:cubicBezTo>
                          <a:pt x="285" y="361"/>
                          <a:pt x="304" y="257"/>
                          <a:pt x="265" y="152"/>
                        </a:cubicBezTo>
                        <a:cubicBezTo>
                          <a:pt x="231" y="61"/>
                          <a:pt x="165"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80;p56">
                    <a:extLst>
                      <a:ext uri="{FF2B5EF4-FFF2-40B4-BE49-F238E27FC236}">
                        <a16:creationId xmlns:a16="http://schemas.microsoft.com/office/drawing/2014/main" id="{8156B822-1689-7157-49B9-F21B16024879}"/>
                      </a:ext>
                    </a:extLst>
                  </p:cNvPr>
                  <p:cNvSpPr/>
                  <p:nvPr/>
                </p:nvSpPr>
                <p:spPr>
                  <a:xfrm>
                    <a:off x="1945312" y="2469604"/>
                    <a:ext cx="8040" cy="10288"/>
                  </a:xfrm>
                  <a:custGeom>
                    <a:avLst/>
                    <a:gdLst/>
                    <a:ahLst/>
                    <a:cxnLst/>
                    <a:rect l="l" t="t" r="r" b="b"/>
                    <a:pathLst>
                      <a:path w="304" h="389" extrusionOk="0">
                        <a:moveTo>
                          <a:pt x="108" y="0"/>
                        </a:moveTo>
                        <a:cubicBezTo>
                          <a:pt x="99" y="0"/>
                          <a:pt x="90" y="2"/>
                          <a:pt x="82" y="5"/>
                        </a:cubicBezTo>
                        <a:cubicBezTo>
                          <a:pt x="20" y="28"/>
                          <a:pt x="1" y="132"/>
                          <a:pt x="39" y="236"/>
                        </a:cubicBezTo>
                        <a:cubicBezTo>
                          <a:pt x="73" y="327"/>
                          <a:pt x="139" y="388"/>
                          <a:pt x="197" y="388"/>
                        </a:cubicBezTo>
                        <a:cubicBezTo>
                          <a:pt x="206" y="388"/>
                          <a:pt x="215" y="387"/>
                          <a:pt x="223" y="384"/>
                        </a:cubicBezTo>
                        <a:cubicBezTo>
                          <a:pt x="285" y="360"/>
                          <a:pt x="304" y="257"/>
                          <a:pt x="264" y="152"/>
                        </a:cubicBezTo>
                        <a:cubicBezTo>
                          <a:pt x="231" y="62"/>
                          <a:pt x="165"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81;p56">
                    <a:extLst>
                      <a:ext uri="{FF2B5EF4-FFF2-40B4-BE49-F238E27FC236}">
                        <a16:creationId xmlns:a16="http://schemas.microsoft.com/office/drawing/2014/main" id="{A370C76D-C100-429B-81C9-19007931DD77}"/>
                      </a:ext>
                    </a:extLst>
                  </p:cNvPr>
                  <p:cNvSpPr/>
                  <p:nvPr/>
                </p:nvSpPr>
                <p:spPr>
                  <a:xfrm>
                    <a:off x="2010531" y="2656085"/>
                    <a:ext cx="19174" cy="58661"/>
                  </a:xfrm>
                  <a:custGeom>
                    <a:avLst/>
                    <a:gdLst/>
                    <a:ahLst/>
                    <a:cxnLst/>
                    <a:rect l="l" t="t" r="r" b="b"/>
                    <a:pathLst>
                      <a:path w="725" h="2218" extrusionOk="0">
                        <a:moveTo>
                          <a:pt x="128" y="0"/>
                        </a:moveTo>
                        <a:lnTo>
                          <a:pt x="0" y="44"/>
                        </a:lnTo>
                        <a:cubicBezTo>
                          <a:pt x="302" y="923"/>
                          <a:pt x="590" y="2205"/>
                          <a:pt x="594" y="2217"/>
                        </a:cubicBezTo>
                        <a:lnTo>
                          <a:pt x="724" y="2188"/>
                        </a:lnTo>
                        <a:cubicBezTo>
                          <a:pt x="721" y="2175"/>
                          <a:pt x="432" y="887"/>
                          <a:pt x="128" y="0"/>
                        </a:cubicBezTo>
                        <a:close/>
                      </a:path>
                    </a:pathLst>
                  </a:custGeom>
                  <a:solidFill>
                    <a:srgbClr val="CD59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82;p56">
                    <a:extLst>
                      <a:ext uri="{FF2B5EF4-FFF2-40B4-BE49-F238E27FC236}">
                        <a16:creationId xmlns:a16="http://schemas.microsoft.com/office/drawing/2014/main" id="{EA918397-D6DD-AA94-AD42-94272A7CC8B8}"/>
                      </a:ext>
                    </a:extLst>
                  </p:cNvPr>
                  <p:cNvSpPr/>
                  <p:nvPr/>
                </p:nvSpPr>
                <p:spPr>
                  <a:xfrm>
                    <a:off x="1942482" y="2501314"/>
                    <a:ext cx="8437" cy="12430"/>
                  </a:xfrm>
                  <a:custGeom>
                    <a:avLst/>
                    <a:gdLst/>
                    <a:ahLst/>
                    <a:cxnLst/>
                    <a:rect l="l" t="t" r="r" b="b"/>
                    <a:pathLst>
                      <a:path w="319" h="470" extrusionOk="0">
                        <a:moveTo>
                          <a:pt x="160" y="0"/>
                        </a:moveTo>
                        <a:cubicBezTo>
                          <a:pt x="72" y="0"/>
                          <a:pt x="1" y="105"/>
                          <a:pt x="1" y="235"/>
                        </a:cubicBezTo>
                        <a:cubicBezTo>
                          <a:pt x="1" y="364"/>
                          <a:pt x="72" y="469"/>
                          <a:pt x="160" y="469"/>
                        </a:cubicBezTo>
                        <a:cubicBezTo>
                          <a:pt x="248" y="469"/>
                          <a:pt x="318" y="364"/>
                          <a:pt x="318" y="235"/>
                        </a:cubicBezTo>
                        <a:cubicBezTo>
                          <a:pt x="318" y="105"/>
                          <a:pt x="248" y="0"/>
                          <a:pt x="160" y="0"/>
                        </a:cubicBezTo>
                        <a:close/>
                      </a:path>
                    </a:pathLst>
                  </a:custGeom>
                  <a:solidFill>
                    <a:srgbClr val="E66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83;p56">
                    <a:extLst>
                      <a:ext uri="{FF2B5EF4-FFF2-40B4-BE49-F238E27FC236}">
                        <a16:creationId xmlns:a16="http://schemas.microsoft.com/office/drawing/2014/main" id="{2E9195CD-F50C-D579-AA30-EBC3223EE0D5}"/>
                      </a:ext>
                    </a:extLst>
                  </p:cNvPr>
                  <p:cNvSpPr/>
                  <p:nvPr/>
                </p:nvSpPr>
                <p:spPr>
                  <a:xfrm>
                    <a:off x="1869302" y="2488091"/>
                    <a:ext cx="29357" cy="31076"/>
                  </a:xfrm>
                  <a:custGeom>
                    <a:avLst/>
                    <a:gdLst/>
                    <a:ahLst/>
                    <a:cxnLst/>
                    <a:rect l="l" t="t" r="r" b="b"/>
                    <a:pathLst>
                      <a:path w="1110" h="1175" extrusionOk="0">
                        <a:moveTo>
                          <a:pt x="556" y="0"/>
                        </a:moveTo>
                        <a:cubicBezTo>
                          <a:pt x="249" y="0"/>
                          <a:pt x="1" y="263"/>
                          <a:pt x="1" y="587"/>
                        </a:cubicBezTo>
                        <a:cubicBezTo>
                          <a:pt x="1" y="911"/>
                          <a:pt x="249" y="1175"/>
                          <a:pt x="556" y="1175"/>
                        </a:cubicBezTo>
                        <a:cubicBezTo>
                          <a:pt x="862" y="1175"/>
                          <a:pt x="1110" y="911"/>
                          <a:pt x="1110" y="587"/>
                        </a:cubicBezTo>
                        <a:cubicBezTo>
                          <a:pt x="1110" y="263"/>
                          <a:pt x="862" y="0"/>
                          <a:pt x="556" y="0"/>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84;p56">
                    <a:extLst>
                      <a:ext uri="{FF2B5EF4-FFF2-40B4-BE49-F238E27FC236}">
                        <a16:creationId xmlns:a16="http://schemas.microsoft.com/office/drawing/2014/main" id="{549B0EA5-5AEB-3247-52A6-CF367A817F97}"/>
                      </a:ext>
                    </a:extLst>
                  </p:cNvPr>
                  <p:cNvSpPr/>
                  <p:nvPr/>
                </p:nvSpPr>
                <p:spPr>
                  <a:xfrm>
                    <a:off x="2109233" y="2709192"/>
                    <a:ext cx="21687" cy="20179"/>
                  </a:xfrm>
                  <a:custGeom>
                    <a:avLst/>
                    <a:gdLst/>
                    <a:ahLst/>
                    <a:cxnLst/>
                    <a:rect l="l" t="t" r="r" b="b"/>
                    <a:pathLst>
                      <a:path w="820" h="763" extrusionOk="0">
                        <a:moveTo>
                          <a:pt x="546" y="0"/>
                        </a:moveTo>
                        <a:cubicBezTo>
                          <a:pt x="507" y="0"/>
                          <a:pt x="470" y="19"/>
                          <a:pt x="447" y="52"/>
                        </a:cubicBezTo>
                        <a:lnTo>
                          <a:pt x="0" y="684"/>
                        </a:lnTo>
                        <a:lnTo>
                          <a:pt x="109" y="762"/>
                        </a:lnTo>
                        <a:lnTo>
                          <a:pt x="540" y="152"/>
                        </a:lnTo>
                        <a:lnTo>
                          <a:pt x="691" y="695"/>
                        </a:lnTo>
                        <a:lnTo>
                          <a:pt x="820" y="659"/>
                        </a:lnTo>
                        <a:lnTo>
                          <a:pt x="661" y="88"/>
                        </a:lnTo>
                        <a:cubicBezTo>
                          <a:pt x="649" y="43"/>
                          <a:pt x="611" y="10"/>
                          <a:pt x="566" y="2"/>
                        </a:cubicBezTo>
                        <a:cubicBezTo>
                          <a:pt x="559" y="1"/>
                          <a:pt x="553" y="0"/>
                          <a:pt x="546"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85;p56">
                    <a:extLst>
                      <a:ext uri="{FF2B5EF4-FFF2-40B4-BE49-F238E27FC236}">
                        <a16:creationId xmlns:a16="http://schemas.microsoft.com/office/drawing/2014/main" id="{596DEB72-B63B-531D-80B3-8E057DE01B3E}"/>
                      </a:ext>
                    </a:extLst>
                  </p:cNvPr>
                  <p:cNvSpPr/>
                  <p:nvPr/>
                </p:nvSpPr>
                <p:spPr>
                  <a:xfrm>
                    <a:off x="1894242" y="2706785"/>
                    <a:ext cx="75058" cy="50859"/>
                  </a:xfrm>
                  <a:custGeom>
                    <a:avLst/>
                    <a:gdLst/>
                    <a:ahLst/>
                    <a:cxnLst/>
                    <a:rect l="l" t="t" r="r" b="b"/>
                    <a:pathLst>
                      <a:path w="2838" h="1923" extrusionOk="0">
                        <a:moveTo>
                          <a:pt x="1378" y="1"/>
                        </a:moveTo>
                        <a:cubicBezTo>
                          <a:pt x="1272" y="1"/>
                          <a:pt x="91" y="762"/>
                          <a:pt x="91" y="762"/>
                        </a:cubicBezTo>
                        <a:cubicBezTo>
                          <a:pt x="1" y="940"/>
                          <a:pt x="95" y="1922"/>
                          <a:pt x="641" y="1922"/>
                        </a:cubicBezTo>
                        <a:cubicBezTo>
                          <a:pt x="660" y="1922"/>
                          <a:pt x="679" y="1921"/>
                          <a:pt x="699" y="1919"/>
                        </a:cubicBezTo>
                        <a:cubicBezTo>
                          <a:pt x="1297" y="1846"/>
                          <a:pt x="2102" y="1508"/>
                          <a:pt x="2227" y="1424"/>
                        </a:cubicBezTo>
                        <a:cubicBezTo>
                          <a:pt x="2293" y="1379"/>
                          <a:pt x="2122" y="1369"/>
                          <a:pt x="1951" y="1369"/>
                        </a:cubicBezTo>
                        <a:cubicBezTo>
                          <a:pt x="1806" y="1369"/>
                          <a:pt x="1660" y="1376"/>
                          <a:pt x="1660" y="1376"/>
                        </a:cubicBezTo>
                        <a:cubicBezTo>
                          <a:pt x="1660" y="1376"/>
                          <a:pt x="2646" y="1096"/>
                          <a:pt x="2664" y="966"/>
                        </a:cubicBezTo>
                        <a:cubicBezTo>
                          <a:pt x="2668" y="940"/>
                          <a:pt x="2633" y="930"/>
                          <a:pt x="2574" y="930"/>
                        </a:cubicBezTo>
                        <a:cubicBezTo>
                          <a:pt x="2342" y="930"/>
                          <a:pt x="1748" y="1090"/>
                          <a:pt x="1748" y="1090"/>
                        </a:cubicBezTo>
                        <a:cubicBezTo>
                          <a:pt x="1748" y="1090"/>
                          <a:pt x="2046" y="972"/>
                          <a:pt x="2318" y="813"/>
                        </a:cubicBezTo>
                        <a:cubicBezTo>
                          <a:pt x="2606" y="644"/>
                          <a:pt x="2838" y="471"/>
                          <a:pt x="2803" y="415"/>
                        </a:cubicBezTo>
                        <a:cubicBezTo>
                          <a:pt x="2794" y="400"/>
                          <a:pt x="2775" y="393"/>
                          <a:pt x="2748" y="393"/>
                        </a:cubicBezTo>
                        <a:cubicBezTo>
                          <a:pt x="2639" y="393"/>
                          <a:pt x="2401" y="509"/>
                          <a:pt x="2162" y="618"/>
                        </a:cubicBezTo>
                        <a:cubicBezTo>
                          <a:pt x="1918" y="729"/>
                          <a:pt x="1655" y="761"/>
                          <a:pt x="1655" y="761"/>
                        </a:cubicBezTo>
                        <a:cubicBezTo>
                          <a:pt x="2197" y="452"/>
                          <a:pt x="2383" y="315"/>
                          <a:pt x="2452" y="186"/>
                        </a:cubicBezTo>
                        <a:cubicBezTo>
                          <a:pt x="2472" y="148"/>
                          <a:pt x="2443" y="108"/>
                          <a:pt x="2407" y="108"/>
                        </a:cubicBezTo>
                        <a:cubicBezTo>
                          <a:pt x="2398" y="108"/>
                          <a:pt x="2389" y="110"/>
                          <a:pt x="2380" y="116"/>
                        </a:cubicBezTo>
                        <a:cubicBezTo>
                          <a:pt x="1882" y="402"/>
                          <a:pt x="902" y="568"/>
                          <a:pt x="902" y="568"/>
                        </a:cubicBezTo>
                        <a:cubicBezTo>
                          <a:pt x="902" y="568"/>
                          <a:pt x="1390" y="82"/>
                          <a:pt x="1386" y="6"/>
                        </a:cubicBezTo>
                        <a:cubicBezTo>
                          <a:pt x="1386" y="2"/>
                          <a:pt x="1383" y="1"/>
                          <a:pt x="1378" y="1"/>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86;p56">
                    <a:extLst>
                      <a:ext uri="{FF2B5EF4-FFF2-40B4-BE49-F238E27FC236}">
                        <a16:creationId xmlns:a16="http://schemas.microsoft.com/office/drawing/2014/main" id="{961AA2AD-8D8E-7ABE-B9E1-B39CD6DCD543}"/>
                      </a:ext>
                    </a:extLst>
                  </p:cNvPr>
                  <p:cNvSpPr/>
                  <p:nvPr/>
                </p:nvSpPr>
                <p:spPr>
                  <a:xfrm>
                    <a:off x="1725348" y="2589517"/>
                    <a:ext cx="327605" cy="711464"/>
                  </a:xfrm>
                  <a:custGeom>
                    <a:avLst/>
                    <a:gdLst/>
                    <a:ahLst/>
                    <a:cxnLst/>
                    <a:rect l="l" t="t" r="r" b="b"/>
                    <a:pathLst>
                      <a:path w="12387" h="26901" extrusionOk="0">
                        <a:moveTo>
                          <a:pt x="8190" y="1"/>
                        </a:moveTo>
                        <a:cubicBezTo>
                          <a:pt x="7315" y="1"/>
                          <a:pt x="6301" y="207"/>
                          <a:pt x="5166" y="728"/>
                        </a:cubicBezTo>
                        <a:lnTo>
                          <a:pt x="5329" y="7926"/>
                        </a:lnTo>
                        <a:cubicBezTo>
                          <a:pt x="5329" y="7926"/>
                          <a:pt x="815" y="14340"/>
                          <a:pt x="1" y="26419"/>
                        </a:cubicBezTo>
                        <a:cubicBezTo>
                          <a:pt x="1" y="26419"/>
                          <a:pt x="277" y="26473"/>
                          <a:pt x="770" y="26544"/>
                        </a:cubicBezTo>
                        <a:cubicBezTo>
                          <a:pt x="1051" y="26585"/>
                          <a:pt x="1404" y="26632"/>
                          <a:pt x="1817" y="26677"/>
                        </a:cubicBezTo>
                        <a:cubicBezTo>
                          <a:pt x="1860" y="26684"/>
                          <a:pt x="1905" y="26688"/>
                          <a:pt x="1950" y="26693"/>
                        </a:cubicBezTo>
                        <a:cubicBezTo>
                          <a:pt x="2547" y="26757"/>
                          <a:pt x="3261" y="26817"/>
                          <a:pt x="4058" y="26858"/>
                        </a:cubicBezTo>
                        <a:cubicBezTo>
                          <a:pt x="4380" y="26874"/>
                          <a:pt x="4715" y="26886"/>
                          <a:pt x="5063" y="26892"/>
                        </a:cubicBezTo>
                        <a:cubicBezTo>
                          <a:pt x="5107" y="26894"/>
                          <a:pt x="5151" y="26894"/>
                          <a:pt x="5197" y="26895"/>
                        </a:cubicBezTo>
                        <a:cubicBezTo>
                          <a:pt x="5395" y="26899"/>
                          <a:pt x="5597" y="26900"/>
                          <a:pt x="5802" y="26900"/>
                        </a:cubicBezTo>
                        <a:cubicBezTo>
                          <a:pt x="6528" y="26900"/>
                          <a:pt x="7295" y="26878"/>
                          <a:pt x="8086" y="26823"/>
                        </a:cubicBezTo>
                        <a:cubicBezTo>
                          <a:pt x="8131" y="26821"/>
                          <a:pt x="8177" y="26817"/>
                          <a:pt x="8220" y="26813"/>
                        </a:cubicBezTo>
                        <a:cubicBezTo>
                          <a:pt x="8289" y="26808"/>
                          <a:pt x="8358" y="26803"/>
                          <a:pt x="8429" y="26798"/>
                        </a:cubicBezTo>
                        <a:cubicBezTo>
                          <a:pt x="9271" y="26729"/>
                          <a:pt x="10139" y="26621"/>
                          <a:pt x="11011" y="26464"/>
                        </a:cubicBezTo>
                        <a:cubicBezTo>
                          <a:pt x="11056" y="26456"/>
                          <a:pt x="11098" y="26448"/>
                          <a:pt x="11143" y="26439"/>
                        </a:cubicBezTo>
                        <a:cubicBezTo>
                          <a:pt x="11299" y="26411"/>
                          <a:pt x="11455" y="26380"/>
                          <a:pt x="11611" y="26347"/>
                        </a:cubicBezTo>
                        <a:cubicBezTo>
                          <a:pt x="11836" y="26302"/>
                          <a:pt x="12063" y="26251"/>
                          <a:pt x="12289" y="26198"/>
                        </a:cubicBezTo>
                        <a:lnTo>
                          <a:pt x="11743" y="19258"/>
                        </a:lnTo>
                        <a:lnTo>
                          <a:pt x="11026" y="10159"/>
                        </a:lnTo>
                        <a:lnTo>
                          <a:pt x="10817" y="7500"/>
                        </a:lnTo>
                        <a:cubicBezTo>
                          <a:pt x="10817" y="7500"/>
                          <a:pt x="12386" y="2633"/>
                          <a:pt x="11573" y="1502"/>
                        </a:cubicBezTo>
                        <a:cubicBezTo>
                          <a:pt x="11037" y="759"/>
                          <a:pt x="9869" y="1"/>
                          <a:pt x="8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87;p56">
                    <a:extLst>
                      <a:ext uri="{FF2B5EF4-FFF2-40B4-BE49-F238E27FC236}">
                        <a16:creationId xmlns:a16="http://schemas.microsoft.com/office/drawing/2014/main" id="{C2183E04-3507-BEA2-4637-D7191597B82A}"/>
                      </a:ext>
                    </a:extLst>
                  </p:cNvPr>
                  <p:cNvSpPr/>
                  <p:nvPr/>
                </p:nvSpPr>
                <p:spPr>
                  <a:xfrm>
                    <a:off x="1719424" y="2597583"/>
                    <a:ext cx="205497" cy="206052"/>
                  </a:xfrm>
                  <a:custGeom>
                    <a:avLst/>
                    <a:gdLst/>
                    <a:ahLst/>
                    <a:cxnLst/>
                    <a:rect l="l" t="t" r="r" b="b"/>
                    <a:pathLst>
                      <a:path w="7770" h="7791" extrusionOk="0">
                        <a:moveTo>
                          <a:pt x="6456" y="1"/>
                        </a:moveTo>
                        <a:cubicBezTo>
                          <a:pt x="6456" y="1"/>
                          <a:pt x="4538" y="551"/>
                          <a:pt x="3335" y="1960"/>
                        </a:cubicBezTo>
                        <a:cubicBezTo>
                          <a:pt x="2134" y="3369"/>
                          <a:pt x="1" y="6387"/>
                          <a:pt x="750" y="7255"/>
                        </a:cubicBezTo>
                        <a:cubicBezTo>
                          <a:pt x="1082" y="7640"/>
                          <a:pt x="1627" y="7790"/>
                          <a:pt x="2272" y="7790"/>
                        </a:cubicBezTo>
                        <a:cubicBezTo>
                          <a:pt x="4210" y="7790"/>
                          <a:pt x="7054" y="6436"/>
                          <a:pt x="7770" y="6063"/>
                        </a:cubicBezTo>
                        <a:lnTo>
                          <a:pt x="64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88;p56">
                    <a:extLst>
                      <a:ext uri="{FF2B5EF4-FFF2-40B4-BE49-F238E27FC236}">
                        <a16:creationId xmlns:a16="http://schemas.microsoft.com/office/drawing/2014/main" id="{709556FB-23CA-6B47-C6C5-852AA13DB305}"/>
                      </a:ext>
                    </a:extLst>
                  </p:cNvPr>
                  <p:cNvSpPr/>
                  <p:nvPr/>
                </p:nvSpPr>
                <p:spPr>
                  <a:xfrm>
                    <a:off x="1868852" y="2424379"/>
                    <a:ext cx="95370" cy="63897"/>
                  </a:xfrm>
                  <a:custGeom>
                    <a:avLst/>
                    <a:gdLst/>
                    <a:ahLst/>
                    <a:cxnLst/>
                    <a:rect l="l" t="t" r="r" b="b"/>
                    <a:pathLst>
                      <a:path w="3606" h="2416" extrusionOk="0">
                        <a:moveTo>
                          <a:pt x="1684" y="1"/>
                        </a:moveTo>
                        <a:cubicBezTo>
                          <a:pt x="576" y="1"/>
                          <a:pt x="0" y="587"/>
                          <a:pt x="0" y="1120"/>
                        </a:cubicBezTo>
                        <a:cubicBezTo>
                          <a:pt x="0" y="1727"/>
                          <a:pt x="495" y="2415"/>
                          <a:pt x="495" y="2415"/>
                        </a:cubicBezTo>
                        <a:cubicBezTo>
                          <a:pt x="495" y="2415"/>
                          <a:pt x="1399" y="2388"/>
                          <a:pt x="1360" y="1520"/>
                        </a:cubicBezTo>
                        <a:cubicBezTo>
                          <a:pt x="1322" y="652"/>
                          <a:pt x="1676" y="482"/>
                          <a:pt x="1676" y="482"/>
                        </a:cubicBezTo>
                        <a:cubicBezTo>
                          <a:pt x="1676" y="482"/>
                          <a:pt x="2237" y="1243"/>
                          <a:pt x="2821" y="1243"/>
                        </a:cubicBezTo>
                        <a:cubicBezTo>
                          <a:pt x="3405" y="1243"/>
                          <a:pt x="3495" y="1650"/>
                          <a:pt x="3495" y="1650"/>
                        </a:cubicBezTo>
                        <a:cubicBezTo>
                          <a:pt x="3495" y="1650"/>
                          <a:pt x="3606" y="236"/>
                          <a:pt x="2176" y="36"/>
                        </a:cubicBezTo>
                        <a:cubicBezTo>
                          <a:pt x="2002" y="12"/>
                          <a:pt x="1838" y="1"/>
                          <a:pt x="16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89;p56">
                    <a:extLst>
                      <a:ext uri="{FF2B5EF4-FFF2-40B4-BE49-F238E27FC236}">
                        <a16:creationId xmlns:a16="http://schemas.microsoft.com/office/drawing/2014/main" id="{2673190E-58C2-B808-CBD3-D64F0546AFE5}"/>
                      </a:ext>
                    </a:extLst>
                  </p:cNvPr>
                  <p:cNvSpPr/>
                  <p:nvPr/>
                </p:nvSpPr>
                <p:spPr>
                  <a:xfrm>
                    <a:off x="1890169" y="2576505"/>
                    <a:ext cx="81908" cy="49721"/>
                  </a:xfrm>
                  <a:custGeom>
                    <a:avLst/>
                    <a:gdLst/>
                    <a:ahLst/>
                    <a:cxnLst/>
                    <a:rect l="l" t="t" r="r" b="b"/>
                    <a:pathLst>
                      <a:path w="3097" h="1880" extrusionOk="0">
                        <a:moveTo>
                          <a:pt x="2358" y="0"/>
                        </a:moveTo>
                        <a:cubicBezTo>
                          <a:pt x="2282" y="347"/>
                          <a:pt x="1965" y="461"/>
                          <a:pt x="1630" y="461"/>
                        </a:cubicBezTo>
                        <a:cubicBezTo>
                          <a:pt x="1490" y="461"/>
                          <a:pt x="1348" y="442"/>
                          <a:pt x="1218" y="411"/>
                        </a:cubicBezTo>
                        <a:cubicBezTo>
                          <a:pt x="712" y="292"/>
                          <a:pt x="414" y="18"/>
                          <a:pt x="414" y="18"/>
                        </a:cubicBezTo>
                        <a:lnTo>
                          <a:pt x="0" y="798"/>
                        </a:lnTo>
                        <a:cubicBezTo>
                          <a:pt x="328" y="1356"/>
                          <a:pt x="903" y="1671"/>
                          <a:pt x="1354" y="1841"/>
                        </a:cubicBezTo>
                        <a:cubicBezTo>
                          <a:pt x="1424" y="1867"/>
                          <a:pt x="1496" y="1880"/>
                          <a:pt x="1566" y="1880"/>
                        </a:cubicBezTo>
                        <a:cubicBezTo>
                          <a:pt x="1837" y="1880"/>
                          <a:pt x="2088" y="1693"/>
                          <a:pt x="2154" y="1412"/>
                        </a:cubicBezTo>
                        <a:lnTo>
                          <a:pt x="2232" y="1086"/>
                        </a:lnTo>
                        <a:lnTo>
                          <a:pt x="2392" y="1213"/>
                        </a:lnTo>
                        <a:cubicBezTo>
                          <a:pt x="2471" y="1276"/>
                          <a:pt x="2560" y="1303"/>
                          <a:pt x="2647" y="1303"/>
                        </a:cubicBezTo>
                        <a:cubicBezTo>
                          <a:pt x="2880" y="1303"/>
                          <a:pt x="3097" y="1103"/>
                          <a:pt x="3056" y="836"/>
                        </a:cubicBezTo>
                        <a:cubicBezTo>
                          <a:pt x="3027" y="638"/>
                          <a:pt x="2941" y="313"/>
                          <a:pt x="2941" y="313"/>
                        </a:cubicBezTo>
                        <a:lnTo>
                          <a:pt x="23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90;p56">
                    <a:extLst>
                      <a:ext uri="{FF2B5EF4-FFF2-40B4-BE49-F238E27FC236}">
                        <a16:creationId xmlns:a16="http://schemas.microsoft.com/office/drawing/2014/main" id="{DBCF47FF-88FE-A65B-A190-145C21D9F532}"/>
                      </a:ext>
                    </a:extLst>
                  </p:cNvPr>
                  <p:cNvSpPr/>
                  <p:nvPr/>
                </p:nvSpPr>
                <p:spPr>
                  <a:xfrm>
                    <a:off x="1695039" y="3433324"/>
                    <a:ext cx="98887" cy="30573"/>
                  </a:xfrm>
                  <a:custGeom>
                    <a:avLst/>
                    <a:gdLst/>
                    <a:ahLst/>
                    <a:cxnLst/>
                    <a:rect l="l" t="t" r="r" b="b"/>
                    <a:pathLst>
                      <a:path w="3739" h="1156" extrusionOk="0">
                        <a:moveTo>
                          <a:pt x="1533" y="1"/>
                        </a:moveTo>
                        <a:cubicBezTo>
                          <a:pt x="1533" y="1"/>
                          <a:pt x="0" y="814"/>
                          <a:pt x="319" y="1032"/>
                        </a:cubicBezTo>
                        <a:cubicBezTo>
                          <a:pt x="452" y="1124"/>
                          <a:pt x="1035" y="1155"/>
                          <a:pt x="1676" y="1155"/>
                        </a:cubicBezTo>
                        <a:cubicBezTo>
                          <a:pt x="2559" y="1155"/>
                          <a:pt x="3551" y="1095"/>
                          <a:pt x="3620" y="1049"/>
                        </a:cubicBezTo>
                        <a:cubicBezTo>
                          <a:pt x="3739" y="970"/>
                          <a:pt x="3686" y="40"/>
                          <a:pt x="3686" y="40"/>
                        </a:cubicBezTo>
                        <a:lnTo>
                          <a:pt x="3686" y="40"/>
                        </a:lnTo>
                        <a:cubicBezTo>
                          <a:pt x="3250" y="217"/>
                          <a:pt x="2873" y="277"/>
                          <a:pt x="2563" y="277"/>
                        </a:cubicBezTo>
                        <a:cubicBezTo>
                          <a:pt x="1897" y="277"/>
                          <a:pt x="1533" y="1"/>
                          <a:pt x="1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91;p56">
                    <a:extLst>
                      <a:ext uri="{FF2B5EF4-FFF2-40B4-BE49-F238E27FC236}">
                        <a16:creationId xmlns:a16="http://schemas.microsoft.com/office/drawing/2014/main" id="{CDF5FC8C-70B2-9AE4-E5CA-C04AEDBB695B}"/>
                      </a:ext>
                    </a:extLst>
                  </p:cNvPr>
                  <p:cNvSpPr/>
                  <p:nvPr/>
                </p:nvSpPr>
                <p:spPr>
                  <a:xfrm>
                    <a:off x="1959831" y="3433351"/>
                    <a:ext cx="136152" cy="34197"/>
                  </a:xfrm>
                  <a:custGeom>
                    <a:avLst/>
                    <a:gdLst/>
                    <a:ahLst/>
                    <a:cxnLst/>
                    <a:rect l="l" t="t" r="r" b="b"/>
                    <a:pathLst>
                      <a:path w="5148" h="1293" extrusionOk="0">
                        <a:moveTo>
                          <a:pt x="2481" y="1"/>
                        </a:moveTo>
                        <a:cubicBezTo>
                          <a:pt x="2044" y="212"/>
                          <a:pt x="1627" y="280"/>
                          <a:pt x="1270" y="280"/>
                        </a:cubicBezTo>
                        <a:cubicBezTo>
                          <a:pt x="625" y="280"/>
                          <a:pt x="180" y="58"/>
                          <a:pt x="180" y="58"/>
                        </a:cubicBezTo>
                        <a:lnTo>
                          <a:pt x="180" y="58"/>
                        </a:lnTo>
                        <a:cubicBezTo>
                          <a:pt x="180" y="58"/>
                          <a:pt x="1" y="916"/>
                          <a:pt x="318" y="1114"/>
                        </a:cubicBezTo>
                        <a:cubicBezTo>
                          <a:pt x="492" y="1223"/>
                          <a:pt x="1793" y="1292"/>
                          <a:pt x="2969" y="1292"/>
                        </a:cubicBezTo>
                        <a:cubicBezTo>
                          <a:pt x="3933" y="1292"/>
                          <a:pt x="4813" y="1246"/>
                          <a:pt x="4922" y="1137"/>
                        </a:cubicBezTo>
                        <a:cubicBezTo>
                          <a:pt x="5148" y="911"/>
                          <a:pt x="2481"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92;p56">
                    <a:extLst>
                      <a:ext uri="{FF2B5EF4-FFF2-40B4-BE49-F238E27FC236}">
                        <a16:creationId xmlns:a16="http://schemas.microsoft.com/office/drawing/2014/main" id="{BCB9BCC3-7A7A-40F1-09D9-97CA41FF1D23}"/>
                      </a:ext>
                    </a:extLst>
                  </p:cNvPr>
                  <p:cNvSpPr/>
                  <p:nvPr/>
                </p:nvSpPr>
                <p:spPr>
                  <a:xfrm>
                    <a:off x="1878003" y="2498247"/>
                    <a:ext cx="16688" cy="13620"/>
                  </a:xfrm>
                  <a:custGeom>
                    <a:avLst/>
                    <a:gdLst/>
                    <a:ahLst/>
                    <a:cxnLst/>
                    <a:rect l="l" t="t" r="r" b="b"/>
                    <a:pathLst>
                      <a:path w="631" h="515" extrusionOk="0">
                        <a:moveTo>
                          <a:pt x="72" y="1"/>
                        </a:moveTo>
                        <a:cubicBezTo>
                          <a:pt x="41" y="1"/>
                          <a:pt x="13" y="22"/>
                          <a:pt x="8" y="54"/>
                        </a:cubicBezTo>
                        <a:cubicBezTo>
                          <a:pt x="1" y="89"/>
                          <a:pt x="24" y="123"/>
                          <a:pt x="59" y="131"/>
                        </a:cubicBezTo>
                        <a:cubicBezTo>
                          <a:pt x="83" y="136"/>
                          <a:pt x="233" y="181"/>
                          <a:pt x="368" y="222"/>
                        </a:cubicBezTo>
                        <a:lnTo>
                          <a:pt x="165" y="399"/>
                        </a:lnTo>
                        <a:cubicBezTo>
                          <a:pt x="138" y="423"/>
                          <a:pt x="135" y="465"/>
                          <a:pt x="158" y="492"/>
                        </a:cubicBezTo>
                        <a:cubicBezTo>
                          <a:pt x="172" y="506"/>
                          <a:pt x="190" y="515"/>
                          <a:pt x="208" y="515"/>
                        </a:cubicBezTo>
                        <a:cubicBezTo>
                          <a:pt x="224" y="515"/>
                          <a:pt x="239" y="509"/>
                          <a:pt x="252" y="498"/>
                        </a:cubicBezTo>
                        <a:lnTo>
                          <a:pt x="631" y="166"/>
                        </a:lnTo>
                        <a:lnTo>
                          <a:pt x="518" y="132"/>
                        </a:lnTo>
                        <a:cubicBezTo>
                          <a:pt x="454" y="111"/>
                          <a:pt x="131" y="11"/>
                          <a:pt x="85" y="2"/>
                        </a:cubicBezTo>
                        <a:cubicBezTo>
                          <a:pt x="80" y="1"/>
                          <a:pt x="76" y="1"/>
                          <a:pt x="72" y="1"/>
                        </a:cubicBezTo>
                        <a:close/>
                      </a:path>
                    </a:pathLst>
                  </a:custGeom>
                  <a:solidFill>
                    <a:srgbClr val="E66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93;p56">
                    <a:extLst>
                      <a:ext uri="{FF2B5EF4-FFF2-40B4-BE49-F238E27FC236}">
                        <a16:creationId xmlns:a16="http://schemas.microsoft.com/office/drawing/2014/main" id="{B6642E72-F871-A29D-4B67-055B25310963}"/>
                      </a:ext>
                    </a:extLst>
                  </p:cNvPr>
                  <p:cNvSpPr/>
                  <p:nvPr/>
                </p:nvSpPr>
                <p:spPr>
                  <a:xfrm>
                    <a:off x="1933543" y="2476375"/>
                    <a:ext cx="16371" cy="20576"/>
                  </a:xfrm>
                  <a:custGeom>
                    <a:avLst/>
                    <a:gdLst/>
                    <a:ahLst/>
                    <a:cxnLst/>
                    <a:rect l="l" t="t" r="r" b="b"/>
                    <a:pathLst>
                      <a:path w="619" h="778" extrusionOk="0">
                        <a:moveTo>
                          <a:pt x="74" y="0"/>
                        </a:moveTo>
                        <a:cubicBezTo>
                          <a:pt x="58" y="0"/>
                          <a:pt x="42" y="6"/>
                          <a:pt x="30" y="17"/>
                        </a:cubicBezTo>
                        <a:cubicBezTo>
                          <a:pt x="3" y="41"/>
                          <a:pt x="1" y="82"/>
                          <a:pt x="25" y="109"/>
                        </a:cubicBezTo>
                        <a:lnTo>
                          <a:pt x="456" y="588"/>
                        </a:lnTo>
                        <a:lnTo>
                          <a:pt x="311" y="652"/>
                        </a:lnTo>
                        <a:cubicBezTo>
                          <a:pt x="278" y="666"/>
                          <a:pt x="263" y="705"/>
                          <a:pt x="278" y="738"/>
                        </a:cubicBezTo>
                        <a:cubicBezTo>
                          <a:pt x="288" y="763"/>
                          <a:pt x="313" y="777"/>
                          <a:pt x="338" y="777"/>
                        </a:cubicBezTo>
                        <a:cubicBezTo>
                          <a:pt x="346" y="777"/>
                          <a:pt x="356" y="775"/>
                          <a:pt x="364" y="771"/>
                        </a:cubicBezTo>
                        <a:lnTo>
                          <a:pt x="559" y="686"/>
                        </a:lnTo>
                        <a:cubicBezTo>
                          <a:pt x="586" y="674"/>
                          <a:pt x="606" y="650"/>
                          <a:pt x="612" y="622"/>
                        </a:cubicBezTo>
                        <a:cubicBezTo>
                          <a:pt x="618" y="593"/>
                          <a:pt x="610" y="562"/>
                          <a:pt x="590" y="541"/>
                        </a:cubicBezTo>
                        <a:lnTo>
                          <a:pt x="122" y="22"/>
                        </a:lnTo>
                        <a:cubicBezTo>
                          <a:pt x="109" y="7"/>
                          <a:pt x="92" y="0"/>
                          <a:pt x="74" y="0"/>
                        </a:cubicBezTo>
                        <a:close/>
                      </a:path>
                    </a:pathLst>
                  </a:custGeom>
                  <a:solidFill>
                    <a:srgbClr val="E66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94;p56">
                    <a:extLst>
                      <a:ext uri="{FF2B5EF4-FFF2-40B4-BE49-F238E27FC236}">
                        <a16:creationId xmlns:a16="http://schemas.microsoft.com/office/drawing/2014/main" id="{5D5830DC-4146-EC54-09D0-CDEF8DC8C2E0}"/>
                      </a:ext>
                    </a:extLst>
                  </p:cNvPr>
                  <p:cNvSpPr/>
                  <p:nvPr/>
                </p:nvSpPr>
                <p:spPr>
                  <a:xfrm>
                    <a:off x="1819686" y="2668886"/>
                    <a:ext cx="90768" cy="71435"/>
                  </a:xfrm>
                  <a:custGeom>
                    <a:avLst/>
                    <a:gdLst/>
                    <a:ahLst/>
                    <a:cxnLst/>
                    <a:rect l="l" t="t" r="r" b="b"/>
                    <a:pathLst>
                      <a:path w="3432" h="2701" extrusionOk="0">
                        <a:moveTo>
                          <a:pt x="1626" y="0"/>
                        </a:moveTo>
                        <a:cubicBezTo>
                          <a:pt x="1605" y="0"/>
                          <a:pt x="1584" y="11"/>
                          <a:pt x="1572" y="30"/>
                        </a:cubicBezTo>
                        <a:cubicBezTo>
                          <a:pt x="1512" y="120"/>
                          <a:pt x="136" y="2470"/>
                          <a:pt x="78" y="2570"/>
                        </a:cubicBezTo>
                        <a:lnTo>
                          <a:pt x="1" y="2700"/>
                        </a:lnTo>
                        <a:lnTo>
                          <a:pt x="149" y="2667"/>
                        </a:lnTo>
                        <a:cubicBezTo>
                          <a:pt x="173" y="2661"/>
                          <a:pt x="2611" y="2107"/>
                          <a:pt x="3367" y="2059"/>
                        </a:cubicBezTo>
                        <a:cubicBezTo>
                          <a:pt x="3403" y="2057"/>
                          <a:pt x="3431" y="2026"/>
                          <a:pt x="3428" y="1990"/>
                        </a:cubicBezTo>
                        <a:cubicBezTo>
                          <a:pt x="3426" y="1956"/>
                          <a:pt x="3398" y="1928"/>
                          <a:pt x="3365" y="1928"/>
                        </a:cubicBezTo>
                        <a:cubicBezTo>
                          <a:pt x="3363" y="1928"/>
                          <a:pt x="3361" y="1928"/>
                          <a:pt x="3359" y="1928"/>
                        </a:cubicBezTo>
                        <a:cubicBezTo>
                          <a:pt x="2693" y="1970"/>
                          <a:pt x="813" y="2383"/>
                          <a:pt x="267" y="2505"/>
                        </a:cubicBezTo>
                        <a:cubicBezTo>
                          <a:pt x="777" y="1635"/>
                          <a:pt x="1636" y="169"/>
                          <a:pt x="1681" y="102"/>
                        </a:cubicBezTo>
                        <a:cubicBezTo>
                          <a:pt x="1700" y="72"/>
                          <a:pt x="1692" y="32"/>
                          <a:pt x="1662" y="12"/>
                        </a:cubicBezTo>
                        <a:cubicBezTo>
                          <a:pt x="1651" y="4"/>
                          <a:pt x="1638" y="0"/>
                          <a:pt x="1626"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95;p56">
                    <a:extLst>
                      <a:ext uri="{FF2B5EF4-FFF2-40B4-BE49-F238E27FC236}">
                        <a16:creationId xmlns:a16="http://schemas.microsoft.com/office/drawing/2014/main" id="{F969CA25-0029-DEC4-E509-CBA7D9129BB7}"/>
                      </a:ext>
                    </a:extLst>
                  </p:cNvPr>
                  <p:cNvSpPr/>
                  <p:nvPr/>
                </p:nvSpPr>
                <p:spPr>
                  <a:xfrm>
                    <a:off x="1865308" y="2760024"/>
                    <a:ext cx="50938" cy="25231"/>
                  </a:xfrm>
                  <a:custGeom>
                    <a:avLst/>
                    <a:gdLst/>
                    <a:ahLst/>
                    <a:cxnLst/>
                    <a:rect l="l" t="t" r="r" b="b"/>
                    <a:pathLst>
                      <a:path w="1926" h="954" extrusionOk="0">
                        <a:moveTo>
                          <a:pt x="1850" y="1"/>
                        </a:moveTo>
                        <a:cubicBezTo>
                          <a:pt x="1839" y="1"/>
                          <a:pt x="1827" y="3"/>
                          <a:pt x="1817" y="10"/>
                        </a:cubicBezTo>
                        <a:cubicBezTo>
                          <a:pt x="1477" y="205"/>
                          <a:pt x="63" y="822"/>
                          <a:pt x="48" y="828"/>
                        </a:cubicBezTo>
                        <a:cubicBezTo>
                          <a:pt x="15" y="843"/>
                          <a:pt x="0" y="881"/>
                          <a:pt x="15" y="914"/>
                        </a:cubicBezTo>
                        <a:cubicBezTo>
                          <a:pt x="25" y="939"/>
                          <a:pt x="49" y="954"/>
                          <a:pt x="75" y="954"/>
                        </a:cubicBezTo>
                        <a:cubicBezTo>
                          <a:pt x="83" y="954"/>
                          <a:pt x="93" y="952"/>
                          <a:pt x="101" y="949"/>
                        </a:cubicBezTo>
                        <a:cubicBezTo>
                          <a:pt x="159" y="923"/>
                          <a:pt x="1536" y="322"/>
                          <a:pt x="1882" y="123"/>
                        </a:cubicBezTo>
                        <a:cubicBezTo>
                          <a:pt x="1914" y="105"/>
                          <a:pt x="1925" y="65"/>
                          <a:pt x="1906" y="33"/>
                        </a:cubicBezTo>
                        <a:cubicBezTo>
                          <a:pt x="1895" y="13"/>
                          <a:pt x="1872" y="1"/>
                          <a:pt x="1850"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96;p56">
                    <a:extLst>
                      <a:ext uri="{FF2B5EF4-FFF2-40B4-BE49-F238E27FC236}">
                        <a16:creationId xmlns:a16="http://schemas.microsoft.com/office/drawing/2014/main" id="{B52CF355-5F0A-7A01-C301-AF68CCE7000D}"/>
                      </a:ext>
                    </a:extLst>
                  </p:cNvPr>
                  <p:cNvSpPr/>
                  <p:nvPr/>
                </p:nvSpPr>
                <p:spPr>
                  <a:xfrm>
                    <a:off x="1773218" y="2802366"/>
                    <a:ext cx="122822" cy="493114"/>
                  </a:xfrm>
                  <a:custGeom>
                    <a:avLst/>
                    <a:gdLst/>
                    <a:ahLst/>
                    <a:cxnLst/>
                    <a:rect l="l" t="t" r="r" b="b"/>
                    <a:pathLst>
                      <a:path w="4644" h="18645" extrusionOk="0">
                        <a:moveTo>
                          <a:pt x="4567" y="0"/>
                        </a:moveTo>
                        <a:cubicBezTo>
                          <a:pt x="4542" y="0"/>
                          <a:pt x="4518" y="14"/>
                          <a:pt x="4506" y="39"/>
                        </a:cubicBezTo>
                        <a:cubicBezTo>
                          <a:pt x="4460" y="141"/>
                          <a:pt x="0" y="9964"/>
                          <a:pt x="6" y="18629"/>
                        </a:cubicBezTo>
                        <a:cubicBezTo>
                          <a:pt x="50" y="18636"/>
                          <a:pt x="94" y="18640"/>
                          <a:pt x="139" y="18645"/>
                        </a:cubicBezTo>
                        <a:cubicBezTo>
                          <a:pt x="130" y="10004"/>
                          <a:pt x="4582" y="196"/>
                          <a:pt x="4629" y="96"/>
                        </a:cubicBezTo>
                        <a:cubicBezTo>
                          <a:pt x="4643" y="61"/>
                          <a:pt x="4629" y="22"/>
                          <a:pt x="4596" y="6"/>
                        </a:cubicBezTo>
                        <a:cubicBezTo>
                          <a:pt x="4586" y="2"/>
                          <a:pt x="4577" y="0"/>
                          <a:pt x="4567"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97;p56">
                    <a:extLst>
                      <a:ext uri="{FF2B5EF4-FFF2-40B4-BE49-F238E27FC236}">
                        <a16:creationId xmlns:a16="http://schemas.microsoft.com/office/drawing/2014/main" id="{F6775DC3-F67B-3C2D-2DA9-598D55323522}"/>
                      </a:ext>
                    </a:extLst>
                  </p:cNvPr>
                  <p:cNvSpPr/>
                  <p:nvPr/>
                </p:nvSpPr>
                <p:spPr>
                  <a:xfrm>
                    <a:off x="1854200" y="2793454"/>
                    <a:ext cx="79977" cy="507395"/>
                  </a:xfrm>
                  <a:custGeom>
                    <a:avLst/>
                    <a:gdLst/>
                    <a:ahLst/>
                    <a:cxnLst/>
                    <a:rect l="l" t="t" r="r" b="b"/>
                    <a:pathLst>
                      <a:path w="3024" h="19185" extrusionOk="0">
                        <a:moveTo>
                          <a:pt x="2951" y="0"/>
                        </a:moveTo>
                        <a:cubicBezTo>
                          <a:pt x="2920" y="0"/>
                          <a:pt x="2893" y="21"/>
                          <a:pt x="2885" y="51"/>
                        </a:cubicBezTo>
                        <a:cubicBezTo>
                          <a:pt x="2854" y="176"/>
                          <a:pt x="0" y="11777"/>
                          <a:pt x="190" y="19181"/>
                        </a:cubicBezTo>
                        <a:cubicBezTo>
                          <a:pt x="235" y="19183"/>
                          <a:pt x="279" y="19183"/>
                          <a:pt x="325" y="19184"/>
                        </a:cubicBezTo>
                        <a:cubicBezTo>
                          <a:pt x="131" y="11801"/>
                          <a:pt x="2985" y="209"/>
                          <a:pt x="3014" y="83"/>
                        </a:cubicBezTo>
                        <a:cubicBezTo>
                          <a:pt x="3024" y="48"/>
                          <a:pt x="3003" y="11"/>
                          <a:pt x="2967" y="2"/>
                        </a:cubicBezTo>
                        <a:cubicBezTo>
                          <a:pt x="2961" y="1"/>
                          <a:pt x="2956" y="0"/>
                          <a:pt x="2951"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98;p56">
                    <a:extLst>
                      <a:ext uri="{FF2B5EF4-FFF2-40B4-BE49-F238E27FC236}">
                        <a16:creationId xmlns:a16="http://schemas.microsoft.com/office/drawing/2014/main" id="{12D6A177-7090-3807-463A-1F90B63DA464}"/>
                      </a:ext>
                    </a:extLst>
                  </p:cNvPr>
                  <p:cNvSpPr/>
                  <p:nvPr/>
                </p:nvSpPr>
                <p:spPr>
                  <a:xfrm>
                    <a:off x="1926322" y="2788349"/>
                    <a:ext cx="43453" cy="510569"/>
                  </a:xfrm>
                  <a:custGeom>
                    <a:avLst/>
                    <a:gdLst/>
                    <a:ahLst/>
                    <a:cxnLst/>
                    <a:rect l="l" t="t" r="r" b="b"/>
                    <a:pathLst>
                      <a:path w="1643" h="19305" extrusionOk="0">
                        <a:moveTo>
                          <a:pt x="1571" y="1"/>
                        </a:moveTo>
                        <a:cubicBezTo>
                          <a:pt x="1540" y="1"/>
                          <a:pt x="1508" y="25"/>
                          <a:pt x="1504" y="60"/>
                        </a:cubicBezTo>
                        <a:cubicBezTo>
                          <a:pt x="1490" y="201"/>
                          <a:pt x="1" y="13551"/>
                          <a:pt x="487" y="19305"/>
                        </a:cubicBezTo>
                        <a:cubicBezTo>
                          <a:pt x="532" y="19303"/>
                          <a:pt x="578" y="19299"/>
                          <a:pt x="621" y="19295"/>
                        </a:cubicBezTo>
                        <a:cubicBezTo>
                          <a:pt x="135" y="13560"/>
                          <a:pt x="1623" y="216"/>
                          <a:pt x="1637" y="75"/>
                        </a:cubicBezTo>
                        <a:cubicBezTo>
                          <a:pt x="1642" y="37"/>
                          <a:pt x="1615" y="5"/>
                          <a:pt x="1578" y="1"/>
                        </a:cubicBezTo>
                        <a:cubicBezTo>
                          <a:pt x="1576" y="1"/>
                          <a:pt x="1573" y="1"/>
                          <a:pt x="1571"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99;p56">
                    <a:extLst>
                      <a:ext uri="{FF2B5EF4-FFF2-40B4-BE49-F238E27FC236}">
                        <a16:creationId xmlns:a16="http://schemas.microsoft.com/office/drawing/2014/main" id="{1681DBCE-2A37-055E-5AD1-A3C47D5B012B}"/>
                      </a:ext>
                    </a:extLst>
                  </p:cNvPr>
                  <p:cNvSpPr/>
                  <p:nvPr/>
                </p:nvSpPr>
                <p:spPr>
                  <a:xfrm>
                    <a:off x="1988976" y="2784541"/>
                    <a:ext cx="31102" cy="504883"/>
                  </a:xfrm>
                  <a:custGeom>
                    <a:avLst/>
                    <a:gdLst/>
                    <a:ahLst/>
                    <a:cxnLst/>
                    <a:rect l="l" t="t" r="r" b="b"/>
                    <a:pathLst>
                      <a:path w="1176" h="19090" extrusionOk="0">
                        <a:moveTo>
                          <a:pt x="73" y="0"/>
                        </a:moveTo>
                        <a:cubicBezTo>
                          <a:pt x="71" y="0"/>
                          <a:pt x="68" y="0"/>
                          <a:pt x="66" y="1"/>
                        </a:cubicBezTo>
                        <a:cubicBezTo>
                          <a:pt x="29" y="2"/>
                          <a:pt x="1" y="33"/>
                          <a:pt x="2" y="70"/>
                        </a:cubicBezTo>
                        <a:cubicBezTo>
                          <a:pt x="9" y="223"/>
                          <a:pt x="611" y="14192"/>
                          <a:pt x="1043" y="19090"/>
                        </a:cubicBezTo>
                        <a:cubicBezTo>
                          <a:pt x="1088" y="19082"/>
                          <a:pt x="1130" y="19074"/>
                          <a:pt x="1175" y="19065"/>
                        </a:cubicBezTo>
                        <a:cubicBezTo>
                          <a:pt x="746" y="14167"/>
                          <a:pt x="143" y="218"/>
                          <a:pt x="137" y="63"/>
                        </a:cubicBezTo>
                        <a:cubicBezTo>
                          <a:pt x="135" y="30"/>
                          <a:pt x="105" y="0"/>
                          <a:pt x="73"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600;p56">
                    <a:extLst>
                      <a:ext uri="{FF2B5EF4-FFF2-40B4-BE49-F238E27FC236}">
                        <a16:creationId xmlns:a16="http://schemas.microsoft.com/office/drawing/2014/main" id="{5A9E8C4C-54BE-C27E-9D46-52FB7FDF44EB}"/>
                      </a:ext>
                    </a:extLst>
                  </p:cNvPr>
                  <p:cNvSpPr/>
                  <p:nvPr/>
                </p:nvSpPr>
                <p:spPr>
                  <a:xfrm>
                    <a:off x="1865678" y="2781605"/>
                    <a:ext cx="148714" cy="23036"/>
                  </a:xfrm>
                  <a:custGeom>
                    <a:avLst/>
                    <a:gdLst/>
                    <a:ahLst/>
                    <a:cxnLst/>
                    <a:rect l="l" t="t" r="r" b="b"/>
                    <a:pathLst>
                      <a:path w="5623" h="871" extrusionOk="0">
                        <a:moveTo>
                          <a:pt x="5622" y="1"/>
                        </a:moveTo>
                        <a:lnTo>
                          <a:pt x="1" y="170"/>
                        </a:lnTo>
                        <a:lnTo>
                          <a:pt x="22" y="663"/>
                        </a:lnTo>
                        <a:lnTo>
                          <a:pt x="5570" y="870"/>
                        </a:lnTo>
                        <a:lnTo>
                          <a:pt x="5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601;p56">
                    <a:extLst>
                      <a:ext uri="{FF2B5EF4-FFF2-40B4-BE49-F238E27FC236}">
                        <a16:creationId xmlns:a16="http://schemas.microsoft.com/office/drawing/2014/main" id="{B72D9014-6554-D9E6-793B-6FDA34B3898F}"/>
                      </a:ext>
                    </a:extLst>
                  </p:cNvPr>
                  <p:cNvSpPr/>
                  <p:nvPr/>
                </p:nvSpPr>
                <p:spPr>
                  <a:xfrm>
                    <a:off x="1911723" y="2645295"/>
                    <a:ext cx="133243" cy="178441"/>
                  </a:xfrm>
                  <a:custGeom>
                    <a:avLst/>
                    <a:gdLst/>
                    <a:ahLst/>
                    <a:cxnLst/>
                    <a:rect l="l" t="t" r="r" b="b"/>
                    <a:pathLst>
                      <a:path w="5038" h="6747" extrusionOk="0">
                        <a:moveTo>
                          <a:pt x="897" y="0"/>
                        </a:moveTo>
                        <a:lnTo>
                          <a:pt x="1" y="6746"/>
                        </a:lnTo>
                        <a:lnTo>
                          <a:pt x="4142" y="6746"/>
                        </a:lnTo>
                        <a:lnTo>
                          <a:pt x="50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602;p56">
                    <a:extLst>
                      <a:ext uri="{FF2B5EF4-FFF2-40B4-BE49-F238E27FC236}">
                        <a16:creationId xmlns:a16="http://schemas.microsoft.com/office/drawing/2014/main" id="{C01908EA-67EB-64F6-403D-18B3001BB187}"/>
                      </a:ext>
                    </a:extLst>
                  </p:cNvPr>
                  <p:cNvSpPr/>
                  <p:nvPr/>
                </p:nvSpPr>
                <p:spPr>
                  <a:xfrm>
                    <a:off x="1908603" y="2697185"/>
                    <a:ext cx="63738" cy="64585"/>
                  </a:xfrm>
                  <a:custGeom>
                    <a:avLst/>
                    <a:gdLst/>
                    <a:ahLst/>
                    <a:cxnLst/>
                    <a:rect l="l" t="t" r="r" b="b"/>
                    <a:pathLst>
                      <a:path w="2410" h="2442" extrusionOk="0">
                        <a:moveTo>
                          <a:pt x="737" y="279"/>
                        </a:moveTo>
                        <a:lnTo>
                          <a:pt x="737" y="279"/>
                        </a:lnTo>
                        <a:lnTo>
                          <a:pt x="737" y="279"/>
                        </a:lnTo>
                        <a:cubicBezTo>
                          <a:pt x="737" y="279"/>
                          <a:pt x="737" y="279"/>
                          <a:pt x="737" y="279"/>
                        </a:cubicBezTo>
                        <a:close/>
                        <a:moveTo>
                          <a:pt x="1996" y="1"/>
                        </a:moveTo>
                        <a:cubicBezTo>
                          <a:pt x="1992" y="1"/>
                          <a:pt x="1985" y="3"/>
                          <a:pt x="1975" y="6"/>
                        </a:cubicBezTo>
                        <a:cubicBezTo>
                          <a:pt x="1563" y="179"/>
                          <a:pt x="692" y="703"/>
                          <a:pt x="692" y="703"/>
                        </a:cubicBezTo>
                        <a:lnTo>
                          <a:pt x="737" y="279"/>
                        </a:lnTo>
                        <a:lnTo>
                          <a:pt x="737" y="279"/>
                        </a:lnTo>
                        <a:cubicBezTo>
                          <a:pt x="737" y="281"/>
                          <a:pt x="160" y="659"/>
                          <a:pt x="1" y="924"/>
                        </a:cubicBezTo>
                        <a:cubicBezTo>
                          <a:pt x="1" y="924"/>
                          <a:pt x="354" y="1877"/>
                          <a:pt x="213" y="2442"/>
                        </a:cubicBezTo>
                        <a:cubicBezTo>
                          <a:pt x="213" y="2442"/>
                          <a:pt x="1667" y="1882"/>
                          <a:pt x="2178" y="1123"/>
                        </a:cubicBezTo>
                        <a:cubicBezTo>
                          <a:pt x="2178" y="1123"/>
                          <a:pt x="2185" y="1112"/>
                          <a:pt x="2166" y="1112"/>
                        </a:cubicBezTo>
                        <a:cubicBezTo>
                          <a:pt x="2134" y="1112"/>
                          <a:pt x="2031" y="1141"/>
                          <a:pt x="1714" y="1295"/>
                        </a:cubicBezTo>
                        <a:cubicBezTo>
                          <a:pt x="1714" y="1295"/>
                          <a:pt x="2410" y="448"/>
                          <a:pt x="2312" y="351"/>
                        </a:cubicBezTo>
                        <a:cubicBezTo>
                          <a:pt x="2292" y="330"/>
                          <a:pt x="2342" y="178"/>
                          <a:pt x="2298" y="176"/>
                        </a:cubicBezTo>
                        <a:cubicBezTo>
                          <a:pt x="2297" y="176"/>
                          <a:pt x="2297" y="176"/>
                          <a:pt x="2297" y="176"/>
                        </a:cubicBezTo>
                        <a:cubicBezTo>
                          <a:pt x="2229" y="176"/>
                          <a:pt x="1443" y="692"/>
                          <a:pt x="1336" y="702"/>
                        </a:cubicBezTo>
                        <a:cubicBezTo>
                          <a:pt x="1336" y="702"/>
                          <a:pt x="1335" y="702"/>
                          <a:pt x="1335" y="702"/>
                        </a:cubicBezTo>
                        <a:cubicBezTo>
                          <a:pt x="1264" y="702"/>
                          <a:pt x="2083" y="1"/>
                          <a:pt x="1996" y="1"/>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2603;p56">
                  <a:extLst>
                    <a:ext uri="{FF2B5EF4-FFF2-40B4-BE49-F238E27FC236}">
                      <a16:creationId xmlns:a16="http://schemas.microsoft.com/office/drawing/2014/main" id="{FAA493CC-0B10-DDA2-68DC-CBE0CAA633B0}"/>
                    </a:ext>
                  </a:extLst>
                </p:cNvPr>
                <p:cNvSpPr/>
                <p:nvPr/>
              </p:nvSpPr>
              <p:spPr>
                <a:xfrm>
                  <a:off x="3419165" y="175438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04;p56">
                  <a:extLst>
                    <a:ext uri="{FF2B5EF4-FFF2-40B4-BE49-F238E27FC236}">
                      <a16:creationId xmlns:a16="http://schemas.microsoft.com/office/drawing/2014/main" id="{6FAFC8E0-FB1B-1C82-BC44-1E15FA9A61FB}"/>
                    </a:ext>
                  </a:extLst>
                </p:cNvPr>
                <p:cNvSpPr/>
                <p:nvPr/>
              </p:nvSpPr>
              <p:spPr>
                <a:xfrm>
                  <a:off x="3261600" y="1965272"/>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24" name="Google Shape;1153;p41">
            <a:extLst>
              <a:ext uri="{FF2B5EF4-FFF2-40B4-BE49-F238E27FC236}">
                <a16:creationId xmlns:a16="http://schemas.microsoft.com/office/drawing/2014/main" id="{A92D9512-816F-5A78-1A82-F174C6E82F9E}"/>
              </a:ext>
            </a:extLst>
          </p:cNvPr>
          <p:cNvGrpSpPr/>
          <p:nvPr/>
        </p:nvGrpSpPr>
        <p:grpSpPr>
          <a:xfrm rot="2363459">
            <a:off x="7902300" y="3555782"/>
            <a:ext cx="725353" cy="1541285"/>
            <a:chOff x="2972056" y="3332930"/>
            <a:chExt cx="714797" cy="1518853"/>
          </a:xfrm>
        </p:grpSpPr>
        <p:grpSp>
          <p:nvGrpSpPr>
            <p:cNvPr id="125" name="Google Shape;1154;p41">
              <a:extLst>
                <a:ext uri="{FF2B5EF4-FFF2-40B4-BE49-F238E27FC236}">
                  <a16:creationId xmlns:a16="http://schemas.microsoft.com/office/drawing/2014/main" id="{249483A8-A9EB-3D07-10A0-F18861E7F205}"/>
                </a:ext>
              </a:extLst>
            </p:cNvPr>
            <p:cNvGrpSpPr/>
            <p:nvPr/>
          </p:nvGrpSpPr>
          <p:grpSpPr>
            <a:xfrm>
              <a:off x="3177977" y="3332930"/>
              <a:ext cx="508876" cy="1121268"/>
              <a:chOff x="3177977" y="3332930"/>
              <a:chExt cx="508876" cy="1121268"/>
            </a:xfrm>
          </p:grpSpPr>
          <p:sp>
            <p:nvSpPr>
              <p:cNvPr id="132" name="Google Shape;1155;p41">
                <a:extLst>
                  <a:ext uri="{FF2B5EF4-FFF2-40B4-BE49-F238E27FC236}">
                    <a16:creationId xmlns:a16="http://schemas.microsoft.com/office/drawing/2014/main" id="{2992FE54-24E2-FA53-A11E-DE4C0B529586}"/>
                  </a:ext>
                </a:extLst>
              </p:cNvPr>
              <p:cNvSpPr/>
              <p:nvPr/>
            </p:nvSpPr>
            <p:spPr>
              <a:xfrm>
                <a:off x="3212887" y="3332930"/>
                <a:ext cx="473966" cy="983318"/>
              </a:xfrm>
              <a:custGeom>
                <a:avLst/>
                <a:gdLst/>
                <a:ahLst/>
                <a:cxnLst/>
                <a:rect l="l" t="t" r="r" b="b"/>
                <a:pathLst>
                  <a:path w="17921" h="37180" extrusionOk="0">
                    <a:moveTo>
                      <a:pt x="13011" y="0"/>
                    </a:moveTo>
                    <a:lnTo>
                      <a:pt x="8606" y="10321"/>
                    </a:lnTo>
                    <a:lnTo>
                      <a:pt x="8488" y="10596"/>
                    </a:lnTo>
                    <a:lnTo>
                      <a:pt x="8488" y="10597"/>
                    </a:lnTo>
                    <a:lnTo>
                      <a:pt x="1823" y="26202"/>
                    </a:lnTo>
                    <a:lnTo>
                      <a:pt x="1705" y="26479"/>
                    </a:lnTo>
                    <a:lnTo>
                      <a:pt x="236" y="29916"/>
                    </a:lnTo>
                    <a:cubicBezTo>
                      <a:pt x="52" y="30348"/>
                      <a:pt x="0" y="30822"/>
                      <a:pt x="87" y="31281"/>
                    </a:cubicBezTo>
                    <a:lnTo>
                      <a:pt x="1182" y="37180"/>
                    </a:lnTo>
                    <a:lnTo>
                      <a:pt x="6704" y="34697"/>
                    </a:lnTo>
                    <a:cubicBezTo>
                      <a:pt x="7179" y="34485"/>
                      <a:pt x="7569" y="34120"/>
                      <a:pt x="7818" y="33662"/>
                    </a:cubicBezTo>
                    <a:cubicBezTo>
                      <a:pt x="8415" y="32553"/>
                      <a:pt x="9645" y="30245"/>
                      <a:pt x="11048" y="27422"/>
                    </a:cubicBezTo>
                    <a:cubicBezTo>
                      <a:pt x="11086" y="27348"/>
                      <a:pt x="11122" y="27273"/>
                      <a:pt x="11160" y="27198"/>
                    </a:cubicBezTo>
                    <a:cubicBezTo>
                      <a:pt x="12008" y="25487"/>
                      <a:pt x="12914" y="23597"/>
                      <a:pt x="13777" y="21676"/>
                    </a:cubicBezTo>
                    <a:cubicBezTo>
                      <a:pt x="13809" y="21601"/>
                      <a:pt x="13841" y="21527"/>
                      <a:pt x="13876" y="21455"/>
                    </a:cubicBezTo>
                    <a:cubicBezTo>
                      <a:pt x="16043" y="16608"/>
                      <a:pt x="17921" y="11603"/>
                      <a:pt x="17921" y="8816"/>
                    </a:cubicBezTo>
                    <a:cubicBezTo>
                      <a:pt x="17921" y="8616"/>
                      <a:pt x="17917" y="8418"/>
                      <a:pt x="17906" y="8225"/>
                    </a:cubicBezTo>
                    <a:cubicBezTo>
                      <a:pt x="17904" y="8156"/>
                      <a:pt x="17900" y="8089"/>
                      <a:pt x="17894" y="8023"/>
                    </a:cubicBezTo>
                    <a:cubicBezTo>
                      <a:pt x="17524" y="2051"/>
                      <a:pt x="13011" y="0"/>
                      <a:pt x="13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56;p41">
                <a:extLst>
                  <a:ext uri="{FF2B5EF4-FFF2-40B4-BE49-F238E27FC236}">
                    <a16:creationId xmlns:a16="http://schemas.microsoft.com/office/drawing/2014/main" id="{4B91E706-A836-C15F-F28A-12940EF0F313}"/>
                  </a:ext>
                </a:extLst>
              </p:cNvPr>
              <p:cNvSpPr/>
              <p:nvPr/>
            </p:nvSpPr>
            <p:spPr>
              <a:xfrm>
                <a:off x="3177977" y="4290144"/>
                <a:ext cx="88308" cy="164054"/>
              </a:xfrm>
              <a:custGeom>
                <a:avLst/>
                <a:gdLst/>
                <a:ahLst/>
                <a:cxnLst/>
                <a:rect l="l" t="t" r="r" b="b"/>
                <a:pathLst>
                  <a:path w="3339" h="6203" extrusionOk="0">
                    <a:moveTo>
                      <a:pt x="2110" y="0"/>
                    </a:moveTo>
                    <a:lnTo>
                      <a:pt x="1567" y="1344"/>
                    </a:lnTo>
                    <a:cubicBezTo>
                      <a:pt x="1458" y="1614"/>
                      <a:pt x="1197" y="1779"/>
                      <a:pt x="922" y="1779"/>
                    </a:cubicBezTo>
                    <a:cubicBezTo>
                      <a:pt x="835" y="1779"/>
                      <a:pt x="746" y="1762"/>
                      <a:pt x="661" y="1728"/>
                    </a:cubicBezTo>
                    <a:lnTo>
                      <a:pt x="1" y="5932"/>
                    </a:lnTo>
                    <a:lnTo>
                      <a:pt x="654" y="6203"/>
                    </a:lnTo>
                    <a:lnTo>
                      <a:pt x="3185" y="2748"/>
                    </a:lnTo>
                    <a:lnTo>
                      <a:pt x="3181" y="2747"/>
                    </a:lnTo>
                    <a:cubicBezTo>
                      <a:pt x="2824" y="2602"/>
                      <a:pt x="2652" y="2197"/>
                      <a:pt x="2796" y="1840"/>
                    </a:cubicBezTo>
                    <a:lnTo>
                      <a:pt x="3338" y="496"/>
                    </a:lnTo>
                    <a:lnTo>
                      <a:pt x="2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57;p41">
                <a:extLst>
                  <a:ext uri="{FF2B5EF4-FFF2-40B4-BE49-F238E27FC236}">
                    <a16:creationId xmlns:a16="http://schemas.microsoft.com/office/drawing/2014/main" id="{C12AF020-5E19-A303-5597-EF7E69AC152B}"/>
                  </a:ext>
                </a:extLst>
              </p:cNvPr>
              <p:cNvSpPr/>
              <p:nvPr/>
            </p:nvSpPr>
            <p:spPr>
              <a:xfrm>
                <a:off x="3184403" y="4398605"/>
                <a:ext cx="25469" cy="53450"/>
              </a:xfrm>
              <a:custGeom>
                <a:avLst/>
                <a:gdLst/>
                <a:ahLst/>
                <a:cxnLst/>
                <a:rect l="l" t="t" r="r" b="b"/>
                <a:pathLst>
                  <a:path w="963" h="2021" extrusionOk="0">
                    <a:moveTo>
                      <a:pt x="788" y="1"/>
                    </a:moveTo>
                    <a:lnTo>
                      <a:pt x="0" y="1950"/>
                    </a:lnTo>
                    <a:lnTo>
                      <a:pt x="174" y="2021"/>
                    </a:lnTo>
                    <a:lnTo>
                      <a:pt x="962" y="71"/>
                    </a:lnTo>
                    <a:lnTo>
                      <a:pt x="7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158;p41">
                <a:extLst>
                  <a:ext uri="{FF2B5EF4-FFF2-40B4-BE49-F238E27FC236}">
                    <a16:creationId xmlns:a16="http://schemas.microsoft.com/office/drawing/2014/main" id="{11C562B2-5EFA-F5D4-DFD8-5767921204A1}"/>
                  </a:ext>
                </a:extLst>
              </p:cNvPr>
              <p:cNvGrpSpPr/>
              <p:nvPr/>
            </p:nvGrpSpPr>
            <p:grpSpPr>
              <a:xfrm>
                <a:off x="3241821" y="3391114"/>
                <a:ext cx="444662" cy="926086"/>
                <a:chOff x="3241821" y="3391114"/>
                <a:chExt cx="444662" cy="926086"/>
              </a:xfrm>
            </p:grpSpPr>
            <p:sp>
              <p:nvSpPr>
                <p:cNvPr id="140" name="Google Shape;1159;p41">
                  <a:extLst>
                    <a:ext uri="{FF2B5EF4-FFF2-40B4-BE49-F238E27FC236}">
                      <a16:creationId xmlns:a16="http://schemas.microsoft.com/office/drawing/2014/main" id="{A18F8EBE-C90C-30D6-669A-2D1AB709EDCA}"/>
                    </a:ext>
                  </a:extLst>
                </p:cNvPr>
                <p:cNvSpPr/>
                <p:nvPr/>
              </p:nvSpPr>
              <p:spPr>
                <a:xfrm>
                  <a:off x="3241821" y="3391114"/>
                  <a:ext cx="388144" cy="926086"/>
                </a:xfrm>
                <a:custGeom>
                  <a:avLst/>
                  <a:gdLst/>
                  <a:ahLst/>
                  <a:cxnLst/>
                  <a:rect l="l" t="t" r="r" b="b"/>
                  <a:pathLst>
                    <a:path w="14676" h="35016" extrusionOk="0">
                      <a:moveTo>
                        <a:pt x="14504" y="1"/>
                      </a:moveTo>
                      <a:cubicBezTo>
                        <a:pt x="8773" y="13285"/>
                        <a:pt x="88" y="34730"/>
                        <a:pt x="1" y="34945"/>
                      </a:cubicBezTo>
                      <a:lnTo>
                        <a:pt x="174" y="35015"/>
                      </a:lnTo>
                      <a:cubicBezTo>
                        <a:pt x="261" y="34799"/>
                        <a:pt x="8946" y="13356"/>
                        <a:pt x="14675" y="75"/>
                      </a:cubicBezTo>
                      <a:lnTo>
                        <a:pt x="145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160;p41">
                  <a:extLst>
                    <a:ext uri="{FF2B5EF4-FFF2-40B4-BE49-F238E27FC236}">
                      <a16:creationId xmlns:a16="http://schemas.microsoft.com/office/drawing/2014/main" id="{240F6C51-4F2B-BB22-8B00-BA3570096EF7}"/>
                    </a:ext>
                  </a:extLst>
                </p:cNvPr>
                <p:cNvSpPr/>
                <p:nvPr/>
              </p:nvSpPr>
              <p:spPr>
                <a:xfrm>
                  <a:off x="3437347" y="3605868"/>
                  <a:ext cx="45966" cy="127212"/>
                </a:xfrm>
                <a:custGeom>
                  <a:avLst/>
                  <a:gdLst/>
                  <a:ahLst/>
                  <a:cxnLst/>
                  <a:rect l="l" t="t" r="r" b="b"/>
                  <a:pathLst>
                    <a:path w="1738" h="4810" extrusionOk="0">
                      <a:moveTo>
                        <a:pt x="119" y="1"/>
                      </a:moveTo>
                      <a:lnTo>
                        <a:pt x="1" y="276"/>
                      </a:lnTo>
                      <a:lnTo>
                        <a:pt x="1" y="278"/>
                      </a:lnTo>
                      <a:lnTo>
                        <a:pt x="1548" y="4810"/>
                      </a:lnTo>
                      <a:lnTo>
                        <a:pt x="1737" y="4745"/>
                      </a:lnTo>
                      <a:lnTo>
                        <a:pt x="1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161;p41">
                  <a:extLst>
                    <a:ext uri="{FF2B5EF4-FFF2-40B4-BE49-F238E27FC236}">
                      <a16:creationId xmlns:a16="http://schemas.microsoft.com/office/drawing/2014/main" id="{DB0C3B10-743F-6130-E001-78658FF2A594}"/>
                    </a:ext>
                  </a:extLst>
                </p:cNvPr>
                <p:cNvSpPr/>
                <p:nvPr/>
              </p:nvSpPr>
              <p:spPr>
                <a:xfrm>
                  <a:off x="3257980" y="4025881"/>
                  <a:ext cx="48743" cy="135332"/>
                </a:xfrm>
                <a:custGeom>
                  <a:avLst/>
                  <a:gdLst/>
                  <a:ahLst/>
                  <a:cxnLst/>
                  <a:rect l="l" t="t" r="r" b="b"/>
                  <a:pathLst>
                    <a:path w="1843" h="5117" extrusionOk="0">
                      <a:moveTo>
                        <a:pt x="118" y="1"/>
                      </a:moveTo>
                      <a:lnTo>
                        <a:pt x="0" y="278"/>
                      </a:lnTo>
                      <a:lnTo>
                        <a:pt x="1653" y="5117"/>
                      </a:lnTo>
                      <a:lnTo>
                        <a:pt x="1843" y="5052"/>
                      </a:lnTo>
                      <a:lnTo>
                        <a:pt x="1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62;p41">
                  <a:extLst>
                    <a:ext uri="{FF2B5EF4-FFF2-40B4-BE49-F238E27FC236}">
                      <a16:creationId xmlns:a16="http://schemas.microsoft.com/office/drawing/2014/main" id="{B5F0EB7A-AB88-63A4-9785-9CA4D8332DF8}"/>
                    </a:ext>
                  </a:extLst>
                </p:cNvPr>
                <p:cNvSpPr/>
                <p:nvPr/>
              </p:nvSpPr>
              <p:spPr>
                <a:xfrm>
                  <a:off x="3398708" y="3900361"/>
                  <a:ext cx="181165" cy="37053"/>
                </a:xfrm>
                <a:custGeom>
                  <a:avLst/>
                  <a:gdLst/>
                  <a:ahLst/>
                  <a:cxnLst/>
                  <a:rect l="l" t="t" r="r" b="b"/>
                  <a:pathLst>
                    <a:path w="6850" h="1401" extrusionOk="0">
                      <a:moveTo>
                        <a:pt x="6850" y="1"/>
                      </a:moveTo>
                      <a:lnTo>
                        <a:pt x="1" y="1202"/>
                      </a:lnTo>
                      <a:lnTo>
                        <a:pt x="37" y="1400"/>
                      </a:lnTo>
                      <a:lnTo>
                        <a:pt x="6751" y="221"/>
                      </a:lnTo>
                      <a:cubicBezTo>
                        <a:pt x="6783" y="147"/>
                        <a:pt x="6815" y="72"/>
                        <a:pt x="6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63;p41">
                  <a:extLst>
                    <a:ext uri="{FF2B5EF4-FFF2-40B4-BE49-F238E27FC236}">
                      <a16:creationId xmlns:a16="http://schemas.microsoft.com/office/drawing/2014/main" id="{91534543-7830-4A54-A414-E5DA17991E1D}"/>
                    </a:ext>
                  </a:extLst>
                </p:cNvPr>
                <p:cNvSpPr/>
                <p:nvPr/>
              </p:nvSpPr>
              <p:spPr>
                <a:xfrm>
                  <a:off x="3338830" y="4052222"/>
                  <a:ext cx="169238" cy="35651"/>
                </a:xfrm>
                <a:custGeom>
                  <a:avLst/>
                  <a:gdLst/>
                  <a:ahLst/>
                  <a:cxnLst/>
                  <a:rect l="l" t="t" r="r" b="b"/>
                  <a:pathLst>
                    <a:path w="6399" h="1348" extrusionOk="0">
                      <a:moveTo>
                        <a:pt x="6398" y="1"/>
                      </a:moveTo>
                      <a:lnTo>
                        <a:pt x="1" y="1148"/>
                      </a:lnTo>
                      <a:lnTo>
                        <a:pt x="35" y="1347"/>
                      </a:lnTo>
                      <a:lnTo>
                        <a:pt x="6286" y="225"/>
                      </a:lnTo>
                      <a:cubicBezTo>
                        <a:pt x="6324" y="151"/>
                        <a:pt x="6360" y="76"/>
                        <a:pt x="6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64;p41">
                  <a:extLst>
                    <a:ext uri="{FF2B5EF4-FFF2-40B4-BE49-F238E27FC236}">
                      <a16:creationId xmlns:a16="http://schemas.microsoft.com/office/drawing/2014/main" id="{3819D2D9-76F0-A9D9-3C27-AF9BD0E67FB0}"/>
                    </a:ext>
                  </a:extLst>
                </p:cNvPr>
                <p:cNvSpPr/>
                <p:nvPr/>
              </p:nvSpPr>
              <p:spPr>
                <a:xfrm>
                  <a:off x="3550331" y="3545092"/>
                  <a:ext cx="136152" cy="29119"/>
                </a:xfrm>
                <a:custGeom>
                  <a:avLst/>
                  <a:gdLst/>
                  <a:ahLst/>
                  <a:cxnLst/>
                  <a:rect l="l" t="t" r="r" b="b"/>
                  <a:pathLst>
                    <a:path w="5148" h="1101" extrusionOk="0">
                      <a:moveTo>
                        <a:pt x="5136" y="1"/>
                      </a:moveTo>
                      <a:lnTo>
                        <a:pt x="0" y="904"/>
                      </a:lnTo>
                      <a:lnTo>
                        <a:pt x="36" y="1100"/>
                      </a:lnTo>
                      <a:lnTo>
                        <a:pt x="5147" y="203"/>
                      </a:lnTo>
                      <a:cubicBezTo>
                        <a:pt x="5145" y="135"/>
                        <a:pt x="5141" y="67"/>
                        <a:pt x="5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6" name="Google Shape;1165;p41">
              <a:extLst>
                <a:ext uri="{FF2B5EF4-FFF2-40B4-BE49-F238E27FC236}">
                  <a16:creationId xmlns:a16="http://schemas.microsoft.com/office/drawing/2014/main" id="{B0CE6214-A96C-CB16-4F0F-D60C1C0E34C1}"/>
                </a:ext>
              </a:extLst>
            </p:cNvPr>
            <p:cNvGrpSpPr/>
            <p:nvPr/>
          </p:nvGrpSpPr>
          <p:grpSpPr>
            <a:xfrm>
              <a:off x="2972056" y="4461339"/>
              <a:ext cx="423081" cy="390444"/>
              <a:chOff x="2972056" y="4461339"/>
              <a:chExt cx="423081" cy="390444"/>
            </a:xfrm>
          </p:grpSpPr>
          <p:sp>
            <p:nvSpPr>
              <p:cNvPr id="127" name="Google Shape;1166;p41">
                <a:extLst>
                  <a:ext uri="{FF2B5EF4-FFF2-40B4-BE49-F238E27FC236}">
                    <a16:creationId xmlns:a16="http://schemas.microsoft.com/office/drawing/2014/main" id="{BD9EF653-7ABA-314A-AC8E-DEDEDCDB1C87}"/>
                  </a:ext>
                </a:extLst>
              </p:cNvPr>
              <p:cNvSpPr/>
              <p:nvPr/>
            </p:nvSpPr>
            <p:spPr>
              <a:xfrm>
                <a:off x="2972056" y="4490484"/>
                <a:ext cx="423081" cy="361299"/>
              </a:xfrm>
              <a:custGeom>
                <a:avLst/>
                <a:gdLst/>
                <a:ahLst/>
                <a:cxnLst/>
                <a:rect l="l" t="t" r="r" b="b"/>
                <a:pathLst>
                  <a:path w="15997" h="13661" extrusionOk="0">
                    <a:moveTo>
                      <a:pt x="7999" y="1"/>
                    </a:moveTo>
                    <a:cubicBezTo>
                      <a:pt x="7611" y="1"/>
                      <a:pt x="7222" y="193"/>
                      <a:pt x="7000" y="577"/>
                    </a:cubicBezTo>
                    <a:lnTo>
                      <a:pt x="3723" y="6254"/>
                    </a:lnTo>
                    <a:lnTo>
                      <a:pt x="445" y="11930"/>
                    </a:lnTo>
                    <a:cubicBezTo>
                      <a:pt x="1" y="12699"/>
                      <a:pt x="556" y="13661"/>
                      <a:pt x="1444" y="13661"/>
                    </a:cubicBezTo>
                    <a:lnTo>
                      <a:pt x="14554" y="13661"/>
                    </a:lnTo>
                    <a:cubicBezTo>
                      <a:pt x="15442" y="13661"/>
                      <a:pt x="15997" y="12699"/>
                      <a:pt x="15553" y="11930"/>
                    </a:cubicBezTo>
                    <a:lnTo>
                      <a:pt x="12275" y="6254"/>
                    </a:lnTo>
                    <a:lnTo>
                      <a:pt x="8998" y="577"/>
                    </a:lnTo>
                    <a:cubicBezTo>
                      <a:pt x="8776" y="193"/>
                      <a:pt x="8388" y="1"/>
                      <a:pt x="7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67;p41">
                <a:extLst>
                  <a:ext uri="{FF2B5EF4-FFF2-40B4-BE49-F238E27FC236}">
                    <a16:creationId xmlns:a16="http://schemas.microsoft.com/office/drawing/2014/main" id="{6AD6E187-7398-5C24-DBD9-EAB85CC3F524}"/>
                  </a:ext>
                </a:extLst>
              </p:cNvPr>
              <p:cNvSpPr/>
              <p:nvPr/>
            </p:nvSpPr>
            <p:spPr>
              <a:xfrm>
                <a:off x="3111884" y="4472473"/>
                <a:ext cx="144853" cy="136178"/>
              </a:xfrm>
              <a:custGeom>
                <a:avLst/>
                <a:gdLst/>
                <a:ahLst/>
                <a:cxnLst/>
                <a:rect l="l" t="t" r="r" b="b"/>
                <a:pathLst>
                  <a:path w="5477" h="5149" extrusionOk="0">
                    <a:moveTo>
                      <a:pt x="0" y="1"/>
                    </a:moveTo>
                    <a:lnTo>
                      <a:pt x="0" y="5149"/>
                    </a:lnTo>
                    <a:lnTo>
                      <a:pt x="5476" y="5149"/>
                    </a:lnTo>
                    <a:lnTo>
                      <a:pt x="54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68;p41">
                <a:extLst>
                  <a:ext uri="{FF2B5EF4-FFF2-40B4-BE49-F238E27FC236}">
                    <a16:creationId xmlns:a16="http://schemas.microsoft.com/office/drawing/2014/main" id="{A3689FD3-F8ED-95E2-DF87-91F50080FE62}"/>
                  </a:ext>
                </a:extLst>
              </p:cNvPr>
              <p:cNvSpPr/>
              <p:nvPr/>
            </p:nvSpPr>
            <p:spPr>
              <a:xfrm>
                <a:off x="3095328" y="4461339"/>
                <a:ext cx="178759" cy="31102"/>
              </a:xfrm>
              <a:custGeom>
                <a:avLst/>
                <a:gdLst/>
                <a:ahLst/>
                <a:cxnLst/>
                <a:rect l="l" t="t" r="r" b="b"/>
                <a:pathLst>
                  <a:path w="6759" h="1176" extrusionOk="0">
                    <a:moveTo>
                      <a:pt x="588" y="0"/>
                    </a:moveTo>
                    <a:cubicBezTo>
                      <a:pt x="263" y="0"/>
                      <a:pt x="1" y="263"/>
                      <a:pt x="1" y="588"/>
                    </a:cubicBezTo>
                    <a:cubicBezTo>
                      <a:pt x="1" y="912"/>
                      <a:pt x="263" y="1176"/>
                      <a:pt x="588" y="1176"/>
                    </a:cubicBezTo>
                    <a:lnTo>
                      <a:pt x="6170" y="1176"/>
                    </a:lnTo>
                    <a:cubicBezTo>
                      <a:pt x="6495" y="1176"/>
                      <a:pt x="6758" y="912"/>
                      <a:pt x="6758" y="588"/>
                    </a:cubicBezTo>
                    <a:cubicBezTo>
                      <a:pt x="6758" y="263"/>
                      <a:pt x="6495" y="0"/>
                      <a:pt x="61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69;p41">
                <a:extLst>
                  <a:ext uri="{FF2B5EF4-FFF2-40B4-BE49-F238E27FC236}">
                    <a16:creationId xmlns:a16="http://schemas.microsoft.com/office/drawing/2014/main" id="{1CA2335A-A14A-B311-B8B6-91FFAE885596}"/>
                  </a:ext>
                </a:extLst>
              </p:cNvPr>
              <p:cNvSpPr/>
              <p:nvPr/>
            </p:nvSpPr>
            <p:spPr>
              <a:xfrm>
                <a:off x="3105749" y="4516085"/>
                <a:ext cx="157865" cy="27479"/>
              </a:xfrm>
              <a:custGeom>
                <a:avLst/>
                <a:gdLst/>
                <a:ahLst/>
                <a:cxnLst/>
                <a:rect l="l" t="t" r="r" b="b"/>
                <a:pathLst>
                  <a:path w="5969" h="1039" extrusionOk="0">
                    <a:moveTo>
                      <a:pt x="520" y="0"/>
                    </a:moveTo>
                    <a:cubicBezTo>
                      <a:pt x="233" y="0"/>
                      <a:pt x="1" y="233"/>
                      <a:pt x="1" y="519"/>
                    </a:cubicBezTo>
                    <a:cubicBezTo>
                      <a:pt x="1" y="807"/>
                      <a:pt x="233" y="1039"/>
                      <a:pt x="520" y="1039"/>
                    </a:cubicBezTo>
                    <a:lnTo>
                      <a:pt x="5450" y="1039"/>
                    </a:lnTo>
                    <a:cubicBezTo>
                      <a:pt x="5736" y="1039"/>
                      <a:pt x="5969" y="807"/>
                      <a:pt x="5969" y="519"/>
                    </a:cubicBezTo>
                    <a:cubicBezTo>
                      <a:pt x="5969" y="233"/>
                      <a:pt x="5736" y="0"/>
                      <a:pt x="5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70;p41">
                <a:extLst>
                  <a:ext uri="{FF2B5EF4-FFF2-40B4-BE49-F238E27FC236}">
                    <a16:creationId xmlns:a16="http://schemas.microsoft.com/office/drawing/2014/main" id="{3EFD9D80-977B-690A-66B7-2AE317F9A6BD}"/>
                  </a:ext>
                </a:extLst>
              </p:cNvPr>
              <p:cNvSpPr/>
              <p:nvPr/>
            </p:nvSpPr>
            <p:spPr>
              <a:xfrm>
                <a:off x="3071182" y="4585695"/>
                <a:ext cx="222794" cy="266088"/>
              </a:xfrm>
              <a:custGeom>
                <a:avLst/>
                <a:gdLst/>
                <a:ahLst/>
                <a:cxnLst/>
                <a:rect l="l" t="t" r="r" b="b"/>
                <a:pathLst>
                  <a:path w="8424" h="10061" extrusionOk="0">
                    <a:moveTo>
                      <a:pt x="2768" y="1"/>
                    </a:moveTo>
                    <a:lnTo>
                      <a:pt x="1959" y="2654"/>
                    </a:lnTo>
                    <a:lnTo>
                      <a:pt x="235" y="8329"/>
                    </a:lnTo>
                    <a:cubicBezTo>
                      <a:pt x="0" y="9099"/>
                      <a:pt x="292" y="10061"/>
                      <a:pt x="759" y="10061"/>
                    </a:cubicBezTo>
                    <a:lnTo>
                      <a:pt x="7664" y="10061"/>
                    </a:lnTo>
                    <a:cubicBezTo>
                      <a:pt x="8131" y="10061"/>
                      <a:pt x="8423" y="9099"/>
                      <a:pt x="8189" y="8329"/>
                    </a:cubicBezTo>
                    <a:lnTo>
                      <a:pt x="6464" y="2654"/>
                    </a:lnTo>
                    <a:lnTo>
                      <a:pt x="5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 name="Group 145">
            <a:extLst>
              <a:ext uri="{FF2B5EF4-FFF2-40B4-BE49-F238E27FC236}">
                <a16:creationId xmlns:a16="http://schemas.microsoft.com/office/drawing/2014/main" id="{257BC245-07CD-488A-DE77-B4E004533CD3}"/>
              </a:ext>
            </a:extLst>
          </p:cNvPr>
          <p:cNvGrpSpPr/>
          <p:nvPr/>
        </p:nvGrpSpPr>
        <p:grpSpPr>
          <a:xfrm>
            <a:off x="3695839" y="1097842"/>
            <a:ext cx="4366648" cy="2326415"/>
            <a:chOff x="507999" y="966821"/>
            <a:chExt cx="4760361" cy="6122063"/>
          </a:xfrm>
        </p:grpSpPr>
        <p:sp>
          <p:nvSpPr>
            <p:cNvPr id="147" name="Rectangle: Diagonal Corners Rounded 5">
              <a:extLst>
                <a:ext uri="{FF2B5EF4-FFF2-40B4-BE49-F238E27FC236}">
                  <a16:creationId xmlns:a16="http://schemas.microsoft.com/office/drawing/2014/main" id="{8A4458A9-B6EE-C7DD-855D-44826B2C92FF}"/>
                </a:ext>
              </a:extLst>
            </p:cNvPr>
            <p:cNvSpPr/>
            <p:nvPr/>
          </p:nvSpPr>
          <p:spPr>
            <a:xfrm>
              <a:off x="602344" y="1146853"/>
              <a:ext cx="4666016" cy="5942031"/>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Diagonal Corners Rounded 4">
              <a:extLst>
                <a:ext uri="{FF2B5EF4-FFF2-40B4-BE49-F238E27FC236}">
                  <a16:creationId xmlns:a16="http://schemas.microsoft.com/office/drawing/2014/main" id="{DE0101F4-9D0E-B6F6-9203-6A8EF0203A95}"/>
                </a:ext>
              </a:extLst>
            </p:cNvPr>
            <p:cNvSpPr/>
            <p:nvPr/>
          </p:nvSpPr>
          <p:spPr>
            <a:xfrm>
              <a:off x="507999" y="966821"/>
              <a:ext cx="4681402" cy="5927370"/>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a:extLst>
                <a:ext uri="{FF2B5EF4-FFF2-40B4-BE49-F238E27FC236}">
                  <a16:creationId xmlns:a16="http://schemas.microsoft.com/office/drawing/2014/main" id="{0B21B0EA-9ADD-12F4-DA55-130E8D204A83}"/>
                </a:ext>
              </a:extLst>
            </p:cNvPr>
            <p:cNvSpPr txBox="1"/>
            <p:nvPr/>
          </p:nvSpPr>
          <p:spPr>
            <a:xfrm>
              <a:off x="747538" y="1409784"/>
              <a:ext cx="4264805" cy="5102542"/>
            </a:xfrm>
            <a:prstGeom prst="rect">
              <a:avLst/>
            </a:prstGeom>
            <a:noFill/>
          </p:spPr>
          <p:txBody>
            <a:bodyPr wrap="square" rtlCol="0">
              <a:spAutoFit/>
            </a:bodyPr>
            <a:lstStyle/>
            <a:p>
              <a:pPr algn="just">
                <a:lnSpc>
                  <a:spcPct val="150000"/>
                </a:lnSpc>
              </a:pPr>
              <a:r>
                <a:rPr lang="en-US" sz="2000"/>
                <a:t>K</a:t>
              </a:r>
              <a:r>
                <a:rPr lang="vi-VN" sz="2000"/>
                <a:t>hoản nộp ngân sách nhà nước bắt buộc của tổ chức, hộ gia đình, hộ kinh doanh, cá nhân theo quy định của các luật thuế.</a:t>
              </a:r>
            </a:p>
          </p:txBody>
        </p:sp>
      </p:grpSp>
      <p:sp>
        <p:nvSpPr>
          <p:cNvPr id="150" name="Arrow: Pentagon 1">
            <a:extLst>
              <a:ext uri="{FF2B5EF4-FFF2-40B4-BE49-F238E27FC236}">
                <a16:creationId xmlns:a16="http://schemas.microsoft.com/office/drawing/2014/main" id="{5E2EB25C-6E8D-AD0A-CC86-3F72A1D3A07F}"/>
              </a:ext>
            </a:extLst>
          </p:cNvPr>
          <p:cNvSpPr/>
          <p:nvPr/>
        </p:nvSpPr>
        <p:spPr>
          <a:xfrm flipH="1">
            <a:off x="7573370" y="296037"/>
            <a:ext cx="1682486" cy="551543"/>
          </a:xfrm>
          <a:prstGeom prst="homePlate">
            <a:avLst/>
          </a:prstGeom>
          <a:solidFill>
            <a:srgbClr val="FFFFCC"/>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Thuế</a:t>
            </a:r>
          </a:p>
        </p:txBody>
      </p:sp>
    </p:spTree>
    <p:extLst>
      <p:ext uri="{BB962C8B-B14F-4D97-AF65-F5344CB8AC3E}">
        <p14:creationId xmlns:p14="http://schemas.microsoft.com/office/powerpoint/2010/main" val="23691084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wipe(right)">
                                      <p:cBhvr>
                                        <p:cTn id="7" dur="500"/>
                                        <p:tgtEl>
                                          <p:spTgt spid="15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anim calcmode="lin" valueType="num">
                                      <p:cBhvr>
                                        <p:cTn id="12" dur="500" fill="hold"/>
                                        <p:tgtEl>
                                          <p:spTgt spid="146"/>
                                        </p:tgtEl>
                                        <p:attrNameLst>
                                          <p:attrName>ppt_w</p:attrName>
                                        </p:attrNameLst>
                                      </p:cBhvr>
                                      <p:tavLst>
                                        <p:tav tm="0">
                                          <p:val>
                                            <p:fltVal val="0"/>
                                          </p:val>
                                        </p:tav>
                                        <p:tav tm="100000">
                                          <p:val>
                                            <p:strVal val="#ppt_w"/>
                                          </p:val>
                                        </p:tav>
                                      </p:tavLst>
                                    </p:anim>
                                    <p:anim calcmode="lin" valueType="num">
                                      <p:cBhvr>
                                        <p:cTn id="13" dur="500" fill="hold"/>
                                        <p:tgtEl>
                                          <p:spTgt spid="146"/>
                                        </p:tgtEl>
                                        <p:attrNameLst>
                                          <p:attrName>ppt_h</p:attrName>
                                        </p:attrNameLst>
                                      </p:cBhvr>
                                      <p:tavLst>
                                        <p:tav tm="0">
                                          <p:val>
                                            <p:fltVal val="0"/>
                                          </p:val>
                                        </p:tav>
                                        <p:tav tm="100000">
                                          <p:val>
                                            <p:strVal val="#ppt_h"/>
                                          </p:val>
                                        </p:tav>
                                      </p:tavLst>
                                    </p:anim>
                                    <p:animEffect transition="in" filter="fade">
                                      <p:cBhvr>
                                        <p:cTn id="14"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sp>
        <p:nvSpPr>
          <p:cNvPr id="2" name="Rectangle: Diagonal Corners Rounded 4">
            <a:extLst>
              <a:ext uri="{FF2B5EF4-FFF2-40B4-BE49-F238E27FC236}">
                <a16:creationId xmlns:a16="http://schemas.microsoft.com/office/drawing/2014/main" id="{7BC05C48-F357-B160-CE0B-445770F63A63}"/>
              </a:ext>
            </a:extLst>
          </p:cNvPr>
          <p:cNvSpPr/>
          <p:nvPr/>
        </p:nvSpPr>
        <p:spPr>
          <a:xfrm>
            <a:off x="359585" y="902067"/>
            <a:ext cx="8421558" cy="1071875"/>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Mọi người có nghĩa vụ đăng kí thuế, khai thuế, nộp thuế đầy đủ, đúng thời hạn theo quy định. </a:t>
            </a:r>
            <a:endParaRPr lang="en-US" sz="2000">
              <a:solidFill>
                <a:srgbClr val="000000"/>
              </a:solidFill>
            </a:endParaRPr>
          </a:p>
        </p:txBody>
      </p:sp>
      <p:grpSp>
        <p:nvGrpSpPr>
          <p:cNvPr id="3" name="Group 2"/>
          <p:cNvGrpSpPr/>
          <p:nvPr/>
        </p:nvGrpSpPr>
        <p:grpSpPr>
          <a:xfrm>
            <a:off x="1236132" y="171274"/>
            <a:ext cx="6668464" cy="600164"/>
            <a:chOff x="1943099" y="2886619"/>
            <a:chExt cx="6668464" cy="600164"/>
          </a:xfrm>
        </p:grpSpPr>
        <p:sp>
          <p:nvSpPr>
            <p:cNvPr id="4" name="TextBox 3">
              <a:extLst>
                <a:ext uri="{FF2B5EF4-FFF2-40B4-BE49-F238E27FC236}">
                  <a16:creationId xmlns:a16="http://schemas.microsoft.com/office/drawing/2014/main" id="{0BE89C69-1BA8-2F2F-01BF-6D0FE11A63EB}"/>
                </a:ext>
              </a:extLst>
            </p:cNvPr>
            <p:cNvSpPr txBox="1"/>
            <p:nvPr/>
          </p:nvSpPr>
          <p:spPr>
            <a:xfrm>
              <a:off x="1943099" y="2886619"/>
              <a:ext cx="6668464" cy="600164"/>
            </a:xfrm>
            <a:prstGeom prst="rect">
              <a:avLst/>
            </a:prstGeom>
            <a:noFill/>
          </p:spPr>
          <p:txBody>
            <a:bodyPr wrap="square" rtlCol="0">
              <a:spAutoFit/>
            </a:bodyPr>
            <a:lstStyle/>
            <a:p>
              <a:pPr algn="just">
                <a:lnSpc>
                  <a:spcPct val="150000"/>
                </a:lnSpc>
              </a:pPr>
              <a:r>
                <a:rPr lang="en-US" sz="2200" b="1">
                  <a:solidFill>
                    <a:srgbClr val="7030A0"/>
                  </a:solidFill>
                  <a:latin typeface="Arial" panose="020B0604020202020204" pitchFamily="34" charset="0"/>
                  <a:cs typeface="Arial" panose="020B0604020202020204" pitchFamily="34" charset="0"/>
                </a:rPr>
                <a:t>     Quy định của pháp luật về nghĩa vụ nộp thuế: </a:t>
              </a:r>
              <a:endParaRPr lang="vi-VN" sz="2200" b="1">
                <a:solidFill>
                  <a:srgbClr val="7030A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9F2CF33-BD32-103D-D3AC-F6099F5C40DD}"/>
                </a:ext>
              </a:extLst>
            </p:cNvPr>
            <p:cNvPicPr>
              <a:picLocks noChangeAspect="1"/>
            </p:cNvPicPr>
            <p:nvPr/>
          </p:nvPicPr>
          <p:blipFill>
            <a:blip r:embed="rId2"/>
            <a:stretch>
              <a:fillRect/>
            </a:stretch>
          </p:blipFill>
          <p:spPr>
            <a:xfrm rot="19882005">
              <a:off x="1991490" y="2978644"/>
              <a:ext cx="356441" cy="356441"/>
            </a:xfrm>
            <a:prstGeom prst="rect">
              <a:avLst/>
            </a:prstGeom>
          </p:spPr>
        </p:pic>
      </p:grpSp>
      <p:sp>
        <p:nvSpPr>
          <p:cNvPr id="6" name="Rectangle: Diagonal Corners Rounded 4">
            <a:extLst>
              <a:ext uri="{FF2B5EF4-FFF2-40B4-BE49-F238E27FC236}">
                <a16:creationId xmlns:a16="http://schemas.microsoft.com/office/drawing/2014/main" id="{7BC05C48-F357-B160-CE0B-445770F63A63}"/>
              </a:ext>
            </a:extLst>
          </p:cNvPr>
          <p:cNvSpPr/>
          <p:nvPr/>
        </p:nvSpPr>
        <p:spPr>
          <a:xfrm>
            <a:off x="359585" y="2235200"/>
            <a:ext cx="8421558" cy="2510971"/>
          </a:xfrm>
          <a:prstGeom prst="round2DiagRect">
            <a:avLst>
              <a:gd name="adj1" fmla="val 7607"/>
              <a:gd name="adj2" fmla="val 0"/>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Khi nộp thuế, người dân được</a:t>
            </a:r>
            <a:r>
              <a:rPr lang="en-US" sz="2000">
                <a:solidFill>
                  <a:srgbClr val="000000"/>
                </a:solidFill>
              </a:rPr>
              <a:t>:</a:t>
            </a:r>
          </a:p>
          <a:p>
            <a:pPr algn="just">
              <a:lnSpc>
                <a:spcPct val="150000"/>
              </a:lnSpc>
            </a:pPr>
            <a:r>
              <a:rPr lang="en-US" sz="2000">
                <a:solidFill>
                  <a:srgbClr val="000000"/>
                </a:solidFill>
              </a:rPr>
              <a:t>• C</a:t>
            </a:r>
            <a:r>
              <a:rPr lang="vi-VN" sz="2000">
                <a:solidFill>
                  <a:srgbClr val="000000"/>
                </a:solidFill>
              </a:rPr>
              <a:t>ung cấp thông tin, tài liệu để thực hiện nghĩa vụ, quyền lợi về thuế</a:t>
            </a:r>
            <a:r>
              <a:rPr lang="en-US" sz="2000">
                <a:solidFill>
                  <a:srgbClr val="000000"/>
                </a:solidFill>
              </a:rPr>
              <a:t>.</a:t>
            </a:r>
          </a:p>
          <a:p>
            <a:pPr algn="just">
              <a:lnSpc>
                <a:spcPct val="150000"/>
              </a:lnSpc>
            </a:pPr>
            <a:r>
              <a:rPr lang="en-US" sz="2000">
                <a:solidFill>
                  <a:srgbClr val="000000"/>
                </a:solidFill>
              </a:rPr>
              <a:t>• G</a:t>
            </a:r>
            <a:r>
              <a:rPr lang="vi-VN" sz="2000">
                <a:solidFill>
                  <a:srgbClr val="000000"/>
                </a:solidFill>
              </a:rPr>
              <a:t>iữ bí mật thông tin, trừ thông tin phải cung cấp cho cơ quan thuế</a:t>
            </a:r>
            <a:r>
              <a:rPr lang="en-US" sz="2000">
                <a:solidFill>
                  <a:srgbClr val="000000"/>
                </a:solidFill>
              </a:rPr>
              <a:t>.</a:t>
            </a:r>
          </a:p>
          <a:p>
            <a:pPr algn="just">
              <a:lnSpc>
                <a:spcPct val="150000"/>
              </a:lnSpc>
            </a:pPr>
            <a:r>
              <a:rPr lang="en-US" sz="2000">
                <a:solidFill>
                  <a:srgbClr val="000000"/>
                </a:solidFill>
              </a:rPr>
              <a:t>• H</a:t>
            </a:r>
            <a:r>
              <a:rPr lang="vi-VN" sz="2000">
                <a:solidFill>
                  <a:srgbClr val="000000"/>
                </a:solidFill>
              </a:rPr>
              <a:t>ưởng ưu đãi về thuế, hoàn thuế theo quy định của pháp luật về thuế</a:t>
            </a:r>
            <a:r>
              <a:rPr lang="en-US" sz="2000">
                <a:solidFill>
                  <a:srgbClr val="000000"/>
                </a:solidFill>
              </a:rPr>
              <a:t>.</a:t>
            </a:r>
          </a:p>
          <a:p>
            <a:pPr algn="just">
              <a:lnSpc>
                <a:spcPct val="150000"/>
              </a:lnSpc>
            </a:pPr>
            <a:r>
              <a:rPr lang="en-US" sz="2000">
                <a:solidFill>
                  <a:srgbClr val="000000"/>
                </a:solidFill>
              </a:rPr>
              <a:t>• H</a:t>
            </a:r>
            <a:r>
              <a:rPr lang="vi-VN" sz="2000">
                <a:solidFill>
                  <a:srgbClr val="000000"/>
                </a:solidFill>
              </a:rPr>
              <a:t>ỗ trợ, hướng dẫn thực hiện việc nộp thuế</a:t>
            </a:r>
            <a:r>
              <a:rPr lang="en-US" sz="2000">
                <a:solidFill>
                  <a:srgbClr val="000000"/>
                </a:solidFill>
              </a:rPr>
              <a:t>,</a:t>
            </a:r>
            <a:r>
              <a:rPr lang="vi-VN" sz="2000">
                <a:solidFill>
                  <a:srgbClr val="000000"/>
                </a:solidFill>
              </a:rPr>
              <a:t>...</a:t>
            </a:r>
            <a:endParaRPr lang="en-US" sz="2000">
              <a:solidFill>
                <a:srgbClr val="000000"/>
              </a:solidFill>
            </a:endParaRPr>
          </a:p>
        </p:txBody>
      </p:sp>
    </p:spTree>
    <p:extLst>
      <p:ext uri="{BB962C8B-B14F-4D97-AF65-F5344CB8AC3E}">
        <p14:creationId xmlns:p14="http://schemas.microsoft.com/office/powerpoint/2010/main" val="24972729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3" name="Group 2"/>
          <p:cNvGrpSpPr/>
          <p:nvPr/>
        </p:nvGrpSpPr>
        <p:grpSpPr>
          <a:xfrm>
            <a:off x="413230" y="113217"/>
            <a:ext cx="8314268" cy="600164"/>
            <a:chOff x="1943099" y="2886619"/>
            <a:chExt cx="8314268" cy="600164"/>
          </a:xfrm>
        </p:grpSpPr>
        <p:sp>
          <p:nvSpPr>
            <p:cNvPr id="4" name="TextBox 3">
              <a:extLst>
                <a:ext uri="{FF2B5EF4-FFF2-40B4-BE49-F238E27FC236}">
                  <a16:creationId xmlns:a16="http://schemas.microsoft.com/office/drawing/2014/main" id="{0BE89C69-1BA8-2F2F-01BF-6D0FE11A63EB}"/>
                </a:ext>
              </a:extLst>
            </p:cNvPr>
            <p:cNvSpPr txBox="1"/>
            <p:nvPr/>
          </p:nvSpPr>
          <p:spPr>
            <a:xfrm>
              <a:off x="1943099" y="2886619"/>
              <a:ext cx="8314268" cy="600164"/>
            </a:xfrm>
            <a:prstGeom prst="rect">
              <a:avLst/>
            </a:prstGeom>
            <a:noFill/>
          </p:spPr>
          <p:txBody>
            <a:bodyPr wrap="square" rtlCol="0">
              <a:spAutoFit/>
            </a:bodyPr>
            <a:lstStyle/>
            <a:p>
              <a:pPr algn="just">
                <a:lnSpc>
                  <a:spcPct val="150000"/>
                </a:lnSpc>
              </a:pPr>
              <a:r>
                <a:rPr lang="en-US" sz="2200" b="1">
                  <a:solidFill>
                    <a:srgbClr val="7030A0"/>
                  </a:solidFill>
                  <a:latin typeface="Arial" panose="020B0604020202020204" pitchFamily="34" charset="0"/>
                  <a:cs typeface="Arial" panose="020B0604020202020204" pitchFamily="34" charset="0"/>
                </a:rPr>
                <a:t>     Trách nhiệm công dân trong thực hiện nghĩa vụ nộp thuế: </a:t>
              </a:r>
              <a:endParaRPr lang="vi-VN" sz="2200" b="1">
                <a:solidFill>
                  <a:srgbClr val="7030A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9F2CF33-BD32-103D-D3AC-F6099F5C40DD}"/>
                </a:ext>
              </a:extLst>
            </p:cNvPr>
            <p:cNvPicPr>
              <a:picLocks noChangeAspect="1"/>
            </p:cNvPicPr>
            <p:nvPr/>
          </p:nvPicPr>
          <p:blipFill>
            <a:blip r:embed="rId2"/>
            <a:stretch>
              <a:fillRect/>
            </a:stretch>
          </p:blipFill>
          <p:spPr>
            <a:xfrm rot="19882005">
              <a:off x="1991490" y="2978644"/>
              <a:ext cx="356441" cy="356441"/>
            </a:xfrm>
            <a:prstGeom prst="rect">
              <a:avLst/>
            </a:prstGeom>
          </p:spPr>
        </p:pic>
      </p:grpSp>
      <p:grpSp>
        <p:nvGrpSpPr>
          <p:cNvPr id="7" name="Group 6">
            <a:extLst>
              <a:ext uri="{FF2B5EF4-FFF2-40B4-BE49-F238E27FC236}">
                <a16:creationId xmlns:a16="http://schemas.microsoft.com/office/drawing/2014/main" id="{FB7870DD-29E4-7755-23F5-AAE10FDDBAAA}"/>
              </a:ext>
            </a:extLst>
          </p:cNvPr>
          <p:cNvGrpSpPr/>
          <p:nvPr/>
        </p:nvGrpSpPr>
        <p:grpSpPr>
          <a:xfrm>
            <a:off x="696486" y="965085"/>
            <a:ext cx="3040943" cy="1762704"/>
            <a:chOff x="385324" y="2662090"/>
            <a:chExt cx="3040943" cy="1698789"/>
          </a:xfrm>
        </p:grpSpPr>
        <p:sp>
          <p:nvSpPr>
            <p:cNvPr id="8" name="Rectangle: Diagonal Corners Rounded 15">
              <a:extLst>
                <a:ext uri="{FF2B5EF4-FFF2-40B4-BE49-F238E27FC236}">
                  <a16:creationId xmlns:a16="http://schemas.microsoft.com/office/drawing/2014/main" id="{8E7244F3-E85C-9541-AE5E-E0FE3EE06C89}"/>
                </a:ext>
              </a:extLst>
            </p:cNvPr>
            <p:cNvSpPr/>
            <p:nvPr/>
          </p:nvSpPr>
          <p:spPr>
            <a:xfrm>
              <a:off x="465154" y="2734663"/>
              <a:ext cx="2961113" cy="1626216"/>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14">
              <a:extLst>
                <a:ext uri="{FF2B5EF4-FFF2-40B4-BE49-F238E27FC236}">
                  <a16:creationId xmlns:a16="http://schemas.microsoft.com/office/drawing/2014/main" id="{0EE5D035-EFC2-5101-24E4-01383F764156}"/>
                </a:ext>
              </a:extLst>
            </p:cNvPr>
            <p:cNvSpPr/>
            <p:nvPr/>
          </p:nvSpPr>
          <p:spPr>
            <a:xfrm>
              <a:off x="385324" y="2662090"/>
              <a:ext cx="2961113" cy="1626216"/>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6D73192-51ED-1F2D-92CD-1C3DC79642D8}"/>
                </a:ext>
              </a:extLst>
            </p:cNvPr>
            <p:cNvSpPr txBox="1"/>
            <p:nvPr/>
          </p:nvSpPr>
          <p:spPr>
            <a:xfrm>
              <a:off x="683950" y="2759997"/>
              <a:ext cx="2363859" cy="1423761"/>
            </a:xfrm>
            <a:prstGeom prst="rect">
              <a:avLst/>
            </a:prstGeom>
            <a:noFill/>
          </p:spPr>
          <p:txBody>
            <a:bodyPr wrap="square">
              <a:spAutoFit/>
            </a:bodyPr>
            <a:lstStyle/>
            <a:p>
              <a:pPr algn="just">
                <a:lnSpc>
                  <a:spcPct val="150000"/>
                </a:lnSpc>
              </a:pPr>
              <a:r>
                <a:rPr lang="vi-VN" sz="2000"/>
                <a:t>Thực hiện đăng kí và sử dụng mã số thuế theo quy định.</a:t>
              </a:r>
              <a:endParaRPr lang="en-US" sz="2000"/>
            </a:p>
          </p:txBody>
        </p:sp>
      </p:grpSp>
      <p:grpSp>
        <p:nvGrpSpPr>
          <p:cNvPr id="11" name="Group 10">
            <a:extLst>
              <a:ext uri="{FF2B5EF4-FFF2-40B4-BE49-F238E27FC236}">
                <a16:creationId xmlns:a16="http://schemas.microsoft.com/office/drawing/2014/main" id="{FB7870DD-29E4-7755-23F5-AAE10FDDBAAA}"/>
              </a:ext>
            </a:extLst>
          </p:cNvPr>
          <p:cNvGrpSpPr/>
          <p:nvPr/>
        </p:nvGrpSpPr>
        <p:grpSpPr>
          <a:xfrm>
            <a:off x="4076877" y="965085"/>
            <a:ext cx="4377695" cy="1762704"/>
            <a:chOff x="385324" y="2662090"/>
            <a:chExt cx="4377695" cy="1698789"/>
          </a:xfrm>
        </p:grpSpPr>
        <p:sp>
          <p:nvSpPr>
            <p:cNvPr id="12" name="Rectangle: Diagonal Corners Rounded 15">
              <a:extLst>
                <a:ext uri="{FF2B5EF4-FFF2-40B4-BE49-F238E27FC236}">
                  <a16:creationId xmlns:a16="http://schemas.microsoft.com/office/drawing/2014/main" id="{8E7244F3-E85C-9541-AE5E-E0FE3EE06C89}"/>
                </a:ext>
              </a:extLst>
            </p:cNvPr>
            <p:cNvSpPr/>
            <p:nvPr/>
          </p:nvSpPr>
          <p:spPr>
            <a:xfrm>
              <a:off x="465154" y="2734663"/>
              <a:ext cx="4297865" cy="1626216"/>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4">
              <a:extLst>
                <a:ext uri="{FF2B5EF4-FFF2-40B4-BE49-F238E27FC236}">
                  <a16:creationId xmlns:a16="http://schemas.microsoft.com/office/drawing/2014/main" id="{0EE5D035-EFC2-5101-24E4-01383F764156}"/>
                </a:ext>
              </a:extLst>
            </p:cNvPr>
            <p:cNvSpPr/>
            <p:nvPr/>
          </p:nvSpPr>
          <p:spPr>
            <a:xfrm>
              <a:off x="385324" y="2662090"/>
              <a:ext cx="4297865" cy="1626216"/>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6D73192-51ED-1F2D-92CD-1C3DC79642D8}"/>
                </a:ext>
              </a:extLst>
            </p:cNvPr>
            <p:cNvSpPr txBox="1"/>
            <p:nvPr/>
          </p:nvSpPr>
          <p:spPr>
            <a:xfrm>
              <a:off x="529344" y="2759998"/>
              <a:ext cx="4009823" cy="1423760"/>
            </a:xfrm>
            <a:prstGeom prst="rect">
              <a:avLst/>
            </a:prstGeom>
            <a:noFill/>
          </p:spPr>
          <p:txBody>
            <a:bodyPr wrap="square">
              <a:spAutoFit/>
            </a:bodyPr>
            <a:lstStyle/>
            <a:p>
              <a:pPr algn="just">
                <a:lnSpc>
                  <a:spcPct val="150000"/>
                </a:lnSpc>
              </a:pPr>
              <a:r>
                <a:rPr lang="vi-VN" sz="2000"/>
                <a:t>Chịu trách nhiệm trước pháp luật về tính chính xác, trung thực, đầy đủ của hồ sơ thuế.</a:t>
              </a:r>
              <a:endParaRPr lang="en-US" sz="2000"/>
            </a:p>
          </p:txBody>
        </p:sp>
      </p:grpSp>
      <p:grpSp>
        <p:nvGrpSpPr>
          <p:cNvPr id="15" name="Group 14">
            <a:extLst>
              <a:ext uri="{FF2B5EF4-FFF2-40B4-BE49-F238E27FC236}">
                <a16:creationId xmlns:a16="http://schemas.microsoft.com/office/drawing/2014/main" id="{FB7870DD-29E4-7755-23F5-AAE10FDDBAAA}"/>
              </a:ext>
            </a:extLst>
          </p:cNvPr>
          <p:cNvGrpSpPr/>
          <p:nvPr/>
        </p:nvGrpSpPr>
        <p:grpSpPr>
          <a:xfrm>
            <a:off x="696487" y="3061592"/>
            <a:ext cx="3040943" cy="1762704"/>
            <a:chOff x="385325" y="2662090"/>
            <a:chExt cx="3040943" cy="1698789"/>
          </a:xfrm>
        </p:grpSpPr>
        <p:sp>
          <p:nvSpPr>
            <p:cNvPr id="16" name="Rectangle: Diagonal Corners Rounded 15">
              <a:extLst>
                <a:ext uri="{FF2B5EF4-FFF2-40B4-BE49-F238E27FC236}">
                  <a16:creationId xmlns:a16="http://schemas.microsoft.com/office/drawing/2014/main" id="{8E7244F3-E85C-9541-AE5E-E0FE3EE06C89}"/>
                </a:ext>
              </a:extLst>
            </p:cNvPr>
            <p:cNvSpPr/>
            <p:nvPr/>
          </p:nvSpPr>
          <p:spPr>
            <a:xfrm>
              <a:off x="465155" y="2734663"/>
              <a:ext cx="2961113" cy="1626216"/>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Diagonal Corners Rounded 14">
              <a:extLst>
                <a:ext uri="{FF2B5EF4-FFF2-40B4-BE49-F238E27FC236}">
                  <a16:creationId xmlns:a16="http://schemas.microsoft.com/office/drawing/2014/main" id="{0EE5D035-EFC2-5101-24E4-01383F764156}"/>
                </a:ext>
              </a:extLst>
            </p:cNvPr>
            <p:cNvSpPr/>
            <p:nvPr/>
          </p:nvSpPr>
          <p:spPr>
            <a:xfrm>
              <a:off x="385325" y="2662090"/>
              <a:ext cx="2961113" cy="1626216"/>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6D73192-51ED-1F2D-92CD-1C3DC79642D8}"/>
                </a:ext>
              </a:extLst>
            </p:cNvPr>
            <p:cNvSpPr txBox="1"/>
            <p:nvPr/>
          </p:nvSpPr>
          <p:spPr>
            <a:xfrm>
              <a:off x="542434" y="2759997"/>
              <a:ext cx="2646889" cy="1423761"/>
            </a:xfrm>
            <a:prstGeom prst="rect">
              <a:avLst/>
            </a:prstGeom>
            <a:noFill/>
          </p:spPr>
          <p:txBody>
            <a:bodyPr wrap="square">
              <a:spAutoFit/>
            </a:bodyPr>
            <a:lstStyle/>
            <a:p>
              <a:pPr algn="just">
                <a:lnSpc>
                  <a:spcPct val="150000"/>
                </a:lnSpc>
              </a:pPr>
              <a:r>
                <a:rPr lang="vi-VN" sz="2000"/>
                <a:t>Tuân thủ các quy định của pháp luật về nghĩa vụ nộp thuế.</a:t>
              </a:r>
              <a:endParaRPr lang="en-US" sz="2000"/>
            </a:p>
          </p:txBody>
        </p:sp>
      </p:grpSp>
      <p:grpSp>
        <p:nvGrpSpPr>
          <p:cNvPr id="19" name="Group 18">
            <a:extLst>
              <a:ext uri="{FF2B5EF4-FFF2-40B4-BE49-F238E27FC236}">
                <a16:creationId xmlns:a16="http://schemas.microsoft.com/office/drawing/2014/main" id="{FB7870DD-29E4-7755-23F5-AAE10FDDBAAA}"/>
              </a:ext>
            </a:extLst>
          </p:cNvPr>
          <p:cNvGrpSpPr/>
          <p:nvPr/>
        </p:nvGrpSpPr>
        <p:grpSpPr>
          <a:xfrm>
            <a:off x="4076878" y="3061592"/>
            <a:ext cx="4377694" cy="1762704"/>
            <a:chOff x="385325" y="2662090"/>
            <a:chExt cx="4377694" cy="1698789"/>
          </a:xfrm>
        </p:grpSpPr>
        <p:sp>
          <p:nvSpPr>
            <p:cNvPr id="20" name="Rectangle: Diagonal Corners Rounded 15">
              <a:extLst>
                <a:ext uri="{FF2B5EF4-FFF2-40B4-BE49-F238E27FC236}">
                  <a16:creationId xmlns:a16="http://schemas.microsoft.com/office/drawing/2014/main" id="{8E7244F3-E85C-9541-AE5E-E0FE3EE06C89}"/>
                </a:ext>
              </a:extLst>
            </p:cNvPr>
            <p:cNvSpPr/>
            <p:nvPr/>
          </p:nvSpPr>
          <p:spPr>
            <a:xfrm>
              <a:off x="465155" y="2734663"/>
              <a:ext cx="4297864" cy="1626216"/>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Diagonal Corners Rounded 14">
              <a:extLst>
                <a:ext uri="{FF2B5EF4-FFF2-40B4-BE49-F238E27FC236}">
                  <a16:creationId xmlns:a16="http://schemas.microsoft.com/office/drawing/2014/main" id="{0EE5D035-EFC2-5101-24E4-01383F764156}"/>
                </a:ext>
              </a:extLst>
            </p:cNvPr>
            <p:cNvSpPr/>
            <p:nvPr/>
          </p:nvSpPr>
          <p:spPr>
            <a:xfrm>
              <a:off x="385325" y="2662090"/>
              <a:ext cx="4297864" cy="1626216"/>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6D73192-51ED-1F2D-92CD-1C3DC79642D8}"/>
                </a:ext>
              </a:extLst>
            </p:cNvPr>
            <p:cNvSpPr txBox="1"/>
            <p:nvPr/>
          </p:nvSpPr>
          <p:spPr>
            <a:xfrm>
              <a:off x="465154" y="2759997"/>
              <a:ext cx="4150554" cy="1423760"/>
            </a:xfrm>
            <a:prstGeom prst="rect">
              <a:avLst/>
            </a:prstGeom>
            <a:noFill/>
          </p:spPr>
          <p:txBody>
            <a:bodyPr wrap="square">
              <a:spAutoFit/>
            </a:bodyPr>
            <a:lstStyle/>
            <a:p>
              <a:pPr algn="just">
                <a:lnSpc>
                  <a:spcPct val="150000"/>
                </a:lnSpc>
              </a:pPr>
              <a:r>
                <a:rPr lang="en-US" sz="2000"/>
                <a:t>T</a:t>
              </a:r>
              <a:r>
                <a:rPr lang="vi-VN" sz="2000"/>
                <a:t>uyên truyền, vận động </a:t>
              </a:r>
              <a:r>
                <a:rPr lang="en-US" sz="2000"/>
                <a:t>mọi người </a:t>
              </a:r>
              <a:r>
                <a:rPr lang="vi-VN" sz="2000"/>
                <a:t>thực hiện tốt quyền và nghĩa vụ công dân về nghĩa vụ nộp thuế.</a:t>
              </a:r>
              <a:endParaRPr lang="en-US" sz="2000"/>
            </a:p>
          </p:txBody>
        </p:sp>
      </p:grpSp>
    </p:spTree>
    <p:extLst>
      <p:ext uri="{BB962C8B-B14F-4D97-AF65-F5344CB8AC3E}">
        <p14:creationId xmlns:p14="http://schemas.microsoft.com/office/powerpoint/2010/main" val="32770172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68E356-77B9-3DD3-D7C6-093B3AAD074C}"/>
              </a:ext>
            </a:extLst>
          </p:cNvPr>
          <p:cNvGrpSpPr/>
          <p:nvPr/>
        </p:nvGrpSpPr>
        <p:grpSpPr>
          <a:xfrm>
            <a:off x="1527790" y="175933"/>
            <a:ext cx="6088419" cy="958660"/>
            <a:chOff x="587613" y="277781"/>
            <a:chExt cx="6088419" cy="958660"/>
          </a:xfrm>
        </p:grpSpPr>
        <p:sp>
          <p:nvSpPr>
            <p:cNvPr id="3" name="TextBox 2">
              <a:extLst>
                <a:ext uri="{FF2B5EF4-FFF2-40B4-BE49-F238E27FC236}">
                  <a16:creationId xmlns:a16="http://schemas.microsoft.com/office/drawing/2014/main" id="{A2DDEAA8-5842-3D83-020C-CDA30AF0A2DE}"/>
                </a:ext>
              </a:extLst>
            </p:cNvPr>
            <p:cNvSpPr txBox="1"/>
            <p:nvPr/>
          </p:nvSpPr>
          <p:spPr>
            <a:xfrm>
              <a:off x="1371596" y="277781"/>
              <a:ext cx="5304436" cy="958660"/>
            </a:xfrm>
            <a:prstGeom prst="rect">
              <a:avLst/>
            </a:prstGeom>
            <a:noFill/>
          </p:spPr>
          <p:txBody>
            <a:bodyPr wrap="square">
              <a:spAutoFit/>
            </a:bodyPr>
            <a:lstStyle/>
            <a:p>
              <a:pPr algn="just">
                <a:lnSpc>
                  <a:spcPct val="150000"/>
                </a:lnSpc>
              </a:pPr>
              <a:r>
                <a:rPr lang="en-US" sz="2000" i="1"/>
                <a:t>L</a:t>
              </a:r>
              <a:r>
                <a:rPr lang="vi-VN" sz="2000" i="1"/>
                <a:t>àm việc theo nhóm nhỏ, đọc các trường hợp trong SGK tr. 50 và trả lời câu hỏi: </a:t>
              </a:r>
              <a:endParaRPr lang="en-US" sz="2000" i="1"/>
            </a:p>
          </p:txBody>
        </p:sp>
        <p:sp>
          <p:nvSpPr>
            <p:cNvPr id="4" name="Freeform 2">
              <a:extLst>
                <a:ext uri="{FF2B5EF4-FFF2-40B4-BE49-F238E27FC236}">
                  <a16:creationId xmlns:a16="http://schemas.microsoft.com/office/drawing/2014/main" id="{DD04D2B0-5748-8E76-1214-EB7EC7BBECF6}"/>
                </a:ext>
              </a:extLst>
            </p:cNvPr>
            <p:cNvSpPr/>
            <p:nvPr/>
          </p:nvSpPr>
          <p:spPr>
            <a:xfrm>
              <a:off x="587613" y="477729"/>
              <a:ext cx="720193" cy="615765"/>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4"/>
          <p:cNvGrpSpPr/>
          <p:nvPr/>
        </p:nvGrpSpPr>
        <p:grpSpPr>
          <a:xfrm>
            <a:off x="632938" y="1243999"/>
            <a:ext cx="7780808" cy="1908209"/>
            <a:chOff x="5868236" y="1575254"/>
            <a:chExt cx="7780808" cy="1908209"/>
          </a:xfrm>
        </p:grpSpPr>
        <p:grpSp>
          <p:nvGrpSpPr>
            <p:cNvPr id="6" name="Group 5">
              <a:extLst>
                <a:ext uri="{FF2B5EF4-FFF2-40B4-BE49-F238E27FC236}">
                  <a16:creationId xmlns:a16="http://schemas.microsoft.com/office/drawing/2014/main" id="{3B118C66-61AC-E7EE-3942-DD670C387640}"/>
                </a:ext>
              </a:extLst>
            </p:cNvPr>
            <p:cNvGrpSpPr/>
            <p:nvPr/>
          </p:nvGrpSpPr>
          <p:grpSpPr>
            <a:xfrm>
              <a:off x="6107453" y="1710871"/>
              <a:ext cx="7541591" cy="1772592"/>
              <a:chOff x="290286" y="2989942"/>
              <a:chExt cx="7541591" cy="1772592"/>
            </a:xfrm>
          </p:grpSpPr>
          <p:sp>
            <p:nvSpPr>
              <p:cNvPr id="8" name="Rectangle 7">
                <a:extLst>
                  <a:ext uri="{FF2B5EF4-FFF2-40B4-BE49-F238E27FC236}">
                    <a16:creationId xmlns:a16="http://schemas.microsoft.com/office/drawing/2014/main" id="{25737119-B5E2-857A-4517-D5917232ABF5}"/>
                  </a:ext>
                </a:extLst>
              </p:cNvPr>
              <p:cNvSpPr/>
              <p:nvPr/>
            </p:nvSpPr>
            <p:spPr>
              <a:xfrm>
                <a:off x="290286" y="2989942"/>
                <a:ext cx="7461761" cy="1700019"/>
              </a:xfrm>
              <a:prstGeom prst="rect">
                <a:avLst/>
              </a:prstGeom>
              <a:no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9" name="Rectangle 8">
                <a:extLst>
                  <a:ext uri="{FF2B5EF4-FFF2-40B4-BE49-F238E27FC236}">
                    <a16:creationId xmlns:a16="http://schemas.microsoft.com/office/drawing/2014/main" id="{73A0FC2D-F740-F311-0E89-8EA9EEE59377}"/>
                  </a:ext>
                </a:extLst>
              </p:cNvPr>
              <p:cNvSpPr/>
              <p:nvPr/>
            </p:nvSpPr>
            <p:spPr>
              <a:xfrm>
                <a:off x="370116" y="3062515"/>
                <a:ext cx="7461761" cy="1700019"/>
              </a:xfrm>
              <a:prstGeom prst="rect">
                <a:avLst/>
              </a:prstGeom>
              <a:solidFill>
                <a:schemeClr val="accent5">
                  <a:lumMod val="20000"/>
                  <a:lumOff val="80000"/>
                </a:schemeClr>
              </a:solidFill>
              <a:ln w="12700">
                <a:solidFill>
                  <a:srgbClr val="000000"/>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just"/>
                <a:endParaRPr lang="en-US"/>
              </a:p>
            </p:txBody>
          </p:sp>
          <p:sp>
            <p:nvSpPr>
              <p:cNvPr id="10" name="TextBox 9">
                <a:extLst>
                  <a:ext uri="{FF2B5EF4-FFF2-40B4-BE49-F238E27FC236}">
                    <a16:creationId xmlns:a16="http://schemas.microsoft.com/office/drawing/2014/main" id="{B17F5E49-7BE9-B9A4-3C4E-D0F2C3423160}"/>
                  </a:ext>
                </a:extLst>
              </p:cNvPr>
              <p:cNvSpPr txBox="1"/>
              <p:nvPr/>
            </p:nvSpPr>
            <p:spPr>
              <a:xfrm>
                <a:off x="566143" y="3172686"/>
                <a:ext cx="7062533" cy="1477328"/>
              </a:xfrm>
              <a:prstGeom prst="rect">
                <a:avLst/>
              </a:prstGeom>
              <a:noFill/>
            </p:spPr>
            <p:txBody>
              <a:bodyPr wrap="square">
                <a:spAutoFit/>
              </a:bodyPr>
              <a:lstStyle/>
              <a:p>
                <a:pPr algn="just">
                  <a:lnSpc>
                    <a:spcPct val="150000"/>
                  </a:lnSpc>
                </a:pPr>
                <a:r>
                  <a:rPr lang="en-US" sz="2000"/>
                  <a:t>       </a:t>
                </a:r>
                <a:r>
                  <a:rPr lang="vi-VN" sz="2000"/>
                  <a:t>Trong các trường hợp 1 và 2, các chủ thể đã vi phạm quy định của pháp luật về nghĩa vụ nộp thuế như thế nào? Các hành vi vi phạm đó có thể dẫn đến những hậu quả gì?</a:t>
                </a:r>
                <a:endParaRPr lang="en-US" sz="2000"/>
              </a:p>
            </p:txBody>
          </p:sp>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5346">
              <a:off x="5868236" y="1575254"/>
              <a:ext cx="952304" cy="896830"/>
            </a:xfrm>
            <a:prstGeom prst="rect">
              <a:avLst/>
            </a:prstGeom>
          </p:spPr>
        </p:pic>
      </p:grpSp>
      <p:grpSp>
        <p:nvGrpSpPr>
          <p:cNvPr id="13" name="Group 12">
            <a:extLst>
              <a:ext uri="{FF2B5EF4-FFF2-40B4-BE49-F238E27FC236}">
                <a16:creationId xmlns:a16="http://schemas.microsoft.com/office/drawing/2014/main" id="{FB7870DD-29E4-7755-23F5-AAE10FDDBAAA}"/>
              </a:ext>
            </a:extLst>
          </p:cNvPr>
          <p:cNvGrpSpPr/>
          <p:nvPr/>
        </p:nvGrpSpPr>
        <p:grpSpPr>
          <a:xfrm>
            <a:off x="767839" y="3441767"/>
            <a:ext cx="3875899" cy="1240320"/>
            <a:chOff x="385325" y="2662091"/>
            <a:chExt cx="3875899" cy="1195346"/>
          </a:xfrm>
        </p:grpSpPr>
        <p:sp>
          <p:nvSpPr>
            <p:cNvPr id="14" name="Rectangle: Diagonal Corners Rounded 15">
              <a:extLst>
                <a:ext uri="{FF2B5EF4-FFF2-40B4-BE49-F238E27FC236}">
                  <a16:creationId xmlns:a16="http://schemas.microsoft.com/office/drawing/2014/main" id="{8E7244F3-E85C-9541-AE5E-E0FE3EE06C89}"/>
                </a:ext>
              </a:extLst>
            </p:cNvPr>
            <p:cNvSpPr/>
            <p:nvPr/>
          </p:nvSpPr>
          <p:spPr>
            <a:xfrm>
              <a:off x="465155" y="2734664"/>
              <a:ext cx="3796069" cy="1122773"/>
            </a:xfrm>
            <a:prstGeom prst="round2DiagRect">
              <a:avLst/>
            </a:prstGeom>
            <a:noFill/>
            <a:ln w="12700">
              <a:solidFill>
                <a:srgbClr val="0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0EE5D035-EFC2-5101-24E4-01383F764156}"/>
                </a:ext>
              </a:extLst>
            </p:cNvPr>
            <p:cNvSpPr/>
            <p:nvPr/>
          </p:nvSpPr>
          <p:spPr>
            <a:xfrm>
              <a:off x="385325" y="2662091"/>
              <a:ext cx="3796069" cy="1122773"/>
            </a:xfrm>
            <a:prstGeom prst="round2Diag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6D73192-51ED-1F2D-92CD-1C3DC79642D8}"/>
                </a:ext>
              </a:extLst>
            </p:cNvPr>
            <p:cNvSpPr txBox="1"/>
            <p:nvPr/>
          </p:nvSpPr>
          <p:spPr>
            <a:xfrm>
              <a:off x="508821" y="2734059"/>
              <a:ext cx="3549076" cy="978835"/>
            </a:xfrm>
            <a:prstGeom prst="rect">
              <a:avLst/>
            </a:prstGeom>
            <a:noFill/>
          </p:spPr>
          <p:txBody>
            <a:bodyPr wrap="square">
              <a:spAutoFit/>
            </a:bodyPr>
            <a:lstStyle/>
            <a:p>
              <a:pPr algn="just">
                <a:lnSpc>
                  <a:spcPct val="150000"/>
                </a:lnSpc>
              </a:pPr>
              <a:r>
                <a:rPr lang="vi-VN" sz="2000" b="1"/>
                <a:t>Nhóm chẵn: </a:t>
              </a:r>
              <a:r>
                <a:rPr lang="vi-VN" sz="2000"/>
                <a:t>Đọc trường hợp 1 và thực hiện nhiệm vụ</a:t>
              </a:r>
              <a:r>
                <a:rPr lang="en-US" sz="2000"/>
                <a:t>.</a:t>
              </a:r>
            </a:p>
          </p:txBody>
        </p:sp>
      </p:grpSp>
      <p:grpSp>
        <p:nvGrpSpPr>
          <p:cNvPr id="18" name="Group 17">
            <a:extLst>
              <a:ext uri="{FF2B5EF4-FFF2-40B4-BE49-F238E27FC236}">
                <a16:creationId xmlns:a16="http://schemas.microsoft.com/office/drawing/2014/main" id="{FB7870DD-29E4-7755-23F5-AAE10FDDBAAA}"/>
              </a:ext>
            </a:extLst>
          </p:cNvPr>
          <p:cNvGrpSpPr/>
          <p:nvPr/>
        </p:nvGrpSpPr>
        <p:grpSpPr>
          <a:xfrm>
            <a:off x="4923514" y="3404114"/>
            <a:ext cx="3590264" cy="1240320"/>
            <a:chOff x="385326" y="2662091"/>
            <a:chExt cx="3590264" cy="1195346"/>
          </a:xfrm>
        </p:grpSpPr>
        <p:sp>
          <p:nvSpPr>
            <p:cNvPr id="19" name="Rectangle: Diagonal Corners Rounded 15">
              <a:extLst>
                <a:ext uri="{FF2B5EF4-FFF2-40B4-BE49-F238E27FC236}">
                  <a16:creationId xmlns:a16="http://schemas.microsoft.com/office/drawing/2014/main" id="{8E7244F3-E85C-9541-AE5E-E0FE3EE06C89}"/>
                </a:ext>
              </a:extLst>
            </p:cNvPr>
            <p:cNvSpPr/>
            <p:nvPr/>
          </p:nvSpPr>
          <p:spPr>
            <a:xfrm>
              <a:off x="465156" y="2734664"/>
              <a:ext cx="3510434" cy="1122773"/>
            </a:xfrm>
            <a:prstGeom prst="round2DiagRect">
              <a:avLst/>
            </a:prstGeom>
            <a:noFill/>
            <a:ln w="12700">
              <a:solidFill>
                <a:srgbClr val="0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Diagonal Corners Rounded 14">
              <a:extLst>
                <a:ext uri="{FF2B5EF4-FFF2-40B4-BE49-F238E27FC236}">
                  <a16:creationId xmlns:a16="http://schemas.microsoft.com/office/drawing/2014/main" id="{0EE5D035-EFC2-5101-24E4-01383F764156}"/>
                </a:ext>
              </a:extLst>
            </p:cNvPr>
            <p:cNvSpPr/>
            <p:nvPr/>
          </p:nvSpPr>
          <p:spPr>
            <a:xfrm>
              <a:off x="385326" y="2662091"/>
              <a:ext cx="3510434" cy="1122773"/>
            </a:xfrm>
            <a:prstGeom prst="round2Diag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6D73192-51ED-1F2D-92CD-1C3DC79642D8}"/>
                </a:ext>
              </a:extLst>
            </p:cNvPr>
            <p:cNvSpPr txBox="1"/>
            <p:nvPr/>
          </p:nvSpPr>
          <p:spPr>
            <a:xfrm>
              <a:off x="508821" y="2734059"/>
              <a:ext cx="3275727" cy="978835"/>
            </a:xfrm>
            <a:prstGeom prst="rect">
              <a:avLst/>
            </a:prstGeom>
            <a:noFill/>
          </p:spPr>
          <p:txBody>
            <a:bodyPr wrap="square">
              <a:spAutoFit/>
            </a:bodyPr>
            <a:lstStyle/>
            <a:p>
              <a:pPr algn="just">
                <a:lnSpc>
                  <a:spcPct val="150000"/>
                </a:lnSpc>
              </a:pPr>
              <a:r>
                <a:rPr lang="vi-VN" sz="2000" b="1"/>
                <a:t>Nhóm lẻ: </a:t>
              </a:r>
              <a:r>
                <a:rPr lang="vi-VN" sz="2000"/>
                <a:t>Đọc trường hợp 2 và thực hiện nhiệm vụ</a:t>
              </a:r>
              <a:r>
                <a:rPr lang="en-US" sz="2000"/>
                <a:t>.</a:t>
              </a:r>
            </a:p>
          </p:txBody>
        </p:sp>
      </p:grpSp>
    </p:spTree>
    <p:extLst>
      <p:ext uri="{BB962C8B-B14F-4D97-AF65-F5344CB8AC3E}">
        <p14:creationId xmlns:p14="http://schemas.microsoft.com/office/powerpoint/2010/main" val="24485601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11" name="Group 10"/>
          <p:cNvGrpSpPr/>
          <p:nvPr/>
        </p:nvGrpSpPr>
        <p:grpSpPr>
          <a:xfrm>
            <a:off x="285093" y="1149178"/>
            <a:ext cx="8554106" cy="3613322"/>
            <a:chOff x="627993" y="1619078"/>
            <a:chExt cx="8554106" cy="3613322"/>
          </a:xfrm>
        </p:grpSpPr>
        <p:sp>
          <p:nvSpPr>
            <p:cNvPr id="22" name="Rectangle: Rounded Corners 4">
              <a:extLst>
                <a:ext uri="{FF2B5EF4-FFF2-40B4-BE49-F238E27FC236}">
                  <a16:creationId xmlns:a16="http://schemas.microsoft.com/office/drawing/2014/main" id="{7C198FC7-6ED3-858E-3179-BB24BBBDD685}"/>
                </a:ext>
              </a:extLst>
            </p:cNvPr>
            <p:cNvSpPr/>
            <p:nvPr/>
          </p:nvSpPr>
          <p:spPr>
            <a:xfrm>
              <a:off x="627993" y="1619078"/>
              <a:ext cx="8554106" cy="3613322"/>
            </a:xfrm>
            <a:prstGeom prst="roundRect">
              <a:avLst>
                <a:gd name="adj" fmla="val 6551"/>
              </a:avLst>
            </a:prstGeom>
            <a:solidFill>
              <a:srgbClr val="FFFFFF"/>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4AABEEE-4DA5-02E3-6482-23DC0676ED72}"/>
                </a:ext>
              </a:extLst>
            </p:cNvPr>
            <p:cNvSpPr txBox="1"/>
            <p:nvPr/>
          </p:nvSpPr>
          <p:spPr>
            <a:xfrm>
              <a:off x="729935" y="1779706"/>
              <a:ext cx="8350221" cy="3323987"/>
            </a:xfrm>
            <a:prstGeom prst="rect">
              <a:avLst/>
            </a:prstGeom>
            <a:noFill/>
          </p:spPr>
          <p:txBody>
            <a:bodyPr wrap="square" rtlCol="0">
              <a:spAutoFit/>
            </a:bodyPr>
            <a:lstStyle/>
            <a:p>
              <a:pPr algn="just">
                <a:lnSpc>
                  <a:spcPct val="150000"/>
                </a:lnSpc>
              </a:pPr>
              <a:r>
                <a:rPr lang="vi-VN" sz="2000"/>
                <a:t>Ông Q là Giám đốc một công ty trách nhiệm hữu hạn ở tỉnh H. Thời gian vừa qua, ông Q đã thu mua một khối lượng lớn đất, cát không rõ nguồn gốc xuất xứ để bán cho các công trình, dự án trên địa bàn. Sau đó, ông Q chỉ đạo kế toán của công ty là chị T mua 8 hoá đơn giá trị gia tăng của các công ty khác với tổng giá trị tiền hàng ghi trên các hoá đơn hơn 2,3 tỉ đồng, để sử dụng hợp thức hoá số lượng đất, cát không rõ nguồn gốc, nhằm chiếm đoạt gần 600 triệu đồng tiền thuế của Nhà nước.</a:t>
              </a:r>
            </a:p>
          </p:txBody>
        </p:sp>
      </p:grpSp>
      <p:sp>
        <p:nvSpPr>
          <p:cNvPr id="25" name="Arrow: Pentagon 1">
            <a:extLst>
              <a:ext uri="{FF2B5EF4-FFF2-40B4-BE49-F238E27FC236}">
                <a16:creationId xmlns:a16="http://schemas.microsoft.com/office/drawing/2014/main" id="{FACF9C15-8136-95F4-4F42-B44BBFB34F3A}"/>
              </a:ext>
            </a:extLst>
          </p:cNvPr>
          <p:cNvSpPr/>
          <p:nvPr/>
        </p:nvSpPr>
        <p:spPr>
          <a:xfrm>
            <a:off x="-186872" y="318418"/>
            <a:ext cx="4415972" cy="575130"/>
          </a:xfrm>
          <a:prstGeom prst="homePlate">
            <a:avLst/>
          </a:prstGeom>
          <a:solidFill>
            <a:schemeClr val="accent4">
              <a:lumMod val="40000"/>
              <a:lumOff val="60000"/>
            </a:schemeClr>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   </a:t>
            </a:r>
            <a:r>
              <a:rPr lang="vi-VN" sz="2200" b="1">
                <a:solidFill>
                  <a:srgbClr val="000000"/>
                </a:solidFill>
              </a:rPr>
              <a:t>Nhóm chẵn: trường hợp 1</a:t>
            </a:r>
            <a:endParaRPr lang="en-US" sz="2200" b="1">
              <a:solidFill>
                <a:srgbClr val="000000"/>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2806" r="56931" b="40803"/>
          <a:stretch/>
        </p:blipFill>
        <p:spPr>
          <a:xfrm rot="264600">
            <a:off x="6548505" y="138245"/>
            <a:ext cx="2465556" cy="1434712"/>
          </a:xfrm>
          <a:prstGeom prst="rect">
            <a:avLst/>
          </a:prstGeom>
        </p:spPr>
      </p:pic>
    </p:spTree>
    <p:extLst>
      <p:ext uri="{BB962C8B-B14F-4D97-AF65-F5344CB8AC3E}">
        <p14:creationId xmlns:p14="http://schemas.microsoft.com/office/powerpoint/2010/main" val="15001420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11" name="Group 10"/>
          <p:cNvGrpSpPr/>
          <p:nvPr/>
        </p:nvGrpSpPr>
        <p:grpSpPr>
          <a:xfrm>
            <a:off x="310493" y="1244600"/>
            <a:ext cx="4147207" cy="3581400"/>
            <a:chOff x="627993" y="1651000"/>
            <a:chExt cx="4147207" cy="3581400"/>
          </a:xfrm>
        </p:grpSpPr>
        <p:sp>
          <p:nvSpPr>
            <p:cNvPr id="22" name="Rectangle: Rounded Corners 4">
              <a:extLst>
                <a:ext uri="{FF2B5EF4-FFF2-40B4-BE49-F238E27FC236}">
                  <a16:creationId xmlns:a16="http://schemas.microsoft.com/office/drawing/2014/main" id="{7C198FC7-6ED3-858E-3179-BB24BBBDD685}"/>
                </a:ext>
              </a:extLst>
            </p:cNvPr>
            <p:cNvSpPr/>
            <p:nvPr/>
          </p:nvSpPr>
          <p:spPr>
            <a:xfrm>
              <a:off x="627993" y="1651000"/>
              <a:ext cx="4147207" cy="3581400"/>
            </a:xfrm>
            <a:prstGeom prst="roundRect">
              <a:avLst>
                <a:gd name="adj" fmla="val 6551"/>
              </a:avLst>
            </a:prstGeom>
            <a:solidFill>
              <a:srgbClr val="FFFFFF"/>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4AABEEE-4DA5-02E3-6482-23DC0676ED72}"/>
                </a:ext>
              </a:extLst>
            </p:cNvPr>
            <p:cNvSpPr txBox="1"/>
            <p:nvPr/>
          </p:nvSpPr>
          <p:spPr>
            <a:xfrm>
              <a:off x="817634" y="1779706"/>
              <a:ext cx="3767924" cy="3323987"/>
            </a:xfrm>
            <a:prstGeom prst="rect">
              <a:avLst/>
            </a:prstGeom>
            <a:noFill/>
          </p:spPr>
          <p:txBody>
            <a:bodyPr wrap="square" rtlCol="0">
              <a:spAutoFit/>
            </a:bodyPr>
            <a:lstStyle/>
            <a:p>
              <a:pPr algn="just">
                <a:lnSpc>
                  <a:spcPct val="150000"/>
                </a:lnSpc>
              </a:pPr>
              <a:r>
                <a:rPr lang="vi-VN" sz="2000"/>
                <a:t>Mấy năm nay, chị G kinh doanh trên mạng xã hội và các nền tảng bán hàng trực tuyến với doanh thu hơn 147 tỉ đồng. Tuy nhiên, chị G không thực hiện đăng kí, kê khai và nộp thuế theo quy định của pháp luật. </a:t>
              </a:r>
            </a:p>
          </p:txBody>
        </p:sp>
      </p:grpSp>
      <p:sp>
        <p:nvSpPr>
          <p:cNvPr id="25" name="Arrow: Pentagon 1">
            <a:extLst>
              <a:ext uri="{FF2B5EF4-FFF2-40B4-BE49-F238E27FC236}">
                <a16:creationId xmlns:a16="http://schemas.microsoft.com/office/drawing/2014/main" id="{FACF9C15-8136-95F4-4F42-B44BBFB34F3A}"/>
              </a:ext>
            </a:extLst>
          </p:cNvPr>
          <p:cNvSpPr/>
          <p:nvPr/>
        </p:nvSpPr>
        <p:spPr>
          <a:xfrm>
            <a:off x="-186872" y="318418"/>
            <a:ext cx="4022272" cy="575130"/>
          </a:xfrm>
          <a:prstGeom prst="homePlate">
            <a:avLst/>
          </a:prstGeom>
          <a:solidFill>
            <a:schemeClr val="accent4">
              <a:lumMod val="40000"/>
              <a:lumOff val="60000"/>
            </a:schemeClr>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   </a:t>
            </a:r>
            <a:r>
              <a:rPr lang="vi-VN" sz="2200" b="1">
                <a:solidFill>
                  <a:srgbClr val="000000"/>
                </a:solidFill>
              </a:rPr>
              <a:t>Nhóm </a:t>
            </a:r>
            <a:r>
              <a:rPr lang="en-US" sz="2200" b="1">
                <a:solidFill>
                  <a:srgbClr val="000000"/>
                </a:solidFill>
              </a:rPr>
              <a:t>lẻ</a:t>
            </a:r>
            <a:r>
              <a:rPr lang="vi-VN" sz="2200" b="1">
                <a:solidFill>
                  <a:srgbClr val="000000"/>
                </a:solidFill>
              </a:rPr>
              <a:t>: trường hợp </a:t>
            </a:r>
            <a:r>
              <a:rPr lang="en-US" sz="2200" b="1">
                <a:solidFill>
                  <a:srgbClr val="000000"/>
                </a:solidFill>
              </a:rPr>
              <a:t>2</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082" t="3749" r="53198" b="55731"/>
          <a:stretch/>
        </p:blipFill>
        <p:spPr>
          <a:xfrm>
            <a:off x="4558440" y="951481"/>
            <a:ext cx="4496659" cy="4167635"/>
          </a:xfrm>
          <a:prstGeom prst="rect">
            <a:avLst/>
          </a:prstGeom>
        </p:spPr>
      </p:pic>
    </p:spTree>
    <p:extLst>
      <p:ext uri="{BB962C8B-B14F-4D97-AF65-F5344CB8AC3E}">
        <p14:creationId xmlns:p14="http://schemas.microsoft.com/office/powerpoint/2010/main" val="17534177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562"/>
        <p:cNvGrpSpPr/>
        <p:nvPr/>
      </p:nvGrpSpPr>
      <p:grpSpPr>
        <a:xfrm>
          <a:off x="0" y="0"/>
          <a:ext cx="0" cy="0"/>
          <a:chOff x="0" y="0"/>
          <a:chExt cx="0" cy="0"/>
        </a:xfrm>
      </p:grpSpPr>
      <p:grpSp>
        <p:nvGrpSpPr>
          <p:cNvPr id="2" name="Group 1"/>
          <p:cNvGrpSpPr/>
          <p:nvPr/>
        </p:nvGrpSpPr>
        <p:grpSpPr>
          <a:xfrm>
            <a:off x="314606" y="289753"/>
            <a:ext cx="8180193" cy="3426858"/>
            <a:chOff x="314606" y="289753"/>
            <a:chExt cx="8180193" cy="3426858"/>
          </a:xfrm>
        </p:grpSpPr>
        <p:grpSp>
          <p:nvGrpSpPr>
            <p:cNvPr id="21" name="Group 20">
              <a:extLst>
                <a:ext uri="{FF2B5EF4-FFF2-40B4-BE49-F238E27FC236}">
                  <a16:creationId xmlns:a16="http://schemas.microsoft.com/office/drawing/2014/main" id="{FE63FA25-181E-876B-B141-7FFA84BFF54E}"/>
                </a:ext>
              </a:extLst>
            </p:cNvPr>
            <p:cNvGrpSpPr/>
            <p:nvPr/>
          </p:nvGrpSpPr>
          <p:grpSpPr>
            <a:xfrm>
              <a:off x="539649" y="834295"/>
              <a:ext cx="7955150" cy="2882316"/>
              <a:chOff x="590722" y="754403"/>
              <a:chExt cx="7955150" cy="2882316"/>
            </a:xfrm>
          </p:grpSpPr>
          <p:sp>
            <p:nvSpPr>
              <p:cNvPr id="19" name="Rectangle: Rounded Corners 18">
                <a:extLst>
                  <a:ext uri="{FF2B5EF4-FFF2-40B4-BE49-F238E27FC236}">
                    <a16:creationId xmlns:a16="http://schemas.microsoft.com/office/drawing/2014/main" id="{EBFD49F8-0C1F-EDF9-91B2-DCAB6782F37E}"/>
                  </a:ext>
                </a:extLst>
              </p:cNvPr>
              <p:cNvSpPr/>
              <p:nvPr/>
            </p:nvSpPr>
            <p:spPr>
              <a:xfrm>
                <a:off x="590722" y="754403"/>
                <a:ext cx="7955150" cy="2882316"/>
              </a:xfrm>
              <a:prstGeom prst="roundRect">
                <a:avLst>
                  <a:gd name="adj" fmla="val 2931"/>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481172F-D4D0-8643-B126-740DFAFD7CE9}"/>
                  </a:ext>
                </a:extLst>
              </p:cNvPr>
              <p:cNvSpPr txBox="1"/>
              <p:nvPr/>
            </p:nvSpPr>
            <p:spPr>
              <a:xfrm>
                <a:off x="679852" y="819987"/>
                <a:ext cx="7848140" cy="507831"/>
              </a:xfrm>
              <a:prstGeom prst="rect">
                <a:avLst/>
              </a:prstGeom>
              <a:noFill/>
            </p:spPr>
            <p:txBody>
              <a:bodyPr wrap="square" rtlCol="0">
                <a:spAutoFit/>
              </a:bodyPr>
              <a:lstStyle/>
              <a:p>
                <a:pPr algn="just">
                  <a:lnSpc>
                    <a:spcPct val="150000"/>
                  </a:lnSpc>
                </a:pPr>
                <a:endParaRPr lang="en-US" sz="1800" i="1"/>
              </a:p>
            </p:txBody>
          </p:sp>
        </p:grpSp>
        <p:sp>
          <p:nvSpPr>
            <p:cNvPr id="20" name="Freeform 11">
              <a:extLst>
                <a:ext uri="{FF2B5EF4-FFF2-40B4-BE49-F238E27FC236}">
                  <a16:creationId xmlns:a16="http://schemas.microsoft.com/office/drawing/2014/main" id="{6F9A3DEC-098F-A3AC-DBE4-0E24FF148527}"/>
                </a:ext>
              </a:extLst>
            </p:cNvPr>
            <p:cNvSpPr/>
            <p:nvPr/>
          </p:nvSpPr>
          <p:spPr>
            <a:xfrm rot="19088415">
              <a:off x="314606" y="289753"/>
              <a:ext cx="913454" cy="777440"/>
            </a:xfrm>
            <a:custGeom>
              <a:avLst/>
              <a:gdLst/>
              <a:ahLst/>
              <a:cxnLst/>
              <a:rect l="l" t="t" r="r" b="b"/>
              <a:pathLst>
                <a:path w="3801047" h="4114800">
                  <a:moveTo>
                    <a:pt x="0" y="0"/>
                  </a:moveTo>
                  <a:lnTo>
                    <a:pt x="3801046" y="0"/>
                  </a:lnTo>
                  <a:lnTo>
                    <a:pt x="380104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7" name="TextBox 46">
              <a:extLst>
                <a:ext uri="{FF2B5EF4-FFF2-40B4-BE49-F238E27FC236}">
                  <a16:creationId xmlns:a16="http://schemas.microsoft.com/office/drawing/2014/main" id="{885600D0-9DAA-3362-C8EE-23258298C932}"/>
                </a:ext>
              </a:extLst>
            </p:cNvPr>
            <p:cNvSpPr txBox="1"/>
            <p:nvPr/>
          </p:nvSpPr>
          <p:spPr>
            <a:xfrm>
              <a:off x="819619" y="1050626"/>
              <a:ext cx="7395209" cy="2400657"/>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vi-VN" sz="2000"/>
                <a:t>Người kinh doanh có nghĩa vụ tuân thủ các quy định của pháp luật và quản lí nhà nước:</a:t>
              </a:r>
            </a:p>
            <a:p>
              <a:pPr marL="342900" indent="-342900" algn="just">
                <a:lnSpc>
                  <a:spcPct val="150000"/>
                </a:lnSpc>
                <a:buFont typeface="Arial" panose="020B0604020202020204" pitchFamily="34" charset="0"/>
                <a:buChar char="•"/>
              </a:pPr>
              <a:r>
                <a:rPr lang="en-US" sz="2000"/>
                <a:t>K</a:t>
              </a:r>
              <a:r>
                <a:rPr lang="vi-VN" sz="2000"/>
                <a:t>ê khai đúng số vốn</a:t>
              </a:r>
              <a:r>
                <a:rPr lang="en-US" sz="2000"/>
                <a:t>.</a:t>
              </a:r>
              <a:endParaRPr lang="vi-VN" sz="2000"/>
            </a:p>
            <a:p>
              <a:pPr marL="342900" indent="-342900" algn="just">
                <a:lnSpc>
                  <a:spcPct val="150000"/>
                </a:lnSpc>
                <a:buFont typeface="Arial" panose="020B0604020202020204" pitchFamily="34" charset="0"/>
                <a:buChar char="•"/>
              </a:pPr>
              <a:r>
                <a:rPr lang="en-US" sz="2000"/>
                <a:t>K</a:t>
              </a:r>
              <a:r>
                <a:rPr lang="vi-VN" sz="2000"/>
                <a:t>inh doanh đúng ngành nghề, mặt hàng ghi trong giấy phép</a:t>
              </a:r>
              <a:r>
                <a:rPr lang="en-US" sz="2000"/>
                <a:t>.</a:t>
              </a:r>
              <a:endParaRPr lang="vi-VN" sz="2000"/>
            </a:p>
            <a:p>
              <a:pPr marL="342900" indent="-342900" algn="just">
                <a:lnSpc>
                  <a:spcPct val="150000"/>
                </a:lnSpc>
                <a:buFont typeface="Arial" panose="020B0604020202020204" pitchFamily="34" charset="0"/>
                <a:buChar char="•"/>
              </a:pPr>
              <a:r>
                <a:rPr lang="en-US" sz="2000"/>
                <a:t>K</a:t>
              </a:r>
              <a:r>
                <a:rPr lang="vi-VN" sz="2000"/>
                <a:t>hông kinh doanh các mặt hàng Nhà nước cấm.</a:t>
              </a:r>
            </a:p>
          </p:txBody>
        </p:sp>
      </p:grpSp>
      <p:grpSp>
        <p:nvGrpSpPr>
          <p:cNvPr id="1697" name="Google Shape;1697;p47"/>
          <p:cNvGrpSpPr/>
          <p:nvPr/>
        </p:nvGrpSpPr>
        <p:grpSpPr>
          <a:xfrm>
            <a:off x="6604000" y="1887180"/>
            <a:ext cx="2699090" cy="2851218"/>
            <a:chOff x="6811761" y="2121121"/>
            <a:chExt cx="2558050" cy="2702229"/>
          </a:xfrm>
        </p:grpSpPr>
        <p:grpSp>
          <p:nvGrpSpPr>
            <p:cNvPr id="1698" name="Google Shape;1698;p47"/>
            <p:cNvGrpSpPr/>
            <p:nvPr/>
          </p:nvGrpSpPr>
          <p:grpSpPr>
            <a:xfrm rot="443336" flipH="1">
              <a:off x="8057939" y="3200894"/>
              <a:ext cx="808876" cy="1307051"/>
              <a:chOff x="2842464" y="2068042"/>
              <a:chExt cx="471554" cy="762015"/>
            </a:xfrm>
          </p:grpSpPr>
          <p:sp>
            <p:nvSpPr>
              <p:cNvPr id="1699" name="Google Shape;1699;p47"/>
              <p:cNvSpPr/>
              <p:nvPr/>
            </p:nvSpPr>
            <p:spPr>
              <a:xfrm>
                <a:off x="2842464" y="2068042"/>
                <a:ext cx="322319" cy="762015"/>
              </a:xfrm>
              <a:custGeom>
                <a:avLst/>
                <a:gdLst/>
                <a:ahLst/>
                <a:cxnLst/>
                <a:rect l="l" t="t" r="r" b="b"/>
                <a:pathLst>
                  <a:path w="9070" h="21443" extrusionOk="0">
                    <a:moveTo>
                      <a:pt x="7649" y="0"/>
                    </a:moveTo>
                    <a:cubicBezTo>
                      <a:pt x="7495" y="0"/>
                      <a:pt x="7325" y="29"/>
                      <a:pt x="7138" y="88"/>
                    </a:cubicBezTo>
                    <a:cubicBezTo>
                      <a:pt x="1915" y="1741"/>
                      <a:pt x="1" y="19673"/>
                      <a:pt x="1" y="19933"/>
                    </a:cubicBezTo>
                    <a:cubicBezTo>
                      <a:pt x="1" y="19933"/>
                      <a:pt x="524" y="21442"/>
                      <a:pt x="1857" y="21442"/>
                    </a:cubicBezTo>
                    <a:cubicBezTo>
                      <a:pt x="2060" y="21442"/>
                      <a:pt x="2282" y="21407"/>
                      <a:pt x="2524" y="21327"/>
                    </a:cubicBezTo>
                    <a:cubicBezTo>
                      <a:pt x="3715" y="20931"/>
                      <a:pt x="7531" y="11327"/>
                      <a:pt x="8600" y="5144"/>
                    </a:cubicBezTo>
                    <a:lnTo>
                      <a:pt x="6980" y="4690"/>
                    </a:lnTo>
                    <a:lnTo>
                      <a:pt x="8751" y="4147"/>
                    </a:lnTo>
                    <a:cubicBezTo>
                      <a:pt x="9069" y="1704"/>
                      <a:pt x="8838" y="0"/>
                      <a:pt x="76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7"/>
              <p:cNvSpPr/>
              <p:nvPr/>
            </p:nvSpPr>
            <p:spPr>
              <a:xfrm>
                <a:off x="2901046" y="2392510"/>
                <a:ext cx="412972" cy="418268"/>
              </a:xfrm>
              <a:custGeom>
                <a:avLst/>
                <a:gdLst/>
                <a:ahLst/>
                <a:cxnLst/>
                <a:rect l="l" t="t" r="r" b="b"/>
                <a:pathLst>
                  <a:path w="11621" h="11770" extrusionOk="0">
                    <a:moveTo>
                      <a:pt x="9243" y="1"/>
                    </a:moveTo>
                    <a:cubicBezTo>
                      <a:pt x="3852" y="1"/>
                      <a:pt x="1" y="10095"/>
                      <a:pt x="1" y="10095"/>
                    </a:cubicBezTo>
                    <a:cubicBezTo>
                      <a:pt x="1" y="10095"/>
                      <a:pt x="958" y="11769"/>
                      <a:pt x="1924" y="11769"/>
                    </a:cubicBezTo>
                    <a:cubicBezTo>
                      <a:pt x="2477" y="11769"/>
                      <a:pt x="3032" y="11222"/>
                      <a:pt x="3414" y="9504"/>
                    </a:cubicBezTo>
                    <a:cubicBezTo>
                      <a:pt x="4464" y="4778"/>
                      <a:pt x="9519" y="3530"/>
                      <a:pt x="10569" y="2020"/>
                    </a:cubicBezTo>
                    <a:cubicBezTo>
                      <a:pt x="11620" y="510"/>
                      <a:pt x="10241" y="117"/>
                      <a:pt x="10241" y="117"/>
                    </a:cubicBezTo>
                    <a:cubicBezTo>
                      <a:pt x="9903" y="38"/>
                      <a:pt x="9570" y="1"/>
                      <a:pt x="9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7"/>
              <p:cNvSpPr/>
              <p:nvPr/>
            </p:nvSpPr>
            <p:spPr>
              <a:xfrm>
                <a:off x="2916887" y="2324539"/>
                <a:ext cx="114412" cy="381135"/>
              </a:xfrm>
              <a:custGeom>
                <a:avLst/>
                <a:gdLst/>
                <a:ahLst/>
                <a:cxnLst/>
                <a:rect l="l" t="t" r="r" b="b"/>
                <a:pathLst>
                  <a:path w="4326" h="14411" extrusionOk="0">
                    <a:moveTo>
                      <a:pt x="4196" y="0"/>
                    </a:moveTo>
                    <a:cubicBezTo>
                      <a:pt x="4163" y="73"/>
                      <a:pt x="808" y="7308"/>
                      <a:pt x="0" y="14394"/>
                    </a:cubicBezTo>
                    <a:lnTo>
                      <a:pt x="144" y="14411"/>
                    </a:lnTo>
                    <a:cubicBezTo>
                      <a:pt x="947" y="7348"/>
                      <a:pt x="4293" y="133"/>
                      <a:pt x="4326" y="60"/>
                    </a:cubicBezTo>
                    <a:lnTo>
                      <a:pt x="4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7"/>
              <p:cNvSpPr/>
              <p:nvPr/>
            </p:nvSpPr>
            <p:spPr>
              <a:xfrm>
                <a:off x="2950898" y="2531729"/>
                <a:ext cx="179050" cy="182012"/>
              </a:xfrm>
              <a:custGeom>
                <a:avLst/>
                <a:gdLst/>
                <a:ahLst/>
                <a:cxnLst/>
                <a:rect l="l" t="t" r="r" b="b"/>
                <a:pathLst>
                  <a:path w="6770" h="6882" extrusionOk="0">
                    <a:moveTo>
                      <a:pt x="6702" y="1"/>
                    </a:moveTo>
                    <a:cubicBezTo>
                      <a:pt x="6651" y="28"/>
                      <a:pt x="1496" y="2815"/>
                      <a:pt x="1" y="6831"/>
                    </a:cubicBezTo>
                    <a:lnTo>
                      <a:pt x="136" y="6882"/>
                    </a:lnTo>
                    <a:cubicBezTo>
                      <a:pt x="906" y="4812"/>
                      <a:pt x="2666" y="3087"/>
                      <a:pt x="4008" y="2003"/>
                    </a:cubicBezTo>
                    <a:cubicBezTo>
                      <a:pt x="5466" y="828"/>
                      <a:pt x="6756" y="134"/>
                      <a:pt x="6770" y="127"/>
                    </a:cubicBezTo>
                    <a:lnTo>
                      <a:pt x="67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3" name="Google Shape;1703;p47"/>
            <p:cNvGrpSpPr/>
            <p:nvPr/>
          </p:nvGrpSpPr>
          <p:grpSpPr>
            <a:xfrm>
              <a:off x="6811761" y="4114475"/>
              <a:ext cx="2558050" cy="708875"/>
              <a:chOff x="24069" y="3818159"/>
              <a:chExt cx="3384112" cy="937790"/>
            </a:xfrm>
          </p:grpSpPr>
          <p:sp>
            <p:nvSpPr>
              <p:cNvPr id="1704" name="Google Shape;1704;p47"/>
              <p:cNvSpPr/>
              <p:nvPr/>
            </p:nvSpPr>
            <p:spPr>
              <a:xfrm>
                <a:off x="24069" y="4354144"/>
                <a:ext cx="1806421" cy="401805"/>
              </a:xfrm>
              <a:custGeom>
                <a:avLst/>
                <a:gdLst/>
                <a:ahLst/>
                <a:cxnLst/>
                <a:rect l="l" t="t" r="r" b="b"/>
                <a:pathLst>
                  <a:path w="22105" h="4917" extrusionOk="0">
                    <a:moveTo>
                      <a:pt x="170" y="0"/>
                    </a:moveTo>
                    <a:cubicBezTo>
                      <a:pt x="77" y="0"/>
                      <a:pt x="0" y="77"/>
                      <a:pt x="0" y="172"/>
                    </a:cubicBezTo>
                    <a:lnTo>
                      <a:pt x="0" y="4746"/>
                    </a:lnTo>
                    <a:cubicBezTo>
                      <a:pt x="0" y="4840"/>
                      <a:pt x="77" y="4916"/>
                      <a:pt x="170" y="4916"/>
                    </a:cubicBezTo>
                    <a:lnTo>
                      <a:pt x="22104" y="4916"/>
                    </a:lnTo>
                    <a:lnTo>
                      <a:pt x="22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5" name="Google Shape;1705;p47"/>
              <p:cNvGrpSpPr/>
              <p:nvPr/>
            </p:nvGrpSpPr>
            <p:grpSpPr>
              <a:xfrm>
                <a:off x="24069" y="3818159"/>
                <a:ext cx="3384112" cy="937790"/>
                <a:chOff x="332675" y="4392364"/>
                <a:chExt cx="1095217" cy="303512"/>
              </a:xfrm>
            </p:grpSpPr>
            <p:sp>
              <p:nvSpPr>
                <p:cNvPr id="1706" name="Google Shape;1706;p47"/>
                <p:cNvSpPr/>
                <p:nvPr/>
              </p:nvSpPr>
              <p:spPr>
                <a:xfrm>
                  <a:off x="332675" y="4565833"/>
                  <a:ext cx="584622" cy="130042"/>
                </a:xfrm>
                <a:custGeom>
                  <a:avLst/>
                  <a:gdLst/>
                  <a:ahLst/>
                  <a:cxnLst/>
                  <a:rect l="l" t="t" r="r" b="b"/>
                  <a:pathLst>
                    <a:path w="22105" h="4917" extrusionOk="0">
                      <a:moveTo>
                        <a:pt x="170" y="0"/>
                      </a:moveTo>
                      <a:cubicBezTo>
                        <a:pt x="77" y="0"/>
                        <a:pt x="0" y="77"/>
                        <a:pt x="0" y="172"/>
                      </a:cubicBezTo>
                      <a:lnTo>
                        <a:pt x="0" y="4746"/>
                      </a:lnTo>
                      <a:cubicBezTo>
                        <a:pt x="0" y="4840"/>
                        <a:pt x="77" y="4916"/>
                        <a:pt x="170" y="4916"/>
                      </a:cubicBezTo>
                      <a:lnTo>
                        <a:pt x="22104" y="4916"/>
                      </a:lnTo>
                      <a:lnTo>
                        <a:pt x="221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7"/>
                <p:cNvSpPr/>
                <p:nvPr/>
              </p:nvSpPr>
              <p:spPr>
                <a:xfrm>
                  <a:off x="849830" y="4566018"/>
                  <a:ext cx="578063" cy="129646"/>
                </a:xfrm>
                <a:custGeom>
                  <a:avLst/>
                  <a:gdLst/>
                  <a:ahLst/>
                  <a:cxnLst/>
                  <a:rect l="l" t="t" r="r" b="b"/>
                  <a:pathLst>
                    <a:path w="21857" h="4902" extrusionOk="0">
                      <a:moveTo>
                        <a:pt x="2462" y="1"/>
                      </a:moveTo>
                      <a:cubicBezTo>
                        <a:pt x="1785" y="1"/>
                        <a:pt x="1173" y="275"/>
                        <a:pt x="729" y="719"/>
                      </a:cubicBezTo>
                      <a:cubicBezTo>
                        <a:pt x="278" y="1170"/>
                        <a:pt x="1" y="1799"/>
                        <a:pt x="12" y="2491"/>
                      </a:cubicBezTo>
                      <a:cubicBezTo>
                        <a:pt x="34" y="3838"/>
                        <a:pt x="1170" y="4901"/>
                        <a:pt x="2517" y="4901"/>
                      </a:cubicBezTo>
                      <a:lnTo>
                        <a:pt x="21385" y="4901"/>
                      </a:lnTo>
                      <a:cubicBezTo>
                        <a:pt x="21645" y="4901"/>
                        <a:pt x="21857" y="4690"/>
                        <a:pt x="21857" y="4429"/>
                      </a:cubicBezTo>
                      <a:cubicBezTo>
                        <a:pt x="21857" y="4169"/>
                        <a:pt x="21645" y="3958"/>
                        <a:pt x="21385" y="3958"/>
                      </a:cubicBezTo>
                      <a:lnTo>
                        <a:pt x="19834" y="3958"/>
                      </a:lnTo>
                      <a:lnTo>
                        <a:pt x="19834" y="946"/>
                      </a:lnTo>
                      <a:lnTo>
                        <a:pt x="21385" y="946"/>
                      </a:lnTo>
                      <a:cubicBezTo>
                        <a:pt x="21645" y="946"/>
                        <a:pt x="21857" y="734"/>
                        <a:pt x="21857" y="474"/>
                      </a:cubicBezTo>
                      <a:lnTo>
                        <a:pt x="21857" y="473"/>
                      </a:lnTo>
                      <a:cubicBezTo>
                        <a:pt x="21857" y="212"/>
                        <a:pt x="21645" y="1"/>
                        <a:pt x="21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7"/>
                <p:cNvSpPr/>
                <p:nvPr/>
              </p:nvSpPr>
              <p:spPr>
                <a:xfrm>
                  <a:off x="875193" y="4591090"/>
                  <a:ext cx="527628" cy="79501"/>
                </a:xfrm>
                <a:custGeom>
                  <a:avLst/>
                  <a:gdLst/>
                  <a:ahLst/>
                  <a:cxnLst/>
                  <a:rect l="l" t="t" r="r" b="b"/>
                  <a:pathLst>
                    <a:path w="19950" h="3006" extrusionOk="0">
                      <a:moveTo>
                        <a:pt x="1504" y="1"/>
                      </a:moveTo>
                      <a:cubicBezTo>
                        <a:pt x="674" y="1"/>
                        <a:pt x="0" y="673"/>
                        <a:pt x="0" y="1503"/>
                      </a:cubicBezTo>
                      <a:cubicBezTo>
                        <a:pt x="0" y="2333"/>
                        <a:pt x="674" y="3006"/>
                        <a:pt x="1504" y="3006"/>
                      </a:cubicBezTo>
                      <a:lnTo>
                        <a:pt x="19949" y="3006"/>
                      </a:lnTo>
                      <a:lnTo>
                        <a:pt x="19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7"/>
                <p:cNvSpPr/>
                <p:nvPr/>
              </p:nvSpPr>
              <p:spPr>
                <a:xfrm>
                  <a:off x="395567" y="4605769"/>
                  <a:ext cx="409592" cy="46706"/>
                </a:xfrm>
                <a:custGeom>
                  <a:avLst/>
                  <a:gdLst/>
                  <a:ahLst/>
                  <a:cxnLst/>
                  <a:rect l="l" t="t" r="r" b="b"/>
                  <a:pathLst>
                    <a:path w="15487" h="1766" extrusionOk="0">
                      <a:moveTo>
                        <a:pt x="14604" y="104"/>
                      </a:moveTo>
                      <a:cubicBezTo>
                        <a:pt x="15033" y="104"/>
                        <a:pt x="15383" y="453"/>
                        <a:pt x="15383" y="883"/>
                      </a:cubicBezTo>
                      <a:cubicBezTo>
                        <a:pt x="15383" y="1313"/>
                        <a:pt x="15033" y="1662"/>
                        <a:pt x="14604" y="1662"/>
                      </a:cubicBezTo>
                      <a:lnTo>
                        <a:pt x="883" y="1662"/>
                      </a:lnTo>
                      <a:cubicBezTo>
                        <a:pt x="454" y="1662"/>
                        <a:pt x="104" y="1313"/>
                        <a:pt x="104" y="883"/>
                      </a:cubicBezTo>
                      <a:cubicBezTo>
                        <a:pt x="104" y="453"/>
                        <a:pt x="454" y="104"/>
                        <a:pt x="883" y="104"/>
                      </a:cubicBezTo>
                      <a:close/>
                      <a:moveTo>
                        <a:pt x="883" y="0"/>
                      </a:moveTo>
                      <a:cubicBezTo>
                        <a:pt x="397" y="0"/>
                        <a:pt x="0" y="396"/>
                        <a:pt x="0" y="883"/>
                      </a:cubicBezTo>
                      <a:cubicBezTo>
                        <a:pt x="0" y="1370"/>
                        <a:pt x="397" y="1766"/>
                        <a:pt x="883" y="1766"/>
                      </a:cubicBezTo>
                      <a:lnTo>
                        <a:pt x="14604" y="1766"/>
                      </a:lnTo>
                      <a:cubicBezTo>
                        <a:pt x="15090" y="1766"/>
                        <a:pt x="15487" y="1370"/>
                        <a:pt x="15487" y="883"/>
                      </a:cubicBezTo>
                      <a:cubicBezTo>
                        <a:pt x="15487" y="396"/>
                        <a:pt x="15090" y="0"/>
                        <a:pt x="14604" y="0"/>
                      </a:cubicBezTo>
                      <a:close/>
                    </a:path>
                  </a:pathLst>
                </a:cu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7"/>
                <p:cNvSpPr/>
                <p:nvPr/>
              </p:nvSpPr>
              <p:spPr>
                <a:xfrm>
                  <a:off x="965564" y="4616718"/>
                  <a:ext cx="436093" cy="26"/>
                </a:xfrm>
                <a:custGeom>
                  <a:avLst/>
                  <a:gdLst/>
                  <a:ahLst/>
                  <a:cxnLst/>
                  <a:rect l="l" t="t" r="r" b="b"/>
                  <a:pathLst>
                    <a:path w="16489" h="1" extrusionOk="0">
                      <a:moveTo>
                        <a:pt x="0" y="0"/>
                      </a:moveTo>
                      <a:lnTo>
                        <a:pt x="16489"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7"/>
                <p:cNvSpPr/>
                <p:nvPr/>
              </p:nvSpPr>
              <p:spPr>
                <a:xfrm>
                  <a:off x="964162" y="4615343"/>
                  <a:ext cx="438870" cy="2751"/>
                </a:xfrm>
                <a:custGeom>
                  <a:avLst/>
                  <a:gdLst/>
                  <a:ahLst/>
                  <a:cxnLst/>
                  <a:rect l="l" t="t" r="r" b="b"/>
                  <a:pathLst>
                    <a:path w="16594" h="104" extrusionOk="0">
                      <a:moveTo>
                        <a:pt x="52" y="0"/>
                      </a:moveTo>
                      <a:cubicBezTo>
                        <a:pt x="24" y="0"/>
                        <a:pt x="0" y="23"/>
                        <a:pt x="0" y="52"/>
                      </a:cubicBezTo>
                      <a:cubicBezTo>
                        <a:pt x="0" y="81"/>
                        <a:pt x="24" y="104"/>
                        <a:pt x="52" y="104"/>
                      </a:cubicBezTo>
                      <a:lnTo>
                        <a:pt x="16542" y="104"/>
                      </a:lnTo>
                      <a:cubicBezTo>
                        <a:pt x="16571" y="104"/>
                        <a:pt x="16594" y="81"/>
                        <a:pt x="16594" y="52"/>
                      </a:cubicBezTo>
                      <a:cubicBezTo>
                        <a:pt x="16594" y="23"/>
                        <a:pt x="16571" y="0"/>
                        <a:pt x="16542" y="0"/>
                      </a:cubicBezTo>
                      <a:close/>
                    </a:path>
                  </a:pathLst>
                </a:custGeom>
                <a:solidFill>
                  <a:srgbClr val="5F5FF6">
                    <a:alpha val="15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7"/>
                <p:cNvSpPr/>
                <p:nvPr/>
              </p:nvSpPr>
              <p:spPr>
                <a:xfrm>
                  <a:off x="1113908" y="4640283"/>
                  <a:ext cx="290314" cy="2803"/>
                </a:xfrm>
                <a:custGeom>
                  <a:avLst/>
                  <a:gdLst/>
                  <a:ahLst/>
                  <a:cxnLst/>
                  <a:rect l="l" t="t" r="r" b="b"/>
                  <a:pathLst>
                    <a:path w="10977" h="106" extrusionOk="0">
                      <a:moveTo>
                        <a:pt x="53" y="0"/>
                      </a:moveTo>
                      <a:cubicBezTo>
                        <a:pt x="24" y="0"/>
                        <a:pt x="0" y="24"/>
                        <a:pt x="0" y="53"/>
                      </a:cubicBezTo>
                      <a:cubicBezTo>
                        <a:pt x="0" y="81"/>
                        <a:pt x="24" y="105"/>
                        <a:pt x="53" y="105"/>
                      </a:cubicBezTo>
                      <a:lnTo>
                        <a:pt x="10924" y="105"/>
                      </a:lnTo>
                      <a:cubicBezTo>
                        <a:pt x="10953" y="105"/>
                        <a:pt x="10976" y="81"/>
                        <a:pt x="10976" y="53"/>
                      </a:cubicBezTo>
                      <a:cubicBezTo>
                        <a:pt x="10976" y="24"/>
                        <a:pt x="10953" y="0"/>
                        <a:pt x="10924" y="0"/>
                      </a:cubicBezTo>
                      <a:close/>
                    </a:path>
                  </a:pathLst>
                </a:custGeom>
                <a:solidFill>
                  <a:srgbClr val="5F5FF6">
                    <a:alpha val="15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7"/>
                <p:cNvSpPr/>
                <p:nvPr/>
              </p:nvSpPr>
              <p:spPr>
                <a:xfrm>
                  <a:off x="421222" y="4392364"/>
                  <a:ext cx="958246" cy="174236"/>
                </a:xfrm>
                <a:custGeom>
                  <a:avLst/>
                  <a:gdLst/>
                  <a:ahLst/>
                  <a:cxnLst/>
                  <a:rect l="l" t="t" r="r" b="b"/>
                  <a:pathLst>
                    <a:path w="36232" h="6588" extrusionOk="0">
                      <a:moveTo>
                        <a:pt x="0" y="0"/>
                      </a:moveTo>
                      <a:lnTo>
                        <a:pt x="0" y="6587"/>
                      </a:lnTo>
                      <a:lnTo>
                        <a:pt x="36232" y="6587"/>
                      </a:lnTo>
                      <a:lnTo>
                        <a:pt x="362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7"/>
                <p:cNvSpPr/>
                <p:nvPr/>
              </p:nvSpPr>
              <p:spPr>
                <a:xfrm>
                  <a:off x="691700" y="4430263"/>
                  <a:ext cx="416601" cy="96930"/>
                </a:xfrm>
                <a:custGeom>
                  <a:avLst/>
                  <a:gdLst/>
                  <a:ahLst/>
                  <a:cxnLst/>
                  <a:rect l="l" t="t" r="r" b="b"/>
                  <a:pathLst>
                    <a:path w="15752" h="3665" extrusionOk="0">
                      <a:moveTo>
                        <a:pt x="1832" y="1"/>
                      </a:moveTo>
                      <a:cubicBezTo>
                        <a:pt x="820" y="1"/>
                        <a:pt x="0" y="821"/>
                        <a:pt x="0" y="1832"/>
                      </a:cubicBezTo>
                      <a:cubicBezTo>
                        <a:pt x="0" y="2844"/>
                        <a:pt x="820" y="3664"/>
                        <a:pt x="1832" y="3664"/>
                      </a:cubicBezTo>
                      <a:lnTo>
                        <a:pt x="13920" y="3664"/>
                      </a:lnTo>
                      <a:cubicBezTo>
                        <a:pt x="14932" y="3664"/>
                        <a:pt x="15751" y="2844"/>
                        <a:pt x="15751" y="1832"/>
                      </a:cubicBezTo>
                      <a:cubicBezTo>
                        <a:pt x="15751" y="821"/>
                        <a:pt x="14932" y="1"/>
                        <a:pt x="13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7"/>
                <p:cNvSpPr/>
                <p:nvPr/>
              </p:nvSpPr>
              <p:spPr>
                <a:xfrm>
                  <a:off x="524552" y="4392364"/>
                  <a:ext cx="24834" cy="174236"/>
                </a:xfrm>
                <a:custGeom>
                  <a:avLst/>
                  <a:gdLst/>
                  <a:ahLst/>
                  <a:cxnLst/>
                  <a:rect l="l" t="t" r="r" b="b"/>
                  <a:pathLst>
                    <a:path w="939" h="6588" extrusionOk="0">
                      <a:moveTo>
                        <a:pt x="1" y="0"/>
                      </a:moveTo>
                      <a:lnTo>
                        <a:pt x="1" y="6587"/>
                      </a:lnTo>
                      <a:lnTo>
                        <a:pt x="939" y="6587"/>
                      </a:lnTo>
                      <a:lnTo>
                        <a:pt x="9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7"/>
                <p:cNvSpPr/>
                <p:nvPr/>
              </p:nvSpPr>
              <p:spPr>
                <a:xfrm>
                  <a:off x="573400" y="4392364"/>
                  <a:ext cx="24834" cy="174236"/>
                </a:xfrm>
                <a:custGeom>
                  <a:avLst/>
                  <a:gdLst/>
                  <a:ahLst/>
                  <a:cxnLst/>
                  <a:rect l="l" t="t" r="r" b="b"/>
                  <a:pathLst>
                    <a:path w="939" h="6588" extrusionOk="0">
                      <a:moveTo>
                        <a:pt x="1" y="0"/>
                      </a:moveTo>
                      <a:lnTo>
                        <a:pt x="1" y="6587"/>
                      </a:lnTo>
                      <a:lnTo>
                        <a:pt x="938" y="6587"/>
                      </a:lnTo>
                      <a:lnTo>
                        <a:pt x="9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7"/>
                <p:cNvSpPr/>
                <p:nvPr/>
              </p:nvSpPr>
              <p:spPr>
                <a:xfrm>
                  <a:off x="1202454" y="4392364"/>
                  <a:ext cx="24861" cy="174236"/>
                </a:xfrm>
                <a:custGeom>
                  <a:avLst/>
                  <a:gdLst/>
                  <a:ahLst/>
                  <a:cxnLst/>
                  <a:rect l="l" t="t" r="r" b="b"/>
                  <a:pathLst>
                    <a:path w="940" h="6588" extrusionOk="0">
                      <a:moveTo>
                        <a:pt x="0" y="0"/>
                      </a:moveTo>
                      <a:lnTo>
                        <a:pt x="0" y="6587"/>
                      </a:lnTo>
                      <a:lnTo>
                        <a:pt x="939" y="6587"/>
                      </a:lnTo>
                      <a:lnTo>
                        <a:pt x="9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7"/>
                <p:cNvSpPr/>
                <p:nvPr/>
              </p:nvSpPr>
              <p:spPr>
                <a:xfrm>
                  <a:off x="1251303" y="4392364"/>
                  <a:ext cx="24834" cy="174236"/>
                </a:xfrm>
                <a:custGeom>
                  <a:avLst/>
                  <a:gdLst/>
                  <a:ahLst/>
                  <a:cxnLst/>
                  <a:rect l="l" t="t" r="r" b="b"/>
                  <a:pathLst>
                    <a:path w="939" h="6588" extrusionOk="0">
                      <a:moveTo>
                        <a:pt x="0" y="0"/>
                      </a:moveTo>
                      <a:lnTo>
                        <a:pt x="0" y="6587"/>
                      </a:lnTo>
                      <a:lnTo>
                        <a:pt x="938" y="6587"/>
                      </a:lnTo>
                      <a:lnTo>
                        <a:pt x="9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7"/>
                <p:cNvSpPr/>
                <p:nvPr/>
              </p:nvSpPr>
              <p:spPr>
                <a:xfrm>
                  <a:off x="510614" y="4392364"/>
                  <a:ext cx="2803" cy="174236"/>
                </a:xfrm>
                <a:custGeom>
                  <a:avLst/>
                  <a:gdLst/>
                  <a:ahLst/>
                  <a:cxnLst/>
                  <a:rect l="l" t="t" r="r" b="b"/>
                  <a:pathLst>
                    <a:path w="106" h="6588" extrusionOk="0">
                      <a:moveTo>
                        <a:pt x="1" y="0"/>
                      </a:moveTo>
                      <a:lnTo>
                        <a:pt x="1" y="6587"/>
                      </a:lnTo>
                      <a:lnTo>
                        <a:pt x="105" y="6587"/>
                      </a:lnTo>
                      <a:lnTo>
                        <a:pt x="1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7"/>
                <p:cNvSpPr/>
                <p:nvPr/>
              </p:nvSpPr>
              <p:spPr>
                <a:xfrm>
                  <a:off x="1289440" y="4392364"/>
                  <a:ext cx="2803" cy="174236"/>
                </a:xfrm>
                <a:custGeom>
                  <a:avLst/>
                  <a:gdLst/>
                  <a:ahLst/>
                  <a:cxnLst/>
                  <a:rect l="l" t="t" r="r" b="b"/>
                  <a:pathLst>
                    <a:path w="106" h="6588" extrusionOk="0">
                      <a:moveTo>
                        <a:pt x="0" y="0"/>
                      </a:moveTo>
                      <a:lnTo>
                        <a:pt x="0" y="6587"/>
                      </a:lnTo>
                      <a:lnTo>
                        <a:pt x="105" y="6587"/>
                      </a:lnTo>
                      <a:lnTo>
                        <a:pt x="1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7"/>
                <p:cNvSpPr/>
                <p:nvPr/>
              </p:nvSpPr>
              <p:spPr>
                <a:xfrm>
                  <a:off x="748747" y="4461868"/>
                  <a:ext cx="309621" cy="26"/>
                </a:xfrm>
                <a:custGeom>
                  <a:avLst/>
                  <a:gdLst/>
                  <a:ahLst/>
                  <a:cxnLst/>
                  <a:rect l="l" t="t" r="r" b="b"/>
                  <a:pathLst>
                    <a:path w="11707" h="1" extrusionOk="0">
                      <a:moveTo>
                        <a:pt x="0" y="0"/>
                      </a:moveTo>
                      <a:lnTo>
                        <a:pt x="11706" y="0"/>
                      </a:lnTo>
                    </a:path>
                  </a:pathLst>
                </a:custGeom>
                <a:solidFill>
                  <a:srgbClr val="767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7"/>
                <p:cNvSpPr/>
                <p:nvPr/>
              </p:nvSpPr>
              <p:spPr>
                <a:xfrm>
                  <a:off x="748747" y="4460492"/>
                  <a:ext cx="309621" cy="2751"/>
                </a:xfrm>
                <a:custGeom>
                  <a:avLst/>
                  <a:gdLst/>
                  <a:ahLst/>
                  <a:cxnLst/>
                  <a:rect l="l" t="t" r="r" b="b"/>
                  <a:pathLst>
                    <a:path w="11707" h="104" extrusionOk="0">
                      <a:moveTo>
                        <a:pt x="0" y="0"/>
                      </a:moveTo>
                      <a:lnTo>
                        <a:pt x="0" y="104"/>
                      </a:lnTo>
                      <a:lnTo>
                        <a:pt x="11706" y="104"/>
                      </a:lnTo>
                      <a:lnTo>
                        <a:pt x="117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7"/>
                <p:cNvSpPr/>
                <p:nvPr/>
              </p:nvSpPr>
              <p:spPr>
                <a:xfrm>
                  <a:off x="747875" y="4491938"/>
                  <a:ext cx="309594" cy="26"/>
                </a:xfrm>
                <a:custGeom>
                  <a:avLst/>
                  <a:gdLst/>
                  <a:ahLst/>
                  <a:cxnLst/>
                  <a:rect l="l" t="t" r="r" b="b"/>
                  <a:pathLst>
                    <a:path w="11706" h="1" extrusionOk="0">
                      <a:moveTo>
                        <a:pt x="0" y="0"/>
                      </a:moveTo>
                      <a:lnTo>
                        <a:pt x="11706" y="0"/>
                      </a:lnTo>
                    </a:path>
                  </a:pathLst>
                </a:custGeom>
                <a:solidFill>
                  <a:srgbClr val="767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7"/>
                <p:cNvSpPr/>
                <p:nvPr/>
              </p:nvSpPr>
              <p:spPr>
                <a:xfrm>
                  <a:off x="747875" y="4490563"/>
                  <a:ext cx="309594" cy="2777"/>
                </a:xfrm>
                <a:custGeom>
                  <a:avLst/>
                  <a:gdLst/>
                  <a:ahLst/>
                  <a:cxnLst/>
                  <a:rect l="l" t="t" r="r" b="b"/>
                  <a:pathLst>
                    <a:path w="11706" h="105" extrusionOk="0">
                      <a:moveTo>
                        <a:pt x="0" y="0"/>
                      </a:moveTo>
                      <a:lnTo>
                        <a:pt x="0" y="104"/>
                      </a:lnTo>
                      <a:lnTo>
                        <a:pt x="11706" y="104"/>
                      </a:lnTo>
                      <a:lnTo>
                        <a:pt x="117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25" name="Google Shape;1725;p47"/>
            <p:cNvGrpSpPr/>
            <p:nvPr/>
          </p:nvGrpSpPr>
          <p:grpSpPr>
            <a:xfrm rot="-4882474">
              <a:off x="8032957" y="2913750"/>
              <a:ext cx="1996955" cy="411697"/>
              <a:chOff x="537247" y="4999942"/>
              <a:chExt cx="812732" cy="106345"/>
            </a:xfrm>
          </p:grpSpPr>
          <p:sp>
            <p:nvSpPr>
              <p:cNvPr id="1726" name="Google Shape;1726;p47"/>
              <p:cNvSpPr/>
              <p:nvPr/>
            </p:nvSpPr>
            <p:spPr>
              <a:xfrm>
                <a:off x="537247" y="5001979"/>
                <a:ext cx="812732" cy="104230"/>
              </a:xfrm>
              <a:custGeom>
                <a:avLst/>
                <a:gdLst/>
                <a:ahLst/>
                <a:cxnLst/>
                <a:rect l="l" t="t" r="r" b="b"/>
                <a:pathLst>
                  <a:path w="30730" h="3941" extrusionOk="0">
                    <a:moveTo>
                      <a:pt x="662" y="0"/>
                    </a:moveTo>
                    <a:cubicBezTo>
                      <a:pt x="296" y="0"/>
                      <a:pt x="0" y="297"/>
                      <a:pt x="0" y="662"/>
                    </a:cubicBezTo>
                    <a:lnTo>
                      <a:pt x="0" y="3280"/>
                    </a:lnTo>
                    <a:cubicBezTo>
                      <a:pt x="0" y="3645"/>
                      <a:pt x="296" y="3941"/>
                      <a:pt x="662" y="3941"/>
                    </a:cubicBezTo>
                    <a:lnTo>
                      <a:pt x="30067" y="3941"/>
                    </a:lnTo>
                    <a:cubicBezTo>
                      <a:pt x="30432" y="3941"/>
                      <a:pt x="30729" y="3645"/>
                      <a:pt x="30729" y="3280"/>
                    </a:cubicBezTo>
                    <a:lnTo>
                      <a:pt x="30729" y="662"/>
                    </a:lnTo>
                    <a:cubicBezTo>
                      <a:pt x="30729" y="297"/>
                      <a:pt x="30432" y="0"/>
                      <a:pt x="30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7"/>
              <p:cNvSpPr/>
              <p:nvPr/>
            </p:nvSpPr>
            <p:spPr>
              <a:xfrm>
                <a:off x="1271297" y="4999942"/>
                <a:ext cx="28378" cy="106345"/>
              </a:xfrm>
              <a:custGeom>
                <a:avLst/>
                <a:gdLst/>
                <a:ahLst/>
                <a:cxnLst/>
                <a:rect l="l" t="t" r="r" b="b"/>
                <a:pathLst>
                  <a:path w="1073" h="4021" extrusionOk="0">
                    <a:moveTo>
                      <a:pt x="1" y="0"/>
                    </a:moveTo>
                    <a:lnTo>
                      <a:pt x="1" y="4021"/>
                    </a:lnTo>
                    <a:lnTo>
                      <a:pt x="1072" y="4021"/>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7"/>
              <p:cNvSpPr/>
              <p:nvPr/>
            </p:nvSpPr>
            <p:spPr>
              <a:xfrm>
                <a:off x="1219301" y="4999942"/>
                <a:ext cx="28405" cy="106345"/>
              </a:xfrm>
              <a:custGeom>
                <a:avLst/>
                <a:gdLst/>
                <a:ahLst/>
                <a:cxnLst/>
                <a:rect l="l" t="t" r="r" b="b"/>
                <a:pathLst>
                  <a:path w="1074" h="4021" extrusionOk="0">
                    <a:moveTo>
                      <a:pt x="0" y="0"/>
                    </a:moveTo>
                    <a:lnTo>
                      <a:pt x="0" y="4021"/>
                    </a:lnTo>
                    <a:lnTo>
                      <a:pt x="1073" y="4021"/>
                    </a:lnTo>
                    <a:lnTo>
                      <a:pt x="10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7"/>
              <p:cNvSpPr/>
              <p:nvPr/>
            </p:nvSpPr>
            <p:spPr>
              <a:xfrm>
                <a:off x="631770" y="5001979"/>
                <a:ext cx="28378" cy="104309"/>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7"/>
              <p:cNvSpPr/>
              <p:nvPr/>
            </p:nvSpPr>
            <p:spPr>
              <a:xfrm>
                <a:off x="579801" y="5001979"/>
                <a:ext cx="28378" cy="104309"/>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31" name="Google Shape;1731;p47"/>
          <p:cNvGrpSpPr/>
          <p:nvPr/>
        </p:nvGrpSpPr>
        <p:grpSpPr>
          <a:xfrm>
            <a:off x="1375744" y="4296827"/>
            <a:ext cx="980479" cy="403373"/>
            <a:chOff x="2028859" y="1448466"/>
            <a:chExt cx="465344" cy="191453"/>
          </a:xfrm>
        </p:grpSpPr>
        <p:sp>
          <p:nvSpPr>
            <p:cNvPr id="1732" name="Google Shape;1732;p47"/>
            <p:cNvSpPr/>
            <p:nvPr/>
          </p:nvSpPr>
          <p:spPr>
            <a:xfrm>
              <a:off x="2055942" y="1529104"/>
              <a:ext cx="438262" cy="88626"/>
            </a:xfrm>
            <a:custGeom>
              <a:avLst/>
              <a:gdLst/>
              <a:ahLst/>
              <a:cxnLst/>
              <a:rect l="l" t="t" r="r" b="b"/>
              <a:pathLst>
                <a:path w="16571" h="3351" extrusionOk="0">
                  <a:moveTo>
                    <a:pt x="208" y="0"/>
                  </a:moveTo>
                  <a:cubicBezTo>
                    <a:pt x="105" y="0"/>
                    <a:pt x="16" y="81"/>
                    <a:pt x="9" y="186"/>
                  </a:cubicBezTo>
                  <a:cubicBezTo>
                    <a:pt x="0" y="297"/>
                    <a:pt x="84" y="393"/>
                    <a:pt x="194" y="400"/>
                  </a:cubicBezTo>
                  <a:lnTo>
                    <a:pt x="13123" y="1347"/>
                  </a:lnTo>
                  <a:cubicBezTo>
                    <a:pt x="13818" y="1397"/>
                    <a:pt x="14482" y="1687"/>
                    <a:pt x="14993" y="2162"/>
                  </a:cubicBezTo>
                  <a:lnTo>
                    <a:pt x="16212" y="3296"/>
                  </a:lnTo>
                  <a:cubicBezTo>
                    <a:pt x="16251" y="3332"/>
                    <a:pt x="16300" y="3350"/>
                    <a:pt x="16349" y="3350"/>
                  </a:cubicBezTo>
                  <a:cubicBezTo>
                    <a:pt x="16403" y="3350"/>
                    <a:pt x="16457" y="3328"/>
                    <a:pt x="16496" y="3286"/>
                  </a:cubicBezTo>
                  <a:cubicBezTo>
                    <a:pt x="16571" y="3205"/>
                    <a:pt x="16567" y="3077"/>
                    <a:pt x="16486" y="3002"/>
                  </a:cubicBezTo>
                  <a:lnTo>
                    <a:pt x="15267" y="1868"/>
                  </a:lnTo>
                  <a:cubicBezTo>
                    <a:pt x="14690" y="1331"/>
                    <a:pt x="13939" y="1004"/>
                    <a:pt x="13152" y="946"/>
                  </a:cubicBezTo>
                  <a:lnTo>
                    <a:pt x="223" y="1"/>
                  </a:lnTo>
                  <a:cubicBezTo>
                    <a:pt x="218" y="0"/>
                    <a:pt x="213" y="0"/>
                    <a:pt x="2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7"/>
            <p:cNvSpPr/>
            <p:nvPr/>
          </p:nvSpPr>
          <p:spPr>
            <a:xfrm>
              <a:off x="2028859" y="1528258"/>
              <a:ext cx="438262" cy="88599"/>
            </a:xfrm>
            <a:custGeom>
              <a:avLst/>
              <a:gdLst/>
              <a:ahLst/>
              <a:cxnLst/>
              <a:rect l="l" t="t" r="r" b="b"/>
              <a:pathLst>
                <a:path w="16571" h="3350" extrusionOk="0">
                  <a:moveTo>
                    <a:pt x="16359" y="0"/>
                  </a:moveTo>
                  <a:cubicBezTo>
                    <a:pt x="16356" y="0"/>
                    <a:pt x="16352" y="0"/>
                    <a:pt x="16348" y="1"/>
                  </a:cubicBezTo>
                  <a:lnTo>
                    <a:pt x="3420" y="947"/>
                  </a:lnTo>
                  <a:cubicBezTo>
                    <a:pt x="2633" y="1004"/>
                    <a:pt x="1882" y="1332"/>
                    <a:pt x="1305" y="1868"/>
                  </a:cubicBezTo>
                  <a:lnTo>
                    <a:pt x="86" y="3002"/>
                  </a:lnTo>
                  <a:cubicBezTo>
                    <a:pt x="5" y="3078"/>
                    <a:pt x="0" y="3205"/>
                    <a:pt x="76" y="3287"/>
                  </a:cubicBezTo>
                  <a:cubicBezTo>
                    <a:pt x="115" y="3329"/>
                    <a:pt x="169" y="3350"/>
                    <a:pt x="223" y="3350"/>
                  </a:cubicBezTo>
                  <a:cubicBezTo>
                    <a:pt x="272" y="3350"/>
                    <a:pt x="321" y="3332"/>
                    <a:pt x="359" y="3296"/>
                  </a:cubicBezTo>
                  <a:lnTo>
                    <a:pt x="1578" y="2162"/>
                  </a:lnTo>
                  <a:cubicBezTo>
                    <a:pt x="2090" y="1688"/>
                    <a:pt x="2754" y="1398"/>
                    <a:pt x="3449" y="1347"/>
                  </a:cubicBezTo>
                  <a:lnTo>
                    <a:pt x="16378" y="401"/>
                  </a:lnTo>
                  <a:cubicBezTo>
                    <a:pt x="16488" y="393"/>
                    <a:pt x="16571" y="297"/>
                    <a:pt x="16563" y="186"/>
                  </a:cubicBezTo>
                  <a:cubicBezTo>
                    <a:pt x="16556" y="80"/>
                    <a:pt x="16464" y="0"/>
                    <a:pt x="16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7"/>
            <p:cNvSpPr/>
            <p:nvPr/>
          </p:nvSpPr>
          <p:spPr>
            <a:xfrm>
              <a:off x="2050414" y="1453121"/>
              <a:ext cx="189655" cy="180822"/>
            </a:xfrm>
            <a:custGeom>
              <a:avLst/>
              <a:gdLst/>
              <a:ahLst/>
              <a:cxnLst/>
              <a:rect l="l" t="t" r="r" b="b"/>
              <a:pathLst>
                <a:path w="7171" h="6837" extrusionOk="0">
                  <a:moveTo>
                    <a:pt x="3753" y="0"/>
                  </a:moveTo>
                  <a:cubicBezTo>
                    <a:pt x="2878" y="0"/>
                    <a:pt x="2003" y="334"/>
                    <a:pt x="1336" y="1001"/>
                  </a:cubicBezTo>
                  <a:cubicBezTo>
                    <a:pt x="1" y="2336"/>
                    <a:pt x="1" y="4500"/>
                    <a:pt x="1336" y="5835"/>
                  </a:cubicBezTo>
                  <a:cubicBezTo>
                    <a:pt x="1977" y="6476"/>
                    <a:pt x="2847" y="6836"/>
                    <a:pt x="3752" y="6836"/>
                  </a:cubicBezTo>
                  <a:cubicBezTo>
                    <a:pt x="4659" y="6836"/>
                    <a:pt x="5529" y="6476"/>
                    <a:pt x="6170" y="5835"/>
                  </a:cubicBezTo>
                  <a:cubicBezTo>
                    <a:pt x="6810" y="5194"/>
                    <a:pt x="7170" y="4324"/>
                    <a:pt x="7170" y="3418"/>
                  </a:cubicBezTo>
                  <a:cubicBezTo>
                    <a:pt x="7170" y="2512"/>
                    <a:pt x="6810" y="1642"/>
                    <a:pt x="6170" y="1001"/>
                  </a:cubicBezTo>
                  <a:cubicBezTo>
                    <a:pt x="5502" y="334"/>
                    <a:pt x="4627" y="0"/>
                    <a:pt x="37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7"/>
            <p:cNvSpPr/>
            <p:nvPr/>
          </p:nvSpPr>
          <p:spPr>
            <a:xfrm>
              <a:off x="2275852" y="1453121"/>
              <a:ext cx="189655" cy="180822"/>
            </a:xfrm>
            <a:custGeom>
              <a:avLst/>
              <a:gdLst/>
              <a:ahLst/>
              <a:cxnLst/>
              <a:rect l="l" t="t" r="r" b="b"/>
              <a:pathLst>
                <a:path w="7171" h="6837" extrusionOk="0">
                  <a:moveTo>
                    <a:pt x="3752" y="0"/>
                  </a:moveTo>
                  <a:cubicBezTo>
                    <a:pt x="2877" y="0"/>
                    <a:pt x="2003" y="334"/>
                    <a:pt x="1335" y="1001"/>
                  </a:cubicBezTo>
                  <a:cubicBezTo>
                    <a:pt x="0" y="2336"/>
                    <a:pt x="0" y="4500"/>
                    <a:pt x="1335" y="5835"/>
                  </a:cubicBezTo>
                  <a:cubicBezTo>
                    <a:pt x="1977" y="6476"/>
                    <a:pt x="2846" y="6836"/>
                    <a:pt x="3752" y="6836"/>
                  </a:cubicBezTo>
                  <a:cubicBezTo>
                    <a:pt x="4659" y="6836"/>
                    <a:pt x="5528" y="6476"/>
                    <a:pt x="6169" y="5835"/>
                  </a:cubicBezTo>
                  <a:cubicBezTo>
                    <a:pt x="6810" y="5194"/>
                    <a:pt x="7171" y="4324"/>
                    <a:pt x="7171" y="3418"/>
                  </a:cubicBezTo>
                  <a:cubicBezTo>
                    <a:pt x="7171" y="2512"/>
                    <a:pt x="6810" y="1642"/>
                    <a:pt x="6169" y="1001"/>
                  </a:cubicBezTo>
                  <a:cubicBezTo>
                    <a:pt x="5502" y="334"/>
                    <a:pt x="4627" y="0"/>
                    <a:pt x="37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7"/>
            <p:cNvSpPr/>
            <p:nvPr/>
          </p:nvSpPr>
          <p:spPr>
            <a:xfrm>
              <a:off x="2053958" y="1448466"/>
              <a:ext cx="191453" cy="191453"/>
            </a:xfrm>
            <a:custGeom>
              <a:avLst/>
              <a:gdLst/>
              <a:ahLst/>
              <a:cxnLst/>
              <a:rect l="l" t="t" r="r" b="b"/>
              <a:pathLst>
                <a:path w="7239" h="7239" extrusionOk="0">
                  <a:moveTo>
                    <a:pt x="3619" y="402"/>
                  </a:moveTo>
                  <a:cubicBezTo>
                    <a:pt x="5394" y="402"/>
                    <a:pt x="6837" y="1845"/>
                    <a:pt x="6837" y="3619"/>
                  </a:cubicBezTo>
                  <a:cubicBezTo>
                    <a:pt x="6837" y="5394"/>
                    <a:pt x="5394" y="6837"/>
                    <a:pt x="3619" y="6837"/>
                  </a:cubicBezTo>
                  <a:cubicBezTo>
                    <a:pt x="1845" y="6837"/>
                    <a:pt x="402" y="5394"/>
                    <a:pt x="402" y="3619"/>
                  </a:cubicBezTo>
                  <a:cubicBezTo>
                    <a:pt x="402" y="1845"/>
                    <a:pt x="1845" y="402"/>
                    <a:pt x="3619" y="402"/>
                  </a:cubicBezTo>
                  <a:close/>
                  <a:moveTo>
                    <a:pt x="3619" y="0"/>
                  </a:moveTo>
                  <a:cubicBezTo>
                    <a:pt x="1624" y="0"/>
                    <a:pt x="1" y="1624"/>
                    <a:pt x="1" y="3619"/>
                  </a:cubicBezTo>
                  <a:cubicBezTo>
                    <a:pt x="1" y="5615"/>
                    <a:pt x="1624" y="7238"/>
                    <a:pt x="3619" y="7238"/>
                  </a:cubicBezTo>
                  <a:cubicBezTo>
                    <a:pt x="5615" y="7238"/>
                    <a:pt x="7238" y="5615"/>
                    <a:pt x="7238" y="3619"/>
                  </a:cubicBezTo>
                  <a:cubicBezTo>
                    <a:pt x="7238" y="1624"/>
                    <a:pt x="5615" y="0"/>
                    <a:pt x="36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7"/>
            <p:cNvSpPr/>
            <p:nvPr/>
          </p:nvSpPr>
          <p:spPr>
            <a:xfrm>
              <a:off x="2279423" y="1448466"/>
              <a:ext cx="191401" cy="191453"/>
            </a:xfrm>
            <a:custGeom>
              <a:avLst/>
              <a:gdLst/>
              <a:ahLst/>
              <a:cxnLst/>
              <a:rect l="l" t="t" r="r" b="b"/>
              <a:pathLst>
                <a:path w="7237" h="7239" extrusionOk="0">
                  <a:moveTo>
                    <a:pt x="3618" y="402"/>
                  </a:moveTo>
                  <a:cubicBezTo>
                    <a:pt x="5392" y="402"/>
                    <a:pt x="6835" y="1845"/>
                    <a:pt x="6835" y="3619"/>
                  </a:cubicBezTo>
                  <a:cubicBezTo>
                    <a:pt x="6835" y="5394"/>
                    <a:pt x="5392" y="6837"/>
                    <a:pt x="3618" y="6837"/>
                  </a:cubicBezTo>
                  <a:cubicBezTo>
                    <a:pt x="1845" y="6837"/>
                    <a:pt x="402" y="5394"/>
                    <a:pt x="402" y="3619"/>
                  </a:cubicBezTo>
                  <a:cubicBezTo>
                    <a:pt x="402" y="1845"/>
                    <a:pt x="1845" y="402"/>
                    <a:pt x="3618" y="402"/>
                  </a:cubicBezTo>
                  <a:close/>
                  <a:moveTo>
                    <a:pt x="3618" y="0"/>
                  </a:moveTo>
                  <a:cubicBezTo>
                    <a:pt x="1623" y="0"/>
                    <a:pt x="0" y="1624"/>
                    <a:pt x="0" y="3619"/>
                  </a:cubicBezTo>
                  <a:cubicBezTo>
                    <a:pt x="0" y="5615"/>
                    <a:pt x="1623" y="7238"/>
                    <a:pt x="3618" y="7238"/>
                  </a:cubicBezTo>
                  <a:cubicBezTo>
                    <a:pt x="5614" y="7238"/>
                    <a:pt x="7237" y="5615"/>
                    <a:pt x="7237" y="3619"/>
                  </a:cubicBezTo>
                  <a:cubicBezTo>
                    <a:pt x="7237" y="1624"/>
                    <a:pt x="5614" y="0"/>
                    <a:pt x="36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526D3025-59DE-C5D7-8CB6-80D6CC14A6E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E42670E-D4E2-64A7-295A-16496C1D9AA9}"/>
              </a:ext>
            </a:extLst>
          </p:cNvPr>
          <p:cNvSpPr txBox="1"/>
          <p:nvPr/>
        </p:nvSpPr>
        <p:spPr>
          <a:xfrm>
            <a:off x="0" y="161070"/>
            <a:ext cx="9144000" cy="477054"/>
          </a:xfrm>
          <a:prstGeom prst="rect">
            <a:avLst/>
          </a:prstGeom>
          <a:noFill/>
        </p:spPr>
        <p:txBody>
          <a:bodyPr wrap="square">
            <a:spAutoFit/>
          </a:bodyPr>
          <a:lstStyle/>
          <a:p>
            <a:pPr algn="ctr"/>
            <a:r>
              <a:rPr lang="en-US" sz="2400" b="1" u="sng">
                <a:solidFill>
                  <a:srgbClr val="C00000"/>
                </a:solidFill>
              </a:rPr>
              <a:t>Trả lời:</a:t>
            </a:r>
          </a:p>
        </p:txBody>
      </p:sp>
      <p:sp>
        <p:nvSpPr>
          <p:cNvPr id="9" name="Arrow: Pentagon 1">
            <a:extLst>
              <a:ext uri="{FF2B5EF4-FFF2-40B4-BE49-F238E27FC236}">
                <a16:creationId xmlns:a16="http://schemas.microsoft.com/office/drawing/2014/main" id="{FACF9C15-8136-95F4-4F42-B44BBFB34F3A}"/>
              </a:ext>
            </a:extLst>
          </p:cNvPr>
          <p:cNvSpPr/>
          <p:nvPr/>
        </p:nvSpPr>
        <p:spPr>
          <a:xfrm>
            <a:off x="-161472" y="876954"/>
            <a:ext cx="2841172" cy="575130"/>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a:t>
            </a:r>
            <a:r>
              <a:rPr lang="vi-VN" sz="2200" b="1">
                <a:solidFill>
                  <a:srgbClr val="C00000"/>
                </a:solidFill>
              </a:rPr>
              <a:t>rường hợp 1</a:t>
            </a:r>
            <a:endParaRPr lang="en-US" sz="2200" b="1">
              <a:solidFill>
                <a:srgbClr val="C00000"/>
              </a:solidFill>
            </a:endParaRPr>
          </a:p>
        </p:txBody>
      </p:sp>
      <p:sp>
        <p:nvSpPr>
          <p:cNvPr id="11" name="Rectangle: Diagonal Corners Rounded 4">
            <a:extLst>
              <a:ext uri="{FF2B5EF4-FFF2-40B4-BE49-F238E27FC236}">
                <a16:creationId xmlns:a16="http://schemas.microsoft.com/office/drawing/2014/main" id="{7BC05C48-F357-B160-CE0B-445770F63A63}"/>
              </a:ext>
            </a:extLst>
          </p:cNvPr>
          <p:cNvSpPr/>
          <p:nvPr/>
        </p:nvSpPr>
        <p:spPr>
          <a:xfrm>
            <a:off x="221342" y="1708804"/>
            <a:ext cx="4539343" cy="3022853"/>
          </a:xfrm>
          <a:prstGeom prst="round2DiagRect">
            <a:avLst>
              <a:gd name="adj1" fmla="val 10085"/>
              <a:gd name="adj2" fmla="val 0"/>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rgbClr val="7030A0"/>
                </a:solidFill>
              </a:rPr>
              <a:t>Hành vi: </a:t>
            </a:r>
            <a:r>
              <a:rPr lang="vi-VN" sz="2000">
                <a:solidFill>
                  <a:srgbClr val="000000"/>
                </a:solidFill>
              </a:rPr>
              <a:t>Ông Q vi phạm quy định pháp luật khi chỉ đạo chị T mua hoá đơn giá trị gia tăng của các công ty khác để sử dụng hợp thức hoá số lượng đất, cát không rõ nguồn gốc nhằm trốn thuế gần 600 triệu đồng.</a:t>
            </a:r>
            <a:endParaRPr lang="en-US" sz="2000">
              <a:solidFill>
                <a:srgbClr val="000000"/>
              </a:solidFill>
            </a:endParaRPr>
          </a:p>
        </p:txBody>
      </p:sp>
      <p:grpSp>
        <p:nvGrpSpPr>
          <p:cNvPr id="7" name="Group 6"/>
          <p:cNvGrpSpPr/>
          <p:nvPr/>
        </p:nvGrpSpPr>
        <p:grpSpPr>
          <a:xfrm>
            <a:off x="5252358" y="775354"/>
            <a:ext cx="4235726" cy="4067972"/>
            <a:chOff x="5248146" y="933162"/>
            <a:chExt cx="5132714" cy="4929436"/>
          </a:xfrm>
        </p:grpSpPr>
        <p:sp>
          <p:nvSpPr>
            <p:cNvPr id="5" name="Oval 4">
              <a:extLst>
                <a:ext uri="{FF2B5EF4-FFF2-40B4-BE49-F238E27FC236}">
                  <a16:creationId xmlns:a16="http://schemas.microsoft.com/office/drawing/2014/main" id="{D3A32B66-940A-E645-67E0-83DD8759F399}"/>
                </a:ext>
              </a:extLst>
            </p:cNvPr>
            <p:cNvSpPr/>
            <p:nvPr/>
          </p:nvSpPr>
          <p:spPr>
            <a:xfrm>
              <a:off x="5248146" y="933162"/>
              <a:ext cx="4897221" cy="4897222"/>
            </a:xfrm>
            <a:prstGeom prst="ellipse">
              <a:avLst/>
            </a:prstGeom>
            <a:noFill/>
            <a:ln>
              <a:solidFill>
                <a:schemeClr val="bg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rcRect l="26723" r="17027"/>
            <a:stretch/>
          </p:blipFill>
          <p:spPr bwMode="auto">
            <a:xfrm>
              <a:off x="5483641" y="965378"/>
              <a:ext cx="4897219" cy="4897220"/>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608547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526D3025-59DE-C5D7-8CB6-80D6CC14A6E8}"/>
            </a:ext>
          </a:extLst>
        </p:cNvPr>
        <p:cNvGrpSpPr/>
        <p:nvPr/>
      </p:nvGrpSpPr>
      <p:grpSpPr>
        <a:xfrm>
          <a:off x="0" y="0"/>
          <a:ext cx="0" cy="0"/>
          <a:chOff x="0" y="0"/>
          <a:chExt cx="0" cy="0"/>
        </a:xfrm>
      </p:grpSpPr>
      <p:sp>
        <p:nvSpPr>
          <p:cNvPr id="10" name="Arrow: Pentagon 1">
            <a:extLst>
              <a:ext uri="{FF2B5EF4-FFF2-40B4-BE49-F238E27FC236}">
                <a16:creationId xmlns:a16="http://schemas.microsoft.com/office/drawing/2014/main" id="{FACF9C15-8136-95F4-4F42-B44BBFB34F3A}"/>
              </a:ext>
            </a:extLst>
          </p:cNvPr>
          <p:cNvSpPr/>
          <p:nvPr/>
        </p:nvSpPr>
        <p:spPr>
          <a:xfrm>
            <a:off x="-161472" y="301824"/>
            <a:ext cx="2841172" cy="575130"/>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a:t>
            </a:r>
            <a:r>
              <a:rPr lang="vi-VN" sz="2200" b="1">
                <a:solidFill>
                  <a:srgbClr val="C00000"/>
                </a:solidFill>
              </a:rPr>
              <a:t>rường hợp 1</a:t>
            </a:r>
            <a:endParaRPr lang="en-US" sz="2200" b="1">
              <a:solidFill>
                <a:srgbClr val="C00000"/>
              </a:solidFill>
            </a:endParaRPr>
          </a:p>
        </p:txBody>
      </p:sp>
      <p:grpSp>
        <p:nvGrpSpPr>
          <p:cNvPr id="12" name="Group 11">
            <a:extLst>
              <a:ext uri="{FF2B5EF4-FFF2-40B4-BE49-F238E27FC236}">
                <a16:creationId xmlns:a16="http://schemas.microsoft.com/office/drawing/2014/main" id="{257BC245-07CD-488A-DE77-B4E004533CD3}"/>
              </a:ext>
            </a:extLst>
          </p:cNvPr>
          <p:cNvGrpSpPr/>
          <p:nvPr/>
        </p:nvGrpSpPr>
        <p:grpSpPr>
          <a:xfrm>
            <a:off x="771070" y="2037296"/>
            <a:ext cx="1587503" cy="1416696"/>
            <a:chOff x="500742" y="442686"/>
            <a:chExt cx="1587503" cy="1416696"/>
          </a:xfrm>
        </p:grpSpPr>
        <p:sp>
          <p:nvSpPr>
            <p:cNvPr id="13" name="Rectangle: Diagonal Corners Rounded 5">
              <a:extLst>
                <a:ext uri="{FF2B5EF4-FFF2-40B4-BE49-F238E27FC236}">
                  <a16:creationId xmlns:a16="http://schemas.microsoft.com/office/drawing/2014/main" id="{8A4458A9-B6EE-C7DD-855D-44826B2C92FF}"/>
                </a:ext>
              </a:extLst>
            </p:cNvPr>
            <p:cNvSpPr/>
            <p:nvPr/>
          </p:nvSpPr>
          <p:spPr>
            <a:xfrm>
              <a:off x="602345" y="522516"/>
              <a:ext cx="1485900" cy="1336866"/>
            </a:xfrm>
            <a:prstGeom prst="round2DiagRect">
              <a:avLst/>
            </a:prstGeom>
            <a:noFill/>
            <a:ln w="127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4">
              <a:extLst>
                <a:ext uri="{FF2B5EF4-FFF2-40B4-BE49-F238E27FC236}">
                  <a16:creationId xmlns:a16="http://schemas.microsoft.com/office/drawing/2014/main" id="{DE0101F4-9D0E-B6F6-9203-6A8EF0203A95}"/>
                </a:ext>
              </a:extLst>
            </p:cNvPr>
            <p:cNvSpPr/>
            <p:nvPr/>
          </p:nvSpPr>
          <p:spPr>
            <a:xfrm>
              <a:off x="508001" y="442686"/>
              <a:ext cx="1485900" cy="1336866"/>
            </a:xfrm>
            <a:prstGeom prst="round2DiagRect">
              <a:avLst/>
            </a:prstGeom>
            <a:solidFill>
              <a:srgbClr val="F360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B21B0EA-9ADD-12F4-DA55-130E8D204A83}"/>
                </a:ext>
              </a:extLst>
            </p:cNvPr>
            <p:cNvSpPr txBox="1"/>
            <p:nvPr/>
          </p:nvSpPr>
          <p:spPr>
            <a:xfrm>
              <a:off x="500742" y="834120"/>
              <a:ext cx="1493159" cy="496996"/>
            </a:xfrm>
            <a:prstGeom prst="rect">
              <a:avLst/>
            </a:prstGeom>
            <a:noFill/>
          </p:spPr>
          <p:txBody>
            <a:bodyPr wrap="square" rtlCol="0">
              <a:spAutoFit/>
            </a:bodyPr>
            <a:lstStyle/>
            <a:p>
              <a:pPr algn="ctr">
                <a:lnSpc>
                  <a:spcPct val="150000"/>
                </a:lnSpc>
              </a:pPr>
              <a:r>
                <a:rPr lang="en-US" sz="2000" b="1">
                  <a:solidFill>
                    <a:schemeClr val="accent6"/>
                  </a:solidFill>
                </a:rPr>
                <a:t>Hậu quả</a:t>
              </a:r>
            </a:p>
          </p:txBody>
        </p:sp>
      </p:grpSp>
      <p:sp>
        <p:nvSpPr>
          <p:cNvPr id="17" name="Rectangle: Diagonal Corners Rounded 9">
            <a:extLst>
              <a:ext uri="{FF2B5EF4-FFF2-40B4-BE49-F238E27FC236}">
                <a16:creationId xmlns:a16="http://schemas.microsoft.com/office/drawing/2014/main" id="{42373256-26DA-CBDD-61E0-9D3E2DE4E657}"/>
              </a:ext>
            </a:extLst>
          </p:cNvPr>
          <p:cNvSpPr/>
          <p:nvPr/>
        </p:nvSpPr>
        <p:spPr>
          <a:xfrm>
            <a:off x="3262084" y="415541"/>
            <a:ext cx="5591630" cy="680777"/>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Gây thất thoát ngân sách nhà nước.</a:t>
            </a:r>
            <a:endParaRPr lang="en-US" sz="2000">
              <a:solidFill>
                <a:srgbClr val="000000"/>
              </a:solidFill>
            </a:endParaRPr>
          </a:p>
        </p:txBody>
      </p:sp>
      <p:sp>
        <p:nvSpPr>
          <p:cNvPr id="18" name="Rectangle: Diagonal Corners Rounded 10">
            <a:extLst>
              <a:ext uri="{FF2B5EF4-FFF2-40B4-BE49-F238E27FC236}">
                <a16:creationId xmlns:a16="http://schemas.microsoft.com/office/drawing/2014/main" id="{ED53AA5A-DF50-02DB-F782-457A3D71588A}"/>
              </a:ext>
            </a:extLst>
          </p:cNvPr>
          <p:cNvSpPr/>
          <p:nvPr/>
        </p:nvSpPr>
        <p:spPr>
          <a:xfrm>
            <a:off x="3262084" y="1315682"/>
            <a:ext cx="5591630" cy="3464659"/>
          </a:xfrm>
          <a:prstGeom prst="round2DiagRect">
            <a:avLst>
              <a:gd name="adj1" fmla="val 4585"/>
              <a:gd name="adj2" fmla="val 0"/>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a:t>
            </a:r>
            <a:r>
              <a:rPr lang="vi-VN" sz="2000">
                <a:solidFill>
                  <a:srgbClr val="000000"/>
                </a:solidFill>
              </a:rPr>
              <a:t>hủ thể vi phạm phải chịu trách nhiệm pháp lí theo quy định của pháp luật:</a:t>
            </a:r>
          </a:p>
          <a:p>
            <a:pPr algn="just">
              <a:lnSpc>
                <a:spcPct val="150000"/>
              </a:lnSpc>
            </a:pPr>
            <a:r>
              <a:rPr lang="vi-VN" sz="2000">
                <a:solidFill>
                  <a:srgbClr val="000000"/>
                </a:solidFill>
              </a:rPr>
              <a:t>•</a:t>
            </a:r>
            <a:r>
              <a:rPr lang="en-US" sz="2000">
                <a:solidFill>
                  <a:srgbClr val="000000"/>
                </a:solidFill>
              </a:rPr>
              <a:t> </a:t>
            </a:r>
            <a:r>
              <a:rPr lang="vi-VN" sz="2000">
                <a:solidFill>
                  <a:srgbClr val="000000"/>
                </a:solidFill>
              </a:rPr>
              <a:t>Phạt tiền từ 100.000.000 - 500.000.000 đồng.</a:t>
            </a:r>
          </a:p>
          <a:p>
            <a:pPr algn="just">
              <a:lnSpc>
                <a:spcPct val="150000"/>
              </a:lnSpc>
            </a:pPr>
            <a:r>
              <a:rPr lang="vi-VN" sz="2000">
                <a:solidFill>
                  <a:srgbClr val="000000"/>
                </a:solidFill>
              </a:rPr>
              <a:t>•</a:t>
            </a:r>
            <a:r>
              <a:rPr lang="en-US" sz="2000">
                <a:solidFill>
                  <a:srgbClr val="000000"/>
                </a:solidFill>
              </a:rPr>
              <a:t> </a:t>
            </a:r>
            <a:r>
              <a:rPr lang="vi-VN" sz="2000">
                <a:solidFill>
                  <a:srgbClr val="000000"/>
                </a:solidFill>
              </a:rPr>
              <a:t>Phạt tù từ 03 tháng - 07 năm. </a:t>
            </a:r>
          </a:p>
          <a:p>
            <a:pPr algn="just">
              <a:lnSpc>
                <a:spcPct val="150000"/>
              </a:lnSpc>
            </a:pPr>
            <a:r>
              <a:rPr lang="vi-VN" sz="2000">
                <a:solidFill>
                  <a:srgbClr val="000000"/>
                </a:solidFill>
              </a:rPr>
              <a:t>•</a:t>
            </a:r>
            <a:r>
              <a:rPr lang="en-US" sz="2000">
                <a:solidFill>
                  <a:srgbClr val="000000"/>
                </a:solidFill>
              </a:rPr>
              <a:t> </a:t>
            </a:r>
            <a:r>
              <a:rPr lang="vi-VN" sz="2000">
                <a:solidFill>
                  <a:srgbClr val="000000"/>
                </a:solidFill>
              </a:rPr>
              <a:t>Bị cấm đảm nhiệm chức vụ, cấm hành nghề hoặc làm công việc nhất định từ 01 - 05 năm hoặc tịch thu một phần hoặc toàn bộ tài sản.</a:t>
            </a:r>
          </a:p>
        </p:txBody>
      </p:sp>
      <p:cxnSp>
        <p:nvCxnSpPr>
          <p:cNvPr id="5" name="Straight Connector 4"/>
          <p:cNvCxnSpPr>
            <a:stCxn id="13" idx="0"/>
            <a:endCxn id="17" idx="2"/>
          </p:cNvCxnSpPr>
          <p:nvPr/>
        </p:nvCxnSpPr>
        <p:spPr>
          <a:xfrm flipV="1">
            <a:off x="2358573" y="755930"/>
            <a:ext cx="903511" cy="2029629"/>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3" idx="0"/>
            <a:endCxn id="18" idx="2"/>
          </p:cNvCxnSpPr>
          <p:nvPr/>
        </p:nvCxnSpPr>
        <p:spPr>
          <a:xfrm>
            <a:off x="2358573" y="2785559"/>
            <a:ext cx="903511" cy="262453"/>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9687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526D3025-59DE-C5D7-8CB6-80D6CC14A6E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E42670E-D4E2-64A7-295A-16496C1D9AA9}"/>
              </a:ext>
            </a:extLst>
          </p:cNvPr>
          <p:cNvSpPr txBox="1"/>
          <p:nvPr/>
        </p:nvSpPr>
        <p:spPr>
          <a:xfrm>
            <a:off x="0" y="161070"/>
            <a:ext cx="9144000" cy="477054"/>
          </a:xfrm>
          <a:prstGeom prst="rect">
            <a:avLst/>
          </a:prstGeom>
          <a:noFill/>
        </p:spPr>
        <p:txBody>
          <a:bodyPr wrap="square">
            <a:spAutoFit/>
          </a:bodyPr>
          <a:lstStyle/>
          <a:p>
            <a:pPr algn="ctr"/>
            <a:r>
              <a:rPr lang="en-US" sz="2400" b="1" u="sng">
                <a:solidFill>
                  <a:srgbClr val="C00000"/>
                </a:solidFill>
              </a:rPr>
              <a:t>Trả lời:</a:t>
            </a:r>
          </a:p>
        </p:txBody>
      </p:sp>
      <p:sp>
        <p:nvSpPr>
          <p:cNvPr id="9" name="Arrow: Pentagon 1">
            <a:extLst>
              <a:ext uri="{FF2B5EF4-FFF2-40B4-BE49-F238E27FC236}">
                <a16:creationId xmlns:a16="http://schemas.microsoft.com/office/drawing/2014/main" id="{FACF9C15-8136-95F4-4F42-B44BBFB34F3A}"/>
              </a:ext>
            </a:extLst>
          </p:cNvPr>
          <p:cNvSpPr/>
          <p:nvPr/>
        </p:nvSpPr>
        <p:spPr>
          <a:xfrm>
            <a:off x="-161472" y="876954"/>
            <a:ext cx="2841172" cy="575130"/>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a:t>
            </a:r>
            <a:r>
              <a:rPr lang="vi-VN" sz="2200" b="1">
                <a:solidFill>
                  <a:srgbClr val="C00000"/>
                </a:solidFill>
              </a:rPr>
              <a:t>rường hợp </a:t>
            </a:r>
            <a:r>
              <a:rPr lang="en-US" sz="2200" b="1">
                <a:solidFill>
                  <a:srgbClr val="C00000"/>
                </a:solidFill>
              </a:rPr>
              <a:t>2</a:t>
            </a:r>
          </a:p>
        </p:txBody>
      </p:sp>
      <p:sp>
        <p:nvSpPr>
          <p:cNvPr id="11" name="Rectangle: Diagonal Corners Rounded 4">
            <a:extLst>
              <a:ext uri="{FF2B5EF4-FFF2-40B4-BE49-F238E27FC236}">
                <a16:creationId xmlns:a16="http://schemas.microsoft.com/office/drawing/2014/main" id="{7BC05C48-F357-B160-CE0B-445770F63A63}"/>
              </a:ext>
            </a:extLst>
          </p:cNvPr>
          <p:cNvSpPr/>
          <p:nvPr/>
        </p:nvSpPr>
        <p:spPr>
          <a:xfrm>
            <a:off x="530129" y="1781849"/>
            <a:ext cx="3787871" cy="2528893"/>
          </a:xfrm>
          <a:prstGeom prst="round2DiagRect">
            <a:avLst>
              <a:gd name="adj1" fmla="val 10085"/>
              <a:gd name="adj2" fmla="val 0"/>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rgbClr val="7030A0"/>
                </a:solidFill>
              </a:rPr>
              <a:t>Hành vi vi phạm: </a:t>
            </a:r>
            <a:r>
              <a:rPr lang="en-US" sz="2000">
                <a:solidFill>
                  <a:srgbClr val="000000"/>
                </a:solidFill>
              </a:rPr>
              <a:t>chị G không thực hiện đăng kí, kê khai và nộp thuế theo quy định dù bán hàng trực tuyến có doanh thu rất lớn.</a:t>
            </a:r>
          </a:p>
        </p:txBody>
      </p:sp>
      <p:pic>
        <p:nvPicPr>
          <p:cNvPr id="14" name="Google Shape;220;p3"/>
          <p:cNvPicPr preferRelativeResize="0"/>
          <p:nvPr/>
        </p:nvPicPr>
        <p:blipFill rotWithShape="1">
          <a:blip r:embed="rId2">
            <a:alphaModFix/>
          </a:blip>
          <a:srcRect/>
          <a:stretch/>
        </p:blipFill>
        <p:spPr>
          <a:xfrm>
            <a:off x="151150" y="4792663"/>
            <a:ext cx="954745" cy="230118"/>
          </a:xfrm>
          <a:prstGeom prst="rect">
            <a:avLst/>
          </a:prstGeom>
          <a:noFill/>
          <a:ln>
            <a:noFill/>
          </a:ln>
        </p:spPr>
      </p:pic>
      <p:grpSp>
        <p:nvGrpSpPr>
          <p:cNvPr id="3" name="Group 2"/>
          <p:cNvGrpSpPr/>
          <p:nvPr/>
        </p:nvGrpSpPr>
        <p:grpSpPr>
          <a:xfrm>
            <a:off x="4850340" y="1031169"/>
            <a:ext cx="4696076" cy="4613619"/>
            <a:chOff x="5024510" y="933162"/>
            <a:chExt cx="5120857" cy="5030941"/>
          </a:xfrm>
        </p:grpSpPr>
        <p:sp>
          <p:nvSpPr>
            <p:cNvPr id="5" name="Oval 4">
              <a:extLst>
                <a:ext uri="{FF2B5EF4-FFF2-40B4-BE49-F238E27FC236}">
                  <a16:creationId xmlns:a16="http://schemas.microsoft.com/office/drawing/2014/main" id="{D3A32B66-940A-E645-67E0-83DD8759F399}"/>
                </a:ext>
              </a:extLst>
            </p:cNvPr>
            <p:cNvSpPr/>
            <p:nvPr/>
          </p:nvSpPr>
          <p:spPr>
            <a:xfrm>
              <a:off x="5248146" y="933162"/>
              <a:ext cx="4897221" cy="4897222"/>
            </a:xfrm>
            <a:prstGeom prst="ellipse">
              <a:avLst/>
            </a:prstGeom>
            <a:noFill/>
            <a:ln>
              <a:solidFill>
                <a:schemeClr val="bg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3312" r="5476"/>
            <a:stretch/>
          </p:blipFill>
          <p:spPr>
            <a:xfrm>
              <a:off x="5024510" y="1062919"/>
              <a:ext cx="4901184" cy="4901184"/>
            </a:xfrm>
            <a:prstGeom prst="ellipse">
              <a:avLst/>
            </a:prstGeom>
          </p:spPr>
        </p:pic>
      </p:grpSp>
    </p:spTree>
    <p:extLst>
      <p:ext uri="{BB962C8B-B14F-4D97-AF65-F5344CB8AC3E}">
        <p14:creationId xmlns:p14="http://schemas.microsoft.com/office/powerpoint/2010/main" val="12496798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526D3025-59DE-C5D7-8CB6-80D6CC14A6E8}"/>
            </a:ext>
          </a:extLst>
        </p:cNvPr>
        <p:cNvGrpSpPr/>
        <p:nvPr/>
      </p:nvGrpSpPr>
      <p:grpSpPr>
        <a:xfrm>
          <a:off x="0" y="0"/>
          <a:ext cx="0" cy="0"/>
          <a:chOff x="0" y="0"/>
          <a:chExt cx="0" cy="0"/>
        </a:xfrm>
      </p:grpSpPr>
      <p:sp>
        <p:nvSpPr>
          <p:cNvPr id="10" name="Arrow: Pentagon 1">
            <a:extLst>
              <a:ext uri="{FF2B5EF4-FFF2-40B4-BE49-F238E27FC236}">
                <a16:creationId xmlns:a16="http://schemas.microsoft.com/office/drawing/2014/main" id="{FACF9C15-8136-95F4-4F42-B44BBFB34F3A}"/>
              </a:ext>
            </a:extLst>
          </p:cNvPr>
          <p:cNvSpPr/>
          <p:nvPr/>
        </p:nvSpPr>
        <p:spPr>
          <a:xfrm>
            <a:off x="-161472" y="301824"/>
            <a:ext cx="2841172" cy="575130"/>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a:t>
            </a:r>
            <a:r>
              <a:rPr lang="vi-VN" sz="2200" b="1">
                <a:solidFill>
                  <a:srgbClr val="C00000"/>
                </a:solidFill>
              </a:rPr>
              <a:t>rường hợp </a:t>
            </a:r>
            <a:r>
              <a:rPr lang="en-US" sz="2200" b="1">
                <a:solidFill>
                  <a:srgbClr val="C00000"/>
                </a:solidFill>
              </a:rPr>
              <a:t>2</a:t>
            </a:r>
          </a:p>
        </p:txBody>
      </p:sp>
      <p:sp>
        <p:nvSpPr>
          <p:cNvPr id="17" name="Rounded Rectangle 16"/>
          <p:cNvSpPr/>
          <p:nvPr/>
        </p:nvSpPr>
        <p:spPr>
          <a:xfrm>
            <a:off x="2486005" y="1398885"/>
            <a:ext cx="5820229" cy="753230"/>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Gây thất thoát ngân sách nhà nước.</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8" name="Rounded Rectangle 17"/>
          <p:cNvSpPr/>
          <p:nvPr/>
        </p:nvSpPr>
        <p:spPr>
          <a:xfrm>
            <a:off x="2486005" y="2477635"/>
            <a:ext cx="5820229" cy="753230"/>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Gây rối loạn thị trường.</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9" name="Rounded Rectangle 18"/>
          <p:cNvSpPr/>
          <p:nvPr/>
        </p:nvSpPr>
        <p:spPr>
          <a:xfrm>
            <a:off x="2486005" y="3556385"/>
            <a:ext cx="5820229" cy="1100887"/>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Khiến chủ thể vi phạm phải chịu trách nhiệm pháp lí theo quy định của pháp luật.</a:t>
            </a:r>
            <a:endParaRPr lang="vi-VN" sz="2000" dirty="0">
              <a:solidFill>
                <a:sysClr val="windowText" lastClr="000000"/>
              </a:solidFill>
              <a:latin typeface="Arial" panose="020B0604020202020204" pitchFamily="34" charset="0"/>
              <a:cs typeface="Arial" panose="020B0604020202020204" pitchFamily="34" charset="0"/>
            </a:endParaRPr>
          </a:p>
        </p:txBody>
      </p:sp>
      <p:grpSp>
        <p:nvGrpSpPr>
          <p:cNvPr id="8" name="Group 7"/>
          <p:cNvGrpSpPr/>
          <p:nvPr/>
        </p:nvGrpSpPr>
        <p:grpSpPr>
          <a:xfrm rot="204333">
            <a:off x="6432443" y="517299"/>
            <a:ext cx="2355468" cy="1173683"/>
            <a:chOff x="8095090" y="1319220"/>
            <a:chExt cx="1908006" cy="950722"/>
          </a:xfrm>
        </p:grpSpPr>
        <p:pic>
          <p:nvPicPr>
            <p:cNvPr id="9" name="Picture 5"/>
            <p:cNvPicPr>
              <a:picLocks noChangeAspect="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95090" y="1319220"/>
              <a:ext cx="1908006" cy="950722"/>
            </a:xfrm>
            <a:prstGeom prst="rect">
              <a:avLst/>
            </a:prstGeom>
          </p:spPr>
        </p:pic>
        <p:sp>
          <p:nvSpPr>
            <p:cNvPr id="11" name="Rectangle 10"/>
            <p:cNvSpPr/>
            <p:nvPr/>
          </p:nvSpPr>
          <p:spPr>
            <a:xfrm>
              <a:off x="8466260" y="1496904"/>
              <a:ext cx="1300356" cy="537391"/>
            </a:xfrm>
            <a:prstGeom prst="rect">
              <a:avLst/>
            </a:prstGeom>
          </p:spPr>
          <p:txBody>
            <a:bodyPr wrap="none">
              <a:spAutoFit/>
            </a:bodyPr>
            <a:lstStyle/>
            <a:p>
              <a:pPr algn="ctr">
                <a:lnSpc>
                  <a:spcPct val="150000"/>
                </a:lnSpc>
              </a:pPr>
              <a:r>
                <a:rPr lang="en-US" sz="2200" b="1"/>
                <a:t>Hậu quả</a:t>
              </a:r>
              <a:endParaRPr lang="en-US" sz="2200" b="1" dirty="0"/>
            </a:p>
          </p:txBody>
        </p:sp>
      </p:gr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71593" b="58356"/>
          <a:stretch/>
        </p:blipFill>
        <p:spPr>
          <a:xfrm flipH="1">
            <a:off x="-847944" y="665570"/>
            <a:ext cx="3333949" cy="4637412"/>
          </a:xfrm>
          <a:prstGeom prst="rect">
            <a:avLst/>
          </a:prstGeom>
        </p:spPr>
      </p:pic>
    </p:spTree>
    <p:extLst>
      <p:ext uri="{BB962C8B-B14F-4D97-AF65-F5344CB8AC3E}">
        <p14:creationId xmlns:p14="http://schemas.microsoft.com/office/powerpoint/2010/main" val="17331187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370">
          <a:extLst>
            <a:ext uri="{FF2B5EF4-FFF2-40B4-BE49-F238E27FC236}">
              <a16:creationId xmlns:a16="http://schemas.microsoft.com/office/drawing/2014/main" id="{F35831E6-29AC-CB3D-FE64-E4AA48C68B3E}"/>
            </a:ext>
          </a:extLst>
        </p:cNvPr>
        <p:cNvGrpSpPr/>
        <p:nvPr/>
      </p:nvGrpSpPr>
      <p:grpSpPr>
        <a:xfrm>
          <a:off x="0" y="0"/>
          <a:ext cx="0" cy="0"/>
          <a:chOff x="0" y="0"/>
          <a:chExt cx="0" cy="0"/>
        </a:xfrm>
      </p:grpSpPr>
      <p:grpSp>
        <p:nvGrpSpPr>
          <p:cNvPr id="1374" name="Google Shape;1374;p44">
            <a:extLst>
              <a:ext uri="{FF2B5EF4-FFF2-40B4-BE49-F238E27FC236}">
                <a16:creationId xmlns:a16="http://schemas.microsoft.com/office/drawing/2014/main" id="{7A406614-4E82-A60B-4835-20BDE61ED770}"/>
              </a:ext>
            </a:extLst>
          </p:cNvPr>
          <p:cNvGrpSpPr/>
          <p:nvPr/>
        </p:nvGrpSpPr>
        <p:grpSpPr>
          <a:xfrm>
            <a:off x="-334549" y="2672025"/>
            <a:ext cx="2685864" cy="2134408"/>
            <a:chOff x="-726437" y="2062156"/>
            <a:chExt cx="3215863" cy="2555589"/>
          </a:xfrm>
        </p:grpSpPr>
        <p:grpSp>
          <p:nvGrpSpPr>
            <p:cNvPr id="1375" name="Google Shape;1375;p44">
              <a:extLst>
                <a:ext uri="{FF2B5EF4-FFF2-40B4-BE49-F238E27FC236}">
                  <a16:creationId xmlns:a16="http://schemas.microsoft.com/office/drawing/2014/main" id="{254C4ED1-F18E-6CBA-4E5F-346332F46D18}"/>
                </a:ext>
              </a:extLst>
            </p:cNvPr>
            <p:cNvGrpSpPr/>
            <p:nvPr/>
          </p:nvGrpSpPr>
          <p:grpSpPr>
            <a:xfrm>
              <a:off x="-726437" y="3800002"/>
              <a:ext cx="3215863" cy="817744"/>
              <a:chOff x="3384535" y="110672"/>
              <a:chExt cx="1718426" cy="436969"/>
            </a:xfrm>
          </p:grpSpPr>
          <p:sp>
            <p:nvSpPr>
              <p:cNvPr id="1376" name="Google Shape;1376;p44">
                <a:extLst>
                  <a:ext uri="{FF2B5EF4-FFF2-40B4-BE49-F238E27FC236}">
                    <a16:creationId xmlns:a16="http://schemas.microsoft.com/office/drawing/2014/main" id="{2FDA0456-2091-6E77-44B3-6ECC9359A997}"/>
                  </a:ext>
                </a:extLst>
              </p:cNvPr>
              <p:cNvSpPr/>
              <p:nvPr/>
            </p:nvSpPr>
            <p:spPr>
              <a:xfrm>
                <a:off x="3745223" y="110672"/>
                <a:ext cx="535350" cy="128270"/>
              </a:xfrm>
              <a:custGeom>
                <a:avLst/>
                <a:gdLst/>
                <a:ahLst/>
                <a:cxnLst/>
                <a:rect l="l" t="t" r="r" b="b"/>
                <a:pathLst>
                  <a:path w="20242" h="4850" extrusionOk="0">
                    <a:moveTo>
                      <a:pt x="1" y="1"/>
                    </a:moveTo>
                    <a:lnTo>
                      <a:pt x="1" y="4849"/>
                    </a:lnTo>
                    <a:lnTo>
                      <a:pt x="20241" y="4849"/>
                    </a:lnTo>
                    <a:lnTo>
                      <a:pt x="2024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44">
                <a:extLst>
                  <a:ext uri="{FF2B5EF4-FFF2-40B4-BE49-F238E27FC236}">
                    <a16:creationId xmlns:a16="http://schemas.microsoft.com/office/drawing/2014/main" id="{BD203165-2420-B354-FA6A-26B246257F9C}"/>
                  </a:ext>
                </a:extLst>
              </p:cNvPr>
              <p:cNvSpPr/>
              <p:nvPr/>
            </p:nvSpPr>
            <p:spPr>
              <a:xfrm>
                <a:off x="4214322" y="110884"/>
                <a:ext cx="569891" cy="127821"/>
              </a:xfrm>
              <a:custGeom>
                <a:avLst/>
                <a:gdLst/>
                <a:ahLst/>
                <a:cxnLst/>
                <a:rect l="l" t="t" r="r" b="b"/>
                <a:pathLst>
                  <a:path w="21548" h="4833" extrusionOk="0">
                    <a:moveTo>
                      <a:pt x="2418" y="0"/>
                    </a:moveTo>
                    <a:cubicBezTo>
                      <a:pt x="1083" y="0"/>
                      <a:pt x="1" y="1082"/>
                      <a:pt x="1" y="2417"/>
                    </a:cubicBezTo>
                    <a:cubicBezTo>
                      <a:pt x="1" y="3752"/>
                      <a:pt x="1083" y="4833"/>
                      <a:pt x="2418" y="4833"/>
                    </a:cubicBezTo>
                    <a:lnTo>
                      <a:pt x="21548" y="4833"/>
                    </a:lnTo>
                    <a:lnTo>
                      <a:pt x="2154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44">
                <a:extLst>
                  <a:ext uri="{FF2B5EF4-FFF2-40B4-BE49-F238E27FC236}">
                    <a16:creationId xmlns:a16="http://schemas.microsoft.com/office/drawing/2014/main" id="{422388A1-3391-F97F-3BBE-08E117EDBBF9}"/>
                  </a:ext>
                </a:extLst>
              </p:cNvPr>
              <p:cNvSpPr/>
              <p:nvPr/>
            </p:nvSpPr>
            <p:spPr>
              <a:xfrm>
                <a:off x="4239077" y="135586"/>
                <a:ext cx="520407" cy="78417"/>
              </a:xfrm>
              <a:custGeom>
                <a:avLst/>
                <a:gdLst/>
                <a:ahLst/>
                <a:cxnLst/>
                <a:rect l="l" t="t" r="r" b="b"/>
                <a:pathLst>
                  <a:path w="19677" h="2965" extrusionOk="0">
                    <a:moveTo>
                      <a:pt x="1482" y="1"/>
                    </a:moveTo>
                    <a:cubicBezTo>
                      <a:pt x="664" y="1"/>
                      <a:pt x="1" y="664"/>
                      <a:pt x="1" y="1483"/>
                    </a:cubicBezTo>
                    <a:cubicBezTo>
                      <a:pt x="1" y="2301"/>
                      <a:pt x="664" y="2964"/>
                      <a:pt x="1482" y="2964"/>
                    </a:cubicBezTo>
                    <a:lnTo>
                      <a:pt x="19677" y="2964"/>
                    </a:lnTo>
                    <a:lnTo>
                      <a:pt x="1967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44">
                <a:extLst>
                  <a:ext uri="{FF2B5EF4-FFF2-40B4-BE49-F238E27FC236}">
                    <a16:creationId xmlns:a16="http://schemas.microsoft.com/office/drawing/2014/main" id="{73F1EFD8-D33B-C19E-ED89-BC1DD37CF74F}"/>
                  </a:ext>
                </a:extLst>
              </p:cNvPr>
              <p:cNvSpPr/>
              <p:nvPr/>
            </p:nvSpPr>
            <p:spPr>
              <a:xfrm>
                <a:off x="3463663" y="238863"/>
                <a:ext cx="1484128" cy="109387"/>
              </a:xfrm>
              <a:custGeom>
                <a:avLst/>
                <a:gdLst/>
                <a:ahLst/>
                <a:cxnLst/>
                <a:rect l="l" t="t" r="r" b="b"/>
                <a:pathLst>
                  <a:path w="56116" h="4136" extrusionOk="0">
                    <a:moveTo>
                      <a:pt x="1" y="0"/>
                    </a:moveTo>
                    <a:lnTo>
                      <a:pt x="1" y="4136"/>
                    </a:lnTo>
                    <a:lnTo>
                      <a:pt x="56115" y="4136"/>
                    </a:lnTo>
                    <a:lnTo>
                      <a:pt x="5611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44">
                <a:extLst>
                  <a:ext uri="{FF2B5EF4-FFF2-40B4-BE49-F238E27FC236}">
                    <a16:creationId xmlns:a16="http://schemas.microsoft.com/office/drawing/2014/main" id="{A8243565-B7FB-89FC-0C7E-72B1D5D1D43C}"/>
                  </a:ext>
                </a:extLst>
              </p:cNvPr>
              <p:cNvSpPr/>
              <p:nvPr/>
            </p:nvSpPr>
            <p:spPr>
              <a:xfrm>
                <a:off x="3574160" y="277212"/>
                <a:ext cx="1280112" cy="36260"/>
              </a:xfrm>
              <a:custGeom>
                <a:avLst/>
                <a:gdLst/>
                <a:ahLst/>
                <a:cxnLst/>
                <a:rect l="l" t="t" r="r" b="b"/>
                <a:pathLst>
                  <a:path w="48402" h="1371" extrusionOk="0">
                    <a:moveTo>
                      <a:pt x="1" y="1"/>
                    </a:moveTo>
                    <a:lnTo>
                      <a:pt x="1" y="1370"/>
                    </a:lnTo>
                    <a:lnTo>
                      <a:pt x="48401" y="1370"/>
                    </a:lnTo>
                    <a:lnTo>
                      <a:pt x="48401" y="1"/>
                    </a:lnTo>
                    <a:close/>
                  </a:path>
                </a:pathLst>
              </a:custGeom>
              <a:solidFill>
                <a:srgbClr val="FFFFFF">
                  <a:alpha val="195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44">
                <a:extLst>
                  <a:ext uri="{FF2B5EF4-FFF2-40B4-BE49-F238E27FC236}">
                    <a16:creationId xmlns:a16="http://schemas.microsoft.com/office/drawing/2014/main" id="{0FFD3C16-E829-0048-C8D4-8DDA4DC8BBA7}"/>
                  </a:ext>
                </a:extLst>
              </p:cNvPr>
              <p:cNvSpPr/>
              <p:nvPr/>
            </p:nvSpPr>
            <p:spPr>
              <a:xfrm>
                <a:off x="3384535" y="347778"/>
                <a:ext cx="1718426" cy="199863"/>
              </a:xfrm>
              <a:custGeom>
                <a:avLst/>
                <a:gdLst/>
                <a:ahLst/>
                <a:cxnLst/>
                <a:rect l="l" t="t" r="r" b="b"/>
                <a:pathLst>
                  <a:path w="64975" h="11814" extrusionOk="0">
                    <a:moveTo>
                      <a:pt x="0" y="0"/>
                    </a:moveTo>
                    <a:lnTo>
                      <a:pt x="0" y="11814"/>
                    </a:lnTo>
                    <a:lnTo>
                      <a:pt x="64975" y="11814"/>
                    </a:lnTo>
                    <a:lnTo>
                      <a:pt x="6497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44">
                <a:extLst>
                  <a:ext uri="{FF2B5EF4-FFF2-40B4-BE49-F238E27FC236}">
                    <a16:creationId xmlns:a16="http://schemas.microsoft.com/office/drawing/2014/main" id="{B6918E97-F660-17D3-FD72-119AEF9F4C9F}"/>
                  </a:ext>
                </a:extLst>
              </p:cNvPr>
              <p:cNvSpPr/>
              <p:nvPr/>
            </p:nvSpPr>
            <p:spPr>
              <a:xfrm>
                <a:off x="3842392" y="372222"/>
                <a:ext cx="801491" cy="145964"/>
              </a:xfrm>
              <a:custGeom>
                <a:avLst/>
                <a:gdLst/>
                <a:ahLst/>
                <a:cxnLst/>
                <a:rect l="l" t="t" r="r" b="b"/>
                <a:pathLst>
                  <a:path w="30305" h="8628" extrusionOk="0">
                    <a:moveTo>
                      <a:pt x="30118" y="187"/>
                    </a:moveTo>
                    <a:lnTo>
                      <a:pt x="30118" y="8441"/>
                    </a:lnTo>
                    <a:lnTo>
                      <a:pt x="188" y="8441"/>
                    </a:lnTo>
                    <a:lnTo>
                      <a:pt x="188" y="187"/>
                    </a:lnTo>
                    <a:close/>
                    <a:moveTo>
                      <a:pt x="1" y="1"/>
                    </a:moveTo>
                    <a:lnTo>
                      <a:pt x="1" y="8628"/>
                    </a:lnTo>
                    <a:lnTo>
                      <a:pt x="30305" y="8628"/>
                    </a:lnTo>
                    <a:lnTo>
                      <a:pt x="30305"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44">
                <a:extLst>
                  <a:ext uri="{FF2B5EF4-FFF2-40B4-BE49-F238E27FC236}">
                    <a16:creationId xmlns:a16="http://schemas.microsoft.com/office/drawing/2014/main" id="{42B14F78-B05C-3782-F362-9B835609D28D}"/>
                  </a:ext>
                </a:extLst>
              </p:cNvPr>
              <p:cNvSpPr/>
              <p:nvPr/>
            </p:nvSpPr>
            <p:spPr>
              <a:xfrm>
                <a:off x="3869607" y="389612"/>
                <a:ext cx="747089" cy="111182"/>
              </a:xfrm>
              <a:custGeom>
                <a:avLst/>
                <a:gdLst/>
                <a:ahLst/>
                <a:cxnLst/>
                <a:rect l="l" t="t" r="r" b="b"/>
                <a:pathLst>
                  <a:path w="28248" h="6572" extrusionOk="0">
                    <a:moveTo>
                      <a:pt x="0" y="1"/>
                    </a:moveTo>
                    <a:lnTo>
                      <a:pt x="0" y="6572"/>
                    </a:lnTo>
                    <a:lnTo>
                      <a:pt x="28247" y="6572"/>
                    </a:lnTo>
                    <a:lnTo>
                      <a:pt x="28247"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44">
                <a:extLst>
                  <a:ext uri="{FF2B5EF4-FFF2-40B4-BE49-F238E27FC236}">
                    <a16:creationId xmlns:a16="http://schemas.microsoft.com/office/drawing/2014/main" id="{9FC7EBE1-BBCA-CA62-FC3E-37F41FE3C17F}"/>
                  </a:ext>
                </a:extLst>
              </p:cNvPr>
              <p:cNvSpPr/>
              <p:nvPr/>
            </p:nvSpPr>
            <p:spPr>
              <a:xfrm>
                <a:off x="3569879" y="347778"/>
                <a:ext cx="44538" cy="199863"/>
              </a:xfrm>
              <a:custGeom>
                <a:avLst/>
                <a:gdLst/>
                <a:ahLst/>
                <a:cxnLst/>
                <a:rect l="l" t="t" r="r" b="b"/>
                <a:pathLst>
                  <a:path w="1684" h="11814" extrusionOk="0">
                    <a:moveTo>
                      <a:pt x="1" y="0"/>
                    </a:moveTo>
                    <a:lnTo>
                      <a:pt x="1" y="11814"/>
                    </a:lnTo>
                    <a:lnTo>
                      <a:pt x="1684" y="11814"/>
                    </a:lnTo>
                    <a:lnTo>
                      <a:pt x="1684"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44">
                <a:extLst>
                  <a:ext uri="{FF2B5EF4-FFF2-40B4-BE49-F238E27FC236}">
                    <a16:creationId xmlns:a16="http://schemas.microsoft.com/office/drawing/2014/main" id="{D8826E56-0D31-8A8D-775F-F53C30BA85EA}"/>
                  </a:ext>
                </a:extLst>
              </p:cNvPr>
              <p:cNvSpPr/>
              <p:nvPr/>
            </p:nvSpPr>
            <p:spPr>
              <a:xfrm>
                <a:off x="3657446" y="347778"/>
                <a:ext cx="44538" cy="199863"/>
              </a:xfrm>
              <a:custGeom>
                <a:avLst/>
                <a:gdLst/>
                <a:ahLst/>
                <a:cxnLst/>
                <a:rect l="l" t="t" r="r" b="b"/>
                <a:pathLst>
                  <a:path w="1684" h="11814" extrusionOk="0">
                    <a:moveTo>
                      <a:pt x="1" y="0"/>
                    </a:moveTo>
                    <a:lnTo>
                      <a:pt x="1" y="11814"/>
                    </a:lnTo>
                    <a:lnTo>
                      <a:pt x="1684" y="11814"/>
                    </a:lnTo>
                    <a:lnTo>
                      <a:pt x="1684"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44">
                <a:extLst>
                  <a:ext uri="{FF2B5EF4-FFF2-40B4-BE49-F238E27FC236}">
                    <a16:creationId xmlns:a16="http://schemas.microsoft.com/office/drawing/2014/main" id="{43A43D48-177A-51D3-745C-02447F5D5F8B}"/>
                  </a:ext>
                </a:extLst>
              </p:cNvPr>
              <p:cNvSpPr/>
              <p:nvPr/>
            </p:nvSpPr>
            <p:spPr>
              <a:xfrm>
                <a:off x="4785533" y="347778"/>
                <a:ext cx="44538" cy="199863"/>
              </a:xfrm>
              <a:custGeom>
                <a:avLst/>
                <a:gdLst/>
                <a:ahLst/>
                <a:cxnLst/>
                <a:rect l="l" t="t" r="r" b="b"/>
                <a:pathLst>
                  <a:path w="1684" h="11814" extrusionOk="0">
                    <a:moveTo>
                      <a:pt x="0" y="0"/>
                    </a:moveTo>
                    <a:lnTo>
                      <a:pt x="0" y="11814"/>
                    </a:lnTo>
                    <a:lnTo>
                      <a:pt x="1683" y="11814"/>
                    </a:lnTo>
                    <a:lnTo>
                      <a:pt x="1683"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44">
                <a:extLst>
                  <a:ext uri="{FF2B5EF4-FFF2-40B4-BE49-F238E27FC236}">
                    <a16:creationId xmlns:a16="http://schemas.microsoft.com/office/drawing/2014/main" id="{8BC284B1-FCD2-17DE-88CA-B5BB329183B2}"/>
                  </a:ext>
                </a:extLst>
              </p:cNvPr>
              <p:cNvSpPr/>
              <p:nvPr/>
            </p:nvSpPr>
            <p:spPr>
              <a:xfrm>
                <a:off x="4873127" y="347778"/>
                <a:ext cx="44538" cy="199863"/>
              </a:xfrm>
              <a:custGeom>
                <a:avLst/>
                <a:gdLst/>
                <a:ahLst/>
                <a:cxnLst/>
                <a:rect l="l" t="t" r="r" b="b"/>
                <a:pathLst>
                  <a:path w="1684" h="11814" extrusionOk="0">
                    <a:moveTo>
                      <a:pt x="0" y="0"/>
                    </a:moveTo>
                    <a:lnTo>
                      <a:pt x="0" y="11814"/>
                    </a:lnTo>
                    <a:lnTo>
                      <a:pt x="1683" y="11814"/>
                    </a:lnTo>
                    <a:lnTo>
                      <a:pt x="1683"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44">
                <a:extLst>
                  <a:ext uri="{FF2B5EF4-FFF2-40B4-BE49-F238E27FC236}">
                    <a16:creationId xmlns:a16="http://schemas.microsoft.com/office/drawing/2014/main" id="{79F9CD54-189F-E704-212E-7A20794C0B4F}"/>
                  </a:ext>
                </a:extLst>
              </p:cNvPr>
              <p:cNvSpPr/>
              <p:nvPr/>
            </p:nvSpPr>
            <p:spPr>
              <a:xfrm>
                <a:off x="3544886" y="347778"/>
                <a:ext cx="4999" cy="199863"/>
              </a:xfrm>
              <a:custGeom>
                <a:avLst/>
                <a:gdLst/>
                <a:ahLst/>
                <a:cxnLst/>
                <a:rect l="l" t="t" r="r" b="b"/>
                <a:pathLst>
                  <a:path w="189" h="11814" extrusionOk="0">
                    <a:moveTo>
                      <a:pt x="1" y="0"/>
                    </a:moveTo>
                    <a:lnTo>
                      <a:pt x="1" y="11814"/>
                    </a:lnTo>
                    <a:lnTo>
                      <a:pt x="188" y="11814"/>
                    </a:lnTo>
                    <a:lnTo>
                      <a:pt x="188"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44">
                <a:extLst>
                  <a:ext uri="{FF2B5EF4-FFF2-40B4-BE49-F238E27FC236}">
                    <a16:creationId xmlns:a16="http://schemas.microsoft.com/office/drawing/2014/main" id="{AD9CBAD9-01C7-D92B-247E-F3DF5676CDD0}"/>
                  </a:ext>
                </a:extLst>
              </p:cNvPr>
              <p:cNvSpPr/>
              <p:nvPr/>
            </p:nvSpPr>
            <p:spPr>
              <a:xfrm>
                <a:off x="4941520" y="347778"/>
                <a:ext cx="4999" cy="199863"/>
              </a:xfrm>
              <a:custGeom>
                <a:avLst/>
                <a:gdLst/>
                <a:ahLst/>
                <a:cxnLst/>
                <a:rect l="l" t="t" r="r" b="b"/>
                <a:pathLst>
                  <a:path w="189" h="11814" extrusionOk="0">
                    <a:moveTo>
                      <a:pt x="1" y="0"/>
                    </a:moveTo>
                    <a:lnTo>
                      <a:pt x="1" y="11814"/>
                    </a:lnTo>
                    <a:lnTo>
                      <a:pt x="189" y="11814"/>
                    </a:lnTo>
                    <a:lnTo>
                      <a:pt x="189"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0" name="Google Shape;1390;p44">
              <a:extLst>
                <a:ext uri="{FF2B5EF4-FFF2-40B4-BE49-F238E27FC236}">
                  <a16:creationId xmlns:a16="http://schemas.microsoft.com/office/drawing/2014/main" id="{637A57F9-6B5F-8EBB-B458-5B5221F9225F}"/>
                </a:ext>
              </a:extLst>
            </p:cNvPr>
            <p:cNvGrpSpPr/>
            <p:nvPr/>
          </p:nvGrpSpPr>
          <p:grpSpPr>
            <a:xfrm>
              <a:off x="274338" y="2062156"/>
              <a:ext cx="591941" cy="1735675"/>
              <a:chOff x="2847462" y="85150"/>
              <a:chExt cx="380474" cy="1115688"/>
            </a:xfrm>
          </p:grpSpPr>
          <p:sp>
            <p:nvSpPr>
              <p:cNvPr id="1391" name="Google Shape;1391;p44">
                <a:extLst>
                  <a:ext uri="{FF2B5EF4-FFF2-40B4-BE49-F238E27FC236}">
                    <a16:creationId xmlns:a16="http://schemas.microsoft.com/office/drawing/2014/main" id="{2C05993D-58CF-6283-C80A-B8AC9611E997}"/>
                  </a:ext>
                </a:extLst>
              </p:cNvPr>
              <p:cNvSpPr/>
              <p:nvPr/>
            </p:nvSpPr>
            <p:spPr>
              <a:xfrm>
                <a:off x="3045686" y="175680"/>
                <a:ext cx="182250" cy="617152"/>
              </a:xfrm>
              <a:custGeom>
                <a:avLst/>
                <a:gdLst/>
                <a:ahLst/>
                <a:cxnLst/>
                <a:rect l="l" t="t" r="r" b="b"/>
                <a:pathLst>
                  <a:path w="6891" h="23335" extrusionOk="0">
                    <a:moveTo>
                      <a:pt x="6162" y="1"/>
                    </a:moveTo>
                    <a:lnTo>
                      <a:pt x="4338" y="2677"/>
                    </a:lnTo>
                    <a:lnTo>
                      <a:pt x="1" y="22783"/>
                    </a:lnTo>
                    <a:lnTo>
                      <a:pt x="2554" y="23334"/>
                    </a:lnTo>
                    <a:lnTo>
                      <a:pt x="6891" y="3228"/>
                    </a:lnTo>
                    <a:lnTo>
                      <a:pt x="61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44">
                <a:extLst>
                  <a:ext uri="{FF2B5EF4-FFF2-40B4-BE49-F238E27FC236}">
                    <a16:creationId xmlns:a16="http://schemas.microsoft.com/office/drawing/2014/main" id="{F2932386-5D4C-E977-5173-A4C289728424}"/>
                  </a:ext>
                </a:extLst>
              </p:cNvPr>
              <p:cNvSpPr/>
              <p:nvPr/>
            </p:nvSpPr>
            <p:spPr>
              <a:xfrm>
                <a:off x="3159940" y="175680"/>
                <a:ext cx="67997" cy="87409"/>
              </a:xfrm>
              <a:custGeom>
                <a:avLst/>
                <a:gdLst/>
                <a:ahLst/>
                <a:cxnLst/>
                <a:rect l="l" t="t" r="r" b="b"/>
                <a:pathLst>
                  <a:path w="2571" h="3305" extrusionOk="0">
                    <a:moveTo>
                      <a:pt x="1842" y="1"/>
                    </a:moveTo>
                    <a:lnTo>
                      <a:pt x="1254" y="861"/>
                    </a:lnTo>
                    <a:lnTo>
                      <a:pt x="18" y="2677"/>
                    </a:lnTo>
                    <a:lnTo>
                      <a:pt x="1" y="2753"/>
                    </a:lnTo>
                    <a:lnTo>
                      <a:pt x="2554" y="3304"/>
                    </a:lnTo>
                    <a:lnTo>
                      <a:pt x="2571" y="3228"/>
                    </a:lnTo>
                    <a:lnTo>
                      <a:pt x="2077" y="1038"/>
                    </a:lnTo>
                    <a:lnTo>
                      <a:pt x="184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44">
                <a:extLst>
                  <a:ext uri="{FF2B5EF4-FFF2-40B4-BE49-F238E27FC236}">
                    <a16:creationId xmlns:a16="http://schemas.microsoft.com/office/drawing/2014/main" id="{E4A05F68-1071-3986-4907-5FC7236BF341}"/>
                  </a:ext>
                </a:extLst>
              </p:cNvPr>
              <p:cNvSpPr/>
              <p:nvPr/>
            </p:nvSpPr>
            <p:spPr>
              <a:xfrm>
                <a:off x="3193105" y="175680"/>
                <a:ext cx="21793" cy="27479"/>
              </a:xfrm>
              <a:custGeom>
                <a:avLst/>
                <a:gdLst/>
                <a:ahLst/>
                <a:cxnLst/>
                <a:rect l="l" t="t" r="r" b="b"/>
                <a:pathLst>
                  <a:path w="824" h="1039" extrusionOk="0">
                    <a:moveTo>
                      <a:pt x="588" y="1"/>
                    </a:moveTo>
                    <a:lnTo>
                      <a:pt x="0" y="861"/>
                    </a:lnTo>
                    <a:lnTo>
                      <a:pt x="823" y="1038"/>
                    </a:lnTo>
                    <a:lnTo>
                      <a:pt x="823" y="1038"/>
                    </a:lnTo>
                    <a:lnTo>
                      <a:pt x="58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44">
                <a:extLst>
                  <a:ext uri="{FF2B5EF4-FFF2-40B4-BE49-F238E27FC236}">
                    <a16:creationId xmlns:a16="http://schemas.microsoft.com/office/drawing/2014/main" id="{A6ABC8E0-D39A-666F-15C2-D9222DFC82BE}"/>
                  </a:ext>
                </a:extLst>
              </p:cNvPr>
              <p:cNvSpPr/>
              <p:nvPr/>
            </p:nvSpPr>
            <p:spPr>
              <a:xfrm>
                <a:off x="3061264" y="252986"/>
                <a:ext cx="145117" cy="555847"/>
              </a:xfrm>
              <a:custGeom>
                <a:avLst/>
                <a:gdLst/>
                <a:ahLst/>
                <a:cxnLst/>
                <a:rect l="l" t="t" r="r" b="b"/>
                <a:pathLst>
                  <a:path w="5487" h="21017" extrusionOk="0">
                    <a:moveTo>
                      <a:pt x="4486" y="1"/>
                    </a:moveTo>
                    <a:lnTo>
                      <a:pt x="1" y="20800"/>
                    </a:lnTo>
                    <a:lnTo>
                      <a:pt x="1000" y="21016"/>
                    </a:lnTo>
                    <a:lnTo>
                      <a:pt x="5486" y="216"/>
                    </a:lnTo>
                    <a:lnTo>
                      <a:pt x="4486" y="1"/>
                    </a:lnTo>
                    <a:close/>
                  </a:path>
                </a:pathLst>
              </a:custGeom>
              <a:solidFill>
                <a:srgbClr val="FFFFFF">
                  <a:alpha val="195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44">
                <a:extLst>
                  <a:ext uri="{FF2B5EF4-FFF2-40B4-BE49-F238E27FC236}">
                    <a16:creationId xmlns:a16="http://schemas.microsoft.com/office/drawing/2014/main" id="{84E58BF7-226C-FCA2-FD0C-39011660B47F}"/>
                  </a:ext>
                </a:extLst>
              </p:cNvPr>
              <p:cNvSpPr/>
              <p:nvPr/>
            </p:nvSpPr>
            <p:spPr>
              <a:xfrm>
                <a:off x="2972136" y="85150"/>
                <a:ext cx="91667" cy="624187"/>
              </a:xfrm>
              <a:custGeom>
                <a:avLst/>
                <a:gdLst/>
                <a:ahLst/>
                <a:cxnLst/>
                <a:rect l="l" t="t" r="r" b="b"/>
                <a:pathLst>
                  <a:path w="3466" h="23601" extrusionOk="0">
                    <a:moveTo>
                      <a:pt x="1095" y="1"/>
                    </a:moveTo>
                    <a:lnTo>
                      <a:pt x="1" y="3050"/>
                    </a:lnTo>
                    <a:lnTo>
                      <a:pt x="855" y="23601"/>
                    </a:lnTo>
                    <a:lnTo>
                      <a:pt x="3465" y="23492"/>
                    </a:lnTo>
                    <a:lnTo>
                      <a:pt x="2610" y="2941"/>
                    </a:lnTo>
                    <a:lnTo>
                      <a:pt x="109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44">
                <a:extLst>
                  <a:ext uri="{FF2B5EF4-FFF2-40B4-BE49-F238E27FC236}">
                    <a16:creationId xmlns:a16="http://schemas.microsoft.com/office/drawing/2014/main" id="{58D8314B-A3BF-6467-978E-72D9149C2ED1}"/>
                  </a:ext>
                </a:extLst>
              </p:cNvPr>
              <p:cNvSpPr/>
              <p:nvPr/>
            </p:nvSpPr>
            <p:spPr>
              <a:xfrm>
                <a:off x="2972136" y="85150"/>
                <a:ext cx="69134" cy="82754"/>
              </a:xfrm>
              <a:custGeom>
                <a:avLst/>
                <a:gdLst/>
                <a:ahLst/>
                <a:cxnLst/>
                <a:rect l="l" t="t" r="r" b="b"/>
                <a:pathLst>
                  <a:path w="2614" h="3129" extrusionOk="0">
                    <a:moveTo>
                      <a:pt x="1095" y="1"/>
                    </a:moveTo>
                    <a:lnTo>
                      <a:pt x="742" y="981"/>
                    </a:lnTo>
                    <a:lnTo>
                      <a:pt x="1" y="3050"/>
                    </a:lnTo>
                    <a:lnTo>
                      <a:pt x="4" y="3128"/>
                    </a:lnTo>
                    <a:lnTo>
                      <a:pt x="2614" y="3020"/>
                    </a:lnTo>
                    <a:lnTo>
                      <a:pt x="2610" y="2941"/>
                    </a:lnTo>
                    <a:lnTo>
                      <a:pt x="1583" y="946"/>
                    </a:lnTo>
                    <a:lnTo>
                      <a:pt x="109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44">
                <a:extLst>
                  <a:ext uri="{FF2B5EF4-FFF2-40B4-BE49-F238E27FC236}">
                    <a16:creationId xmlns:a16="http://schemas.microsoft.com/office/drawing/2014/main" id="{46C46E76-BF2A-632E-0EB4-2872CF232A5F}"/>
                  </a:ext>
                </a:extLst>
              </p:cNvPr>
              <p:cNvSpPr/>
              <p:nvPr/>
            </p:nvSpPr>
            <p:spPr>
              <a:xfrm>
                <a:off x="2991733" y="85150"/>
                <a:ext cx="22295" cy="25971"/>
              </a:xfrm>
              <a:custGeom>
                <a:avLst/>
                <a:gdLst/>
                <a:ahLst/>
                <a:cxnLst/>
                <a:rect l="l" t="t" r="r" b="b"/>
                <a:pathLst>
                  <a:path w="843" h="982" extrusionOk="0">
                    <a:moveTo>
                      <a:pt x="354" y="1"/>
                    </a:moveTo>
                    <a:lnTo>
                      <a:pt x="1" y="981"/>
                    </a:lnTo>
                    <a:lnTo>
                      <a:pt x="842" y="946"/>
                    </a:lnTo>
                    <a:lnTo>
                      <a:pt x="35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44">
                <a:extLst>
                  <a:ext uri="{FF2B5EF4-FFF2-40B4-BE49-F238E27FC236}">
                    <a16:creationId xmlns:a16="http://schemas.microsoft.com/office/drawing/2014/main" id="{1D876FD6-5AD5-D3FE-3430-D4D59A5F6577}"/>
                  </a:ext>
                </a:extLst>
              </p:cNvPr>
              <p:cNvSpPr/>
              <p:nvPr/>
            </p:nvSpPr>
            <p:spPr>
              <a:xfrm>
                <a:off x="2992395" y="166212"/>
                <a:ext cx="50409" cy="563411"/>
              </a:xfrm>
              <a:custGeom>
                <a:avLst/>
                <a:gdLst/>
                <a:ahLst/>
                <a:cxnLst/>
                <a:rect l="l" t="t" r="r" b="b"/>
                <a:pathLst>
                  <a:path w="1906" h="21303" extrusionOk="0">
                    <a:moveTo>
                      <a:pt x="1023" y="1"/>
                    </a:moveTo>
                    <a:lnTo>
                      <a:pt x="1" y="43"/>
                    </a:lnTo>
                    <a:lnTo>
                      <a:pt x="884" y="21303"/>
                    </a:lnTo>
                    <a:lnTo>
                      <a:pt x="1906" y="21260"/>
                    </a:lnTo>
                    <a:lnTo>
                      <a:pt x="1023" y="1"/>
                    </a:lnTo>
                    <a:close/>
                  </a:path>
                </a:pathLst>
              </a:custGeom>
              <a:solidFill>
                <a:srgbClr val="FFFFFF">
                  <a:alpha val="195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44">
                <a:extLst>
                  <a:ext uri="{FF2B5EF4-FFF2-40B4-BE49-F238E27FC236}">
                    <a16:creationId xmlns:a16="http://schemas.microsoft.com/office/drawing/2014/main" id="{B27EA9EA-F3C7-0DA4-99DD-0B2FA3B56052}"/>
                  </a:ext>
                </a:extLst>
              </p:cNvPr>
              <p:cNvSpPr/>
              <p:nvPr/>
            </p:nvSpPr>
            <p:spPr>
              <a:xfrm>
                <a:off x="2847462" y="538037"/>
                <a:ext cx="356909" cy="662801"/>
              </a:xfrm>
              <a:custGeom>
                <a:avLst/>
                <a:gdLst/>
                <a:ahLst/>
                <a:cxnLst/>
                <a:rect l="l" t="t" r="r" b="b"/>
                <a:pathLst>
                  <a:path w="13495" h="25061" extrusionOk="0">
                    <a:moveTo>
                      <a:pt x="0" y="1"/>
                    </a:moveTo>
                    <a:lnTo>
                      <a:pt x="0" y="25061"/>
                    </a:lnTo>
                    <a:lnTo>
                      <a:pt x="13495" y="25061"/>
                    </a:lnTo>
                    <a:lnTo>
                      <a:pt x="1349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44">
                <a:extLst>
                  <a:ext uri="{FF2B5EF4-FFF2-40B4-BE49-F238E27FC236}">
                    <a16:creationId xmlns:a16="http://schemas.microsoft.com/office/drawing/2014/main" id="{8D71DD61-B99B-436C-EA92-9F4400438D31}"/>
                  </a:ext>
                </a:extLst>
              </p:cNvPr>
              <p:cNvSpPr/>
              <p:nvPr/>
            </p:nvSpPr>
            <p:spPr>
              <a:xfrm>
                <a:off x="2847462" y="559407"/>
                <a:ext cx="356909" cy="4972"/>
              </a:xfrm>
              <a:custGeom>
                <a:avLst/>
                <a:gdLst/>
                <a:ahLst/>
                <a:cxnLst/>
                <a:rect l="l" t="t" r="r" b="b"/>
                <a:pathLst>
                  <a:path w="13495" h="188" extrusionOk="0">
                    <a:moveTo>
                      <a:pt x="0" y="1"/>
                    </a:moveTo>
                    <a:lnTo>
                      <a:pt x="0" y="188"/>
                    </a:lnTo>
                    <a:lnTo>
                      <a:pt x="13495" y="188"/>
                    </a:lnTo>
                    <a:lnTo>
                      <a:pt x="13495"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44">
                <a:extLst>
                  <a:ext uri="{FF2B5EF4-FFF2-40B4-BE49-F238E27FC236}">
                    <a16:creationId xmlns:a16="http://schemas.microsoft.com/office/drawing/2014/main" id="{8B8B25D1-A805-381B-C164-75D4546669C0}"/>
                  </a:ext>
                </a:extLst>
              </p:cNvPr>
              <p:cNvSpPr/>
              <p:nvPr/>
            </p:nvSpPr>
            <p:spPr>
              <a:xfrm>
                <a:off x="3164568" y="602569"/>
                <a:ext cx="4972" cy="571425"/>
              </a:xfrm>
              <a:custGeom>
                <a:avLst/>
                <a:gdLst/>
                <a:ahLst/>
                <a:cxnLst/>
                <a:rect l="l" t="t" r="r" b="b"/>
                <a:pathLst>
                  <a:path w="188" h="21606" extrusionOk="0">
                    <a:moveTo>
                      <a:pt x="0" y="1"/>
                    </a:moveTo>
                    <a:lnTo>
                      <a:pt x="0" y="21606"/>
                    </a:lnTo>
                    <a:lnTo>
                      <a:pt x="187" y="21606"/>
                    </a:lnTo>
                    <a:lnTo>
                      <a:pt x="187"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2" name="Google Shape;1402;p44">
              <a:extLst>
                <a:ext uri="{FF2B5EF4-FFF2-40B4-BE49-F238E27FC236}">
                  <a16:creationId xmlns:a16="http://schemas.microsoft.com/office/drawing/2014/main" id="{1ED89113-4E2A-E7D6-0415-09DC3ADB7264}"/>
                </a:ext>
              </a:extLst>
            </p:cNvPr>
            <p:cNvGrpSpPr/>
            <p:nvPr/>
          </p:nvGrpSpPr>
          <p:grpSpPr>
            <a:xfrm>
              <a:off x="990135" y="2627356"/>
              <a:ext cx="752605" cy="1173908"/>
              <a:chOff x="4816399" y="1119591"/>
              <a:chExt cx="311393" cy="485708"/>
            </a:xfrm>
          </p:grpSpPr>
          <p:sp>
            <p:nvSpPr>
              <p:cNvPr id="1403" name="Google Shape;1403;p44">
                <a:extLst>
                  <a:ext uri="{FF2B5EF4-FFF2-40B4-BE49-F238E27FC236}">
                    <a16:creationId xmlns:a16="http://schemas.microsoft.com/office/drawing/2014/main" id="{0EC22E20-681F-F35B-4CF8-705909D4E33B}"/>
                  </a:ext>
                </a:extLst>
              </p:cNvPr>
              <p:cNvSpPr/>
              <p:nvPr/>
            </p:nvSpPr>
            <p:spPr>
              <a:xfrm>
                <a:off x="4921872" y="1119591"/>
                <a:ext cx="57153" cy="141362"/>
              </a:xfrm>
              <a:custGeom>
                <a:avLst/>
                <a:gdLst/>
                <a:ahLst/>
                <a:cxnLst/>
                <a:rect l="l" t="t" r="r" b="b"/>
                <a:pathLst>
                  <a:path w="2161" h="5345" extrusionOk="0">
                    <a:moveTo>
                      <a:pt x="972" y="0"/>
                    </a:moveTo>
                    <a:cubicBezTo>
                      <a:pt x="1540" y="1350"/>
                      <a:pt x="864" y="2376"/>
                      <a:pt x="433" y="3375"/>
                    </a:cubicBezTo>
                    <a:cubicBezTo>
                      <a:pt x="1" y="4374"/>
                      <a:pt x="999" y="5345"/>
                      <a:pt x="999" y="5345"/>
                    </a:cubicBezTo>
                    <a:cubicBezTo>
                      <a:pt x="729" y="4482"/>
                      <a:pt x="1782" y="4158"/>
                      <a:pt x="1971" y="2430"/>
                    </a:cubicBezTo>
                    <a:cubicBezTo>
                      <a:pt x="2160" y="702"/>
                      <a:pt x="972" y="1"/>
                      <a:pt x="9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44">
                <a:extLst>
                  <a:ext uri="{FF2B5EF4-FFF2-40B4-BE49-F238E27FC236}">
                    <a16:creationId xmlns:a16="http://schemas.microsoft.com/office/drawing/2014/main" id="{1EBF07B0-382C-CEA7-5884-C523E4A986C9}"/>
                  </a:ext>
                </a:extLst>
              </p:cNvPr>
              <p:cNvSpPr/>
              <p:nvPr/>
            </p:nvSpPr>
            <p:spPr>
              <a:xfrm>
                <a:off x="4963342" y="1184652"/>
                <a:ext cx="46151" cy="87224"/>
              </a:xfrm>
              <a:custGeom>
                <a:avLst/>
                <a:gdLst/>
                <a:ahLst/>
                <a:cxnLst/>
                <a:rect l="l" t="t" r="r" b="b"/>
                <a:pathLst>
                  <a:path w="1745" h="3298" extrusionOk="0">
                    <a:moveTo>
                      <a:pt x="1091" y="0"/>
                    </a:moveTo>
                    <a:cubicBezTo>
                      <a:pt x="1288" y="896"/>
                      <a:pt x="757" y="1452"/>
                      <a:pt x="378" y="2020"/>
                    </a:cubicBezTo>
                    <a:cubicBezTo>
                      <a:pt x="1" y="2587"/>
                      <a:pt x="507" y="3298"/>
                      <a:pt x="507" y="3298"/>
                    </a:cubicBezTo>
                    <a:cubicBezTo>
                      <a:pt x="438" y="2735"/>
                      <a:pt x="1122" y="2653"/>
                      <a:pt x="1434" y="1610"/>
                    </a:cubicBezTo>
                    <a:cubicBezTo>
                      <a:pt x="1745" y="567"/>
                      <a:pt x="1091" y="1"/>
                      <a:pt x="10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44">
                <a:extLst>
                  <a:ext uri="{FF2B5EF4-FFF2-40B4-BE49-F238E27FC236}">
                    <a16:creationId xmlns:a16="http://schemas.microsoft.com/office/drawing/2014/main" id="{B7AAB13A-4411-935E-B400-BF800AF09419}"/>
                  </a:ext>
                </a:extLst>
              </p:cNvPr>
              <p:cNvSpPr/>
              <p:nvPr/>
            </p:nvSpPr>
            <p:spPr>
              <a:xfrm>
                <a:off x="4816399" y="1293034"/>
                <a:ext cx="275795" cy="312266"/>
              </a:xfrm>
              <a:custGeom>
                <a:avLst/>
                <a:gdLst/>
                <a:ahLst/>
                <a:cxnLst/>
                <a:rect l="l" t="t" r="r" b="b"/>
                <a:pathLst>
                  <a:path w="10428" h="11807" extrusionOk="0">
                    <a:moveTo>
                      <a:pt x="4957" y="1"/>
                    </a:moveTo>
                    <a:lnTo>
                      <a:pt x="4957" y="4"/>
                    </a:lnTo>
                    <a:lnTo>
                      <a:pt x="919" y="25"/>
                    </a:lnTo>
                    <a:cubicBezTo>
                      <a:pt x="394" y="27"/>
                      <a:pt x="1" y="504"/>
                      <a:pt x="97" y="1019"/>
                    </a:cubicBezTo>
                    <a:lnTo>
                      <a:pt x="127" y="1183"/>
                    </a:lnTo>
                    <a:lnTo>
                      <a:pt x="147" y="1284"/>
                    </a:lnTo>
                    <a:lnTo>
                      <a:pt x="1918" y="10777"/>
                    </a:lnTo>
                    <a:lnTo>
                      <a:pt x="1938" y="10878"/>
                    </a:lnTo>
                    <a:lnTo>
                      <a:pt x="2012" y="11282"/>
                    </a:lnTo>
                    <a:cubicBezTo>
                      <a:pt x="2070" y="11586"/>
                      <a:pt x="2335" y="11806"/>
                      <a:pt x="2645" y="11806"/>
                    </a:cubicBezTo>
                    <a:lnTo>
                      <a:pt x="7784" y="11806"/>
                    </a:lnTo>
                    <a:cubicBezTo>
                      <a:pt x="8094" y="11806"/>
                      <a:pt x="8359" y="11586"/>
                      <a:pt x="8416" y="11282"/>
                    </a:cubicBezTo>
                    <a:lnTo>
                      <a:pt x="8491" y="10878"/>
                    </a:lnTo>
                    <a:lnTo>
                      <a:pt x="8511" y="10777"/>
                    </a:lnTo>
                    <a:lnTo>
                      <a:pt x="8834" y="9045"/>
                    </a:lnTo>
                    <a:lnTo>
                      <a:pt x="9002" y="8139"/>
                    </a:lnTo>
                    <a:lnTo>
                      <a:pt x="9837" y="3673"/>
                    </a:lnTo>
                    <a:lnTo>
                      <a:pt x="10006" y="2768"/>
                    </a:lnTo>
                    <a:lnTo>
                      <a:pt x="10283" y="1284"/>
                    </a:lnTo>
                    <a:lnTo>
                      <a:pt x="10302" y="1183"/>
                    </a:lnTo>
                    <a:lnTo>
                      <a:pt x="10333" y="1019"/>
                    </a:lnTo>
                    <a:cubicBezTo>
                      <a:pt x="10428" y="504"/>
                      <a:pt x="10034" y="27"/>
                      <a:pt x="9510" y="25"/>
                    </a:cubicBezTo>
                    <a:lnTo>
                      <a:pt x="5473" y="4"/>
                    </a:lnTo>
                    <a:lnTo>
                      <a:pt x="5473" y="1"/>
                    </a:lnTo>
                    <a:lnTo>
                      <a:pt x="5214" y="3"/>
                    </a:lnTo>
                    <a:lnTo>
                      <a:pt x="49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44">
                <a:extLst>
                  <a:ext uri="{FF2B5EF4-FFF2-40B4-BE49-F238E27FC236}">
                    <a16:creationId xmlns:a16="http://schemas.microsoft.com/office/drawing/2014/main" id="{DC96B307-3785-B80A-0278-68306719C509}"/>
                  </a:ext>
                </a:extLst>
              </p:cNvPr>
              <p:cNvSpPr/>
              <p:nvPr/>
            </p:nvSpPr>
            <p:spPr>
              <a:xfrm>
                <a:off x="4994999" y="1382189"/>
                <a:ext cx="132793" cy="132819"/>
              </a:xfrm>
              <a:custGeom>
                <a:avLst/>
                <a:gdLst/>
                <a:ahLst/>
                <a:cxnLst/>
                <a:rect l="l" t="t" r="r" b="b"/>
                <a:pathLst>
                  <a:path w="5021" h="5022" extrusionOk="0">
                    <a:moveTo>
                      <a:pt x="2510" y="716"/>
                    </a:moveTo>
                    <a:cubicBezTo>
                      <a:pt x="2539" y="716"/>
                      <a:pt x="2567" y="716"/>
                      <a:pt x="2596" y="718"/>
                    </a:cubicBezTo>
                    <a:cubicBezTo>
                      <a:pt x="3546" y="762"/>
                      <a:pt x="4306" y="1549"/>
                      <a:pt x="4306" y="2511"/>
                    </a:cubicBezTo>
                    <a:cubicBezTo>
                      <a:pt x="4306" y="3500"/>
                      <a:pt x="3500" y="4307"/>
                      <a:pt x="2510" y="4307"/>
                    </a:cubicBezTo>
                    <a:cubicBezTo>
                      <a:pt x="2312" y="4307"/>
                      <a:pt x="2121" y="4273"/>
                      <a:pt x="1942" y="4213"/>
                    </a:cubicBezTo>
                    <a:cubicBezTo>
                      <a:pt x="1229" y="3976"/>
                      <a:pt x="715" y="3302"/>
                      <a:pt x="715" y="2511"/>
                    </a:cubicBezTo>
                    <a:cubicBezTo>
                      <a:pt x="715" y="1521"/>
                      <a:pt x="1520" y="716"/>
                      <a:pt x="2510" y="716"/>
                    </a:cubicBezTo>
                    <a:close/>
                    <a:moveTo>
                      <a:pt x="2510" y="1"/>
                    </a:moveTo>
                    <a:cubicBezTo>
                      <a:pt x="1125" y="1"/>
                      <a:pt x="0" y="1127"/>
                      <a:pt x="0" y="2511"/>
                    </a:cubicBezTo>
                    <a:cubicBezTo>
                      <a:pt x="0" y="3653"/>
                      <a:pt x="766" y="4619"/>
                      <a:pt x="1811" y="4922"/>
                    </a:cubicBezTo>
                    <a:cubicBezTo>
                      <a:pt x="2034" y="4987"/>
                      <a:pt x="2267" y="5021"/>
                      <a:pt x="2510" y="5021"/>
                    </a:cubicBezTo>
                    <a:cubicBezTo>
                      <a:pt x="3894" y="5021"/>
                      <a:pt x="5021" y="3896"/>
                      <a:pt x="5021" y="2511"/>
                    </a:cubicBezTo>
                    <a:cubicBezTo>
                      <a:pt x="5021" y="1200"/>
                      <a:pt x="4010" y="120"/>
                      <a:pt x="2728" y="10"/>
                    </a:cubicBezTo>
                    <a:cubicBezTo>
                      <a:pt x="2655" y="4"/>
                      <a:pt x="2584" y="1"/>
                      <a:pt x="25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44">
                <a:extLst>
                  <a:ext uri="{FF2B5EF4-FFF2-40B4-BE49-F238E27FC236}">
                    <a16:creationId xmlns:a16="http://schemas.microsoft.com/office/drawing/2014/main" id="{D0260104-A63C-B5B3-21DF-39E6F1BAE900}"/>
                  </a:ext>
                </a:extLst>
              </p:cNvPr>
              <p:cNvSpPr/>
              <p:nvPr/>
            </p:nvSpPr>
            <p:spPr>
              <a:xfrm>
                <a:off x="4895715" y="1376555"/>
                <a:ext cx="120680" cy="120680"/>
              </a:xfrm>
              <a:custGeom>
                <a:avLst/>
                <a:gdLst/>
                <a:ahLst/>
                <a:cxnLst/>
                <a:rect l="l" t="t" r="r" b="b"/>
                <a:pathLst>
                  <a:path w="4563" h="4563" extrusionOk="0">
                    <a:moveTo>
                      <a:pt x="2281" y="102"/>
                    </a:moveTo>
                    <a:cubicBezTo>
                      <a:pt x="3482" y="102"/>
                      <a:pt x="4461" y="1079"/>
                      <a:pt x="4461" y="2282"/>
                    </a:cubicBezTo>
                    <a:cubicBezTo>
                      <a:pt x="4461" y="3483"/>
                      <a:pt x="3482" y="4460"/>
                      <a:pt x="2281" y="4460"/>
                    </a:cubicBezTo>
                    <a:cubicBezTo>
                      <a:pt x="1079" y="4460"/>
                      <a:pt x="102" y="3483"/>
                      <a:pt x="102" y="2282"/>
                    </a:cubicBezTo>
                    <a:cubicBezTo>
                      <a:pt x="102" y="1080"/>
                      <a:pt x="1079" y="102"/>
                      <a:pt x="2281" y="102"/>
                    </a:cubicBezTo>
                    <a:close/>
                    <a:moveTo>
                      <a:pt x="2281" y="0"/>
                    </a:moveTo>
                    <a:cubicBezTo>
                      <a:pt x="1023" y="0"/>
                      <a:pt x="0" y="1024"/>
                      <a:pt x="0" y="2282"/>
                    </a:cubicBezTo>
                    <a:cubicBezTo>
                      <a:pt x="0" y="3539"/>
                      <a:pt x="1023" y="4562"/>
                      <a:pt x="2281" y="4562"/>
                    </a:cubicBezTo>
                    <a:cubicBezTo>
                      <a:pt x="3538" y="4562"/>
                      <a:pt x="4562" y="3539"/>
                      <a:pt x="4562" y="2282"/>
                    </a:cubicBezTo>
                    <a:cubicBezTo>
                      <a:pt x="4562" y="1024"/>
                      <a:pt x="3538" y="0"/>
                      <a:pt x="2281" y="0"/>
                    </a:cubicBezTo>
                    <a:close/>
                  </a:path>
                </a:pathLst>
              </a:custGeom>
              <a:solidFill>
                <a:srgbClr val="000000">
                  <a:alpha val="19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44">
                <a:extLst>
                  <a:ext uri="{FF2B5EF4-FFF2-40B4-BE49-F238E27FC236}">
                    <a16:creationId xmlns:a16="http://schemas.microsoft.com/office/drawing/2014/main" id="{D4CBB3FD-FA36-E883-35E0-A17BE34438D4}"/>
                  </a:ext>
                </a:extLst>
              </p:cNvPr>
              <p:cNvSpPr/>
              <p:nvPr/>
            </p:nvSpPr>
            <p:spPr>
              <a:xfrm>
                <a:off x="4819758" y="1324295"/>
                <a:ext cx="269130" cy="2724"/>
              </a:xfrm>
              <a:custGeom>
                <a:avLst/>
                <a:gdLst/>
                <a:ahLst/>
                <a:cxnLst/>
                <a:rect l="l" t="t" r="r" b="b"/>
                <a:pathLst>
                  <a:path w="10176" h="103" extrusionOk="0">
                    <a:moveTo>
                      <a:pt x="0" y="1"/>
                    </a:moveTo>
                    <a:lnTo>
                      <a:pt x="20" y="102"/>
                    </a:lnTo>
                    <a:lnTo>
                      <a:pt x="10156" y="102"/>
                    </a:lnTo>
                    <a:lnTo>
                      <a:pt x="10175" y="1"/>
                    </a:lnTo>
                    <a:close/>
                  </a:path>
                </a:pathLst>
              </a:custGeom>
              <a:solidFill>
                <a:srgbClr val="000000">
                  <a:alpha val="19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44">
                <a:extLst>
                  <a:ext uri="{FF2B5EF4-FFF2-40B4-BE49-F238E27FC236}">
                    <a16:creationId xmlns:a16="http://schemas.microsoft.com/office/drawing/2014/main" id="{8EB90243-459C-9ED2-F29C-739143D4E2EB}"/>
                  </a:ext>
                </a:extLst>
              </p:cNvPr>
              <p:cNvSpPr/>
              <p:nvPr/>
            </p:nvSpPr>
            <p:spPr>
              <a:xfrm>
                <a:off x="4925813" y="1404960"/>
                <a:ext cx="62707" cy="62707"/>
              </a:xfrm>
              <a:custGeom>
                <a:avLst/>
                <a:gdLst/>
                <a:ahLst/>
                <a:cxnLst/>
                <a:rect l="l" t="t" r="r" b="b"/>
                <a:pathLst>
                  <a:path w="2371" h="2371" extrusionOk="0">
                    <a:moveTo>
                      <a:pt x="1185" y="103"/>
                    </a:moveTo>
                    <a:cubicBezTo>
                      <a:pt x="1782" y="103"/>
                      <a:pt x="2268" y="588"/>
                      <a:pt x="2268" y="1186"/>
                    </a:cubicBezTo>
                    <a:cubicBezTo>
                      <a:pt x="2268" y="1783"/>
                      <a:pt x="1783" y="2269"/>
                      <a:pt x="1185" y="2269"/>
                    </a:cubicBezTo>
                    <a:cubicBezTo>
                      <a:pt x="588" y="2269"/>
                      <a:pt x="102" y="1783"/>
                      <a:pt x="102" y="1186"/>
                    </a:cubicBezTo>
                    <a:cubicBezTo>
                      <a:pt x="102" y="588"/>
                      <a:pt x="588" y="103"/>
                      <a:pt x="1185" y="103"/>
                    </a:cubicBezTo>
                    <a:close/>
                    <a:moveTo>
                      <a:pt x="1185" y="1"/>
                    </a:moveTo>
                    <a:cubicBezTo>
                      <a:pt x="532" y="1"/>
                      <a:pt x="0" y="532"/>
                      <a:pt x="0" y="1186"/>
                    </a:cubicBezTo>
                    <a:cubicBezTo>
                      <a:pt x="0" y="1839"/>
                      <a:pt x="532" y="2371"/>
                      <a:pt x="1185" y="2371"/>
                    </a:cubicBezTo>
                    <a:cubicBezTo>
                      <a:pt x="1838" y="2371"/>
                      <a:pt x="2370" y="1839"/>
                      <a:pt x="2370" y="1186"/>
                    </a:cubicBezTo>
                    <a:cubicBezTo>
                      <a:pt x="2370" y="532"/>
                      <a:pt x="1838" y="1"/>
                      <a:pt x="1185" y="1"/>
                    </a:cubicBezTo>
                    <a:close/>
                  </a:path>
                </a:pathLst>
              </a:custGeom>
              <a:solidFill>
                <a:srgbClr val="000000">
                  <a:alpha val="19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 name="Group 2">
            <a:extLst>
              <a:ext uri="{FF2B5EF4-FFF2-40B4-BE49-F238E27FC236}">
                <a16:creationId xmlns:a16="http://schemas.microsoft.com/office/drawing/2014/main" id="{B8B40549-270B-9AAE-7390-B2D968C50CDD}"/>
              </a:ext>
            </a:extLst>
          </p:cNvPr>
          <p:cNvGrpSpPr/>
          <p:nvPr/>
        </p:nvGrpSpPr>
        <p:grpSpPr>
          <a:xfrm>
            <a:off x="-17283" y="1113036"/>
            <a:ext cx="9161283" cy="1960585"/>
            <a:chOff x="396005" y="1054628"/>
            <a:chExt cx="8326182" cy="1960585"/>
          </a:xfrm>
        </p:grpSpPr>
        <p:sp>
          <p:nvSpPr>
            <p:cNvPr id="10" name="TextBox 9">
              <a:extLst>
                <a:ext uri="{FF2B5EF4-FFF2-40B4-BE49-F238E27FC236}">
                  <a16:creationId xmlns:a16="http://schemas.microsoft.com/office/drawing/2014/main" id="{140E285E-FEA3-02FC-BF88-C928190B1F6E}"/>
                </a:ext>
              </a:extLst>
            </p:cNvPr>
            <p:cNvSpPr txBox="1"/>
            <p:nvPr/>
          </p:nvSpPr>
          <p:spPr>
            <a:xfrm>
              <a:off x="396005" y="1054628"/>
              <a:ext cx="8326182" cy="110389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000000"/>
                  </a:solidFill>
                  <a:effectLst/>
                  <a:uLnTx/>
                  <a:uFillTx/>
                  <a:latin typeface="Arial"/>
                  <a:cs typeface="Arial"/>
                  <a:sym typeface="Arial"/>
                </a:rPr>
                <a:t>LUYỆN TẬP </a:t>
              </a:r>
            </a:p>
          </p:txBody>
        </p:sp>
        <p:sp>
          <p:nvSpPr>
            <p:cNvPr id="2" name="TextBox 1">
              <a:extLst>
                <a:ext uri="{FF2B5EF4-FFF2-40B4-BE49-F238E27FC236}">
                  <a16:creationId xmlns:a16="http://schemas.microsoft.com/office/drawing/2014/main" id="{967F48FB-9DB1-C891-6237-AD4BDB5BA026}"/>
                </a:ext>
              </a:extLst>
            </p:cNvPr>
            <p:cNvSpPr txBox="1"/>
            <p:nvPr/>
          </p:nvSpPr>
          <p:spPr>
            <a:xfrm>
              <a:off x="2131581" y="2315983"/>
              <a:ext cx="4855029" cy="6992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0000"/>
                  </a:solidFill>
                  <a:effectLst/>
                  <a:uLnTx/>
                  <a:uFillTx/>
                  <a:latin typeface="Arial"/>
                  <a:cs typeface="Arial"/>
                  <a:sym typeface="Arial"/>
                </a:rPr>
                <a:t>(câu hỏi trắc nghiệm) </a:t>
              </a:r>
            </a:p>
          </p:txBody>
        </p:sp>
      </p:grpSp>
    </p:spTree>
    <p:extLst>
      <p:ext uri="{BB962C8B-B14F-4D97-AF65-F5344CB8AC3E}">
        <p14:creationId xmlns:p14="http://schemas.microsoft.com/office/powerpoint/2010/main" val="3988074809"/>
      </p:ext>
    </p:extLst>
  </p:cSld>
  <p:clrMapOvr>
    <a:masterClrMapping/>
  </p:clrMapOvr>
  <p:transition spd="med">
    <p:comb dir="vert"/>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C43038-46C3-9F58-E08A-F4D8E522DB97}"/>
              </a:ext>
            </a:extLst>
          </p:cNvPr>
          <p:cNvSpPr txBox="1"/>
          <p:nvPr/>
        </p:nvSpPr>
        <p:spPr>
          <a:xfrm>
            <a:off x="0" y="107998"/>
            <a:ext cx="9144000" cy="6694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TRÒ CHƠI: MẢNH GHÉP TRÍ TUỆ</a:t>
            </a:r>
            <a:endParaRPr kumimoji="0" lang="vi-VN" sz="25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endParaRPr>
          </a:p>
        </p:txBody>
      </p:sp>
      <p:pic>
        <p:nvPicPr>
          <p:cNvPr id="17" name="Picture 2" descr="https://cdn-icons-png.flaticon.com/128/8841/8841231.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950200" y="4129509"/>
            <a:ext cx="988181" cy="988181"/>
          </a:xfrm>
          <a:prstGeom prst="rect">
            <a:avLst/>
          </a:prstGeom>
          <a:noFill/>
          <a:extLst>
            <a:ext uri="{909E8E84-426E-40DD-AFC4-6F175D3DCCD1}">
              <a14:hiddenFill xmlns:a14="http://schemas.microsoft.com/office/drawing/2010/main">
                <a:solidFill>
                  <a:srgbClr val="FFFFFF"/>
                </a:solidFill>
              </a14:hiddenFill>
            </a:ext>
          </a:extLst>
        </p:spPr>
      </p:pic>
      <p:pic>
        <p:nvPicPr>
          <p:cNvPr id="18" name="Thuế Bạn Đóng Được Dùng Để Làm Gì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00226" y="954134"/>
            <a:ext cx="6171996" cy="3525384"/>
          </a:xfrm>
          <a:prstGeom prst="rect">
            <a:avLst/>
          </a:prstGeom>
        </p:spPr>
      </p:pic>
      <p:sp>
        <p:nvSpPr>
          <p:cNvPr id="7" name="Rectangle 6">
            <a:hlinkClick r:id="rId8" action="ppaction://hlinksldjump"/>
          </p:cNvPr>
          <p:cNvSpPr/>
          <p:nvPr/>
        </p:nvSpPr>
        <p:spPr>
          <a:xfrm>
            <a:off x="1400226" y="954134"/>
            <a:ext cx="1542999" cy="1747791"/>
          </a:xfrm>
          <a:prstGeom prst="rect">
            <a:avLst/>
          </a:prstGeom>
          <a:solidFill>
            <a:srgbClr val="FFF2CC"/>
          </a:solidFill>
          <a:ln>
            <a:solidFill>
              <a:srgbClr val="FFF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số 1</a:t>
            </a:r>
          </a:p>
        </p:txBody>
      </p:sp>
      <p:sp>
        <p:nvSpPr>
          <p:cNvPr id="8" name="Rectangle 7">
            <a:hlinkClick r:id="rId9" action="ppaction://hlinksldjump"/>
          </p:cNvPr>
          <p:cNvSpPr/>
          <p:nvPr/>
        </p:nvSpPr>
        <p:spPr>
          <a:xfrm>
            <a:off x="2943225" y="954133"/>
            <a:ext cx="1542999" cy="1747791"/>
          </a:xfrm>
          <a:prstGeom prst="rect">
            <a:avLst/>
          </a:prstGeom>
          <a:solidFill>
            <a:srgbClr val="D9E2F3"/>
          </a:solidFill>
          <a:ln>
            <a:solidFill>
              <a:srgbClr val="D9E2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số 2</a:t>
            </a:r>
          </a:p>
        </p:txBody>
      </p:sp>
      <p:sp>
        <p:nvSpPr>
          <p:cNvPr id="9" name="Rectangle 8">
            <a:hlinkClick r:id="rId10" action="ppaction://hlinksldjump"/>
          </p:cNvPr>
          <p:cNvSpPr/>
          <p:nvPr/>
        </p:nvSpPr>
        <p:spPr>
          <a:xfrm>
            <a:off x="4486224" y="954132"/>
            <a:ext cx="1542999" cy="1747791"/>
          </a:xfrm>
          <a:prstGeom prst="rect">
            <a:avLst/>
          </a:prstGeom>
          <a:solidFill>
            <a:srgbClr val="E2EFD9"/>
          </a:solidFill>
          <a:ln>
            <a:solidFill>
              <a:srgbClr val="E2EF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số 3</a:t>
            </a:r>
          </a:p>
        </p:txBody>
      </p:sp>
      <p:sp>
        <p:nvSpPr>
          <p:cNvPr id="10" name="Rectangle 9">
            <a:hlinkClick r:id="rId11" action="ppaction://hlinksldjump"/>
          </p:cNvPr>
          <p:cNvSpPr/>
          <p:nvPr/>
        </p:nvSpPr>
        <p:spPr>
          <a:xfrm>
            <a:off x="6029223" y="954132"/>
            <a:ext cx="1542999" cy="1747791"/>
          </a:xfrm>
          <a:prstGeom prst="rect">
            <a:avLst/>
          </a:prstGeom>
          <a:solidFill>
            <a:srgbClr val="F9C3F1"/>
          </a:solidFill>
          <a:ln>
            <a:solidFill>
              <a:srgbClr val="F9C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số 4</a:t>
            </a:r>
          </a:p>
        </p:txBody>
      </p:sp>
      <p:sp>
        <p:nvSpPr>
          <p:cNvPr id="11" name="Rectangle 10">
            <a:hlinkClick r:id="rId12" action="ppaction://hlinksldjump"/>
          </p:cNvPr>
          <p:cNvSpPr/>
          <p:nvPr/>
        </p:nvSpPr>
        <p:spPr>
          <a:xfrm>
            <a:off x="1400224" y="2701923"/>
            <a:ext cx="1542999" cy="1777595"/>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số 5</a:t>
            </a:r>
          </a:p>
        </p:txBody>
      </p:sp>
      <p:sp>
        <p:nvSpPr>
          <p:cNvPr id="12" name="Rectangle 11">
            <a:hlinkClick r:id="rId13" action="ppaction://hlinksldjump"/>
          </p:cNvPr>
          <p:cNvSpPr/>
          <p:nvPr/>
        </p:nvSpPr>
        <p:spPr>
          <a:xfrm>
            <a:off x="2943224" y="2701923"/>
            <a:ext cx="1542999" cy="1777593"/>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số 6</a:t>
            </a:r>
          </a:p>
        </p:txBody>
      </p:sp>
      <p:sp>
        <p:nvSpPr>
          <p:cNvPr id="13" name="Rectangle 12">
            <a:hlinkClick r:id="rId14" action="ppaction://hlinksldjump"/>
          </p:cNvPr>
          <p:cNvSpPr/>
          <p:nvPr/>
        </p:nvSpPr>
        <p:spPr>
          <a:xfrm>
            <a:off x="4486223" y="2701921"/>
            <a:ext cx="1542999" cy="1777595"/>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số 7</a:t>
            </a:r>
          </a:p>
        </p:txBody>
      </p:sp>
      <p:sp>
        <p:nvSpPr>
          <p:cNvPr id="14" name="Rectangle 13">
            <a:hlinkClick r:id="rId15" action="ppaction://hlinksldjump"/>
          </p:cNvPr>
          <p:cNvSpPr/>
          <p:nvPr/>
        </p:nvSpPr>
        <p:spPr>
          <a:xfrm>
            <a:off x="6029221" y="2701919"/>
            <a:ext cx="1543000" cy="1777597"/>
          </a:xfrm>
          <a:prstGeom prst="rect">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số 8</a:t>
            </a:r>
          </a:p>
        </p:txBody>
      </p:sp>
    </p:spTree>
    <p:extLst>
      <p:ext uri="{BB962C8B-B14F-4D97-AF65-F5344CB8AC3E}">
        <p14:creationId xmlns:p14="http://schemas.microsoft.com/office/powerpoint/2010/main" val="4147638799"/>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fltVal val="0"/>
                                          </p:val>
                                        </p:tav>
                                      </p:tavLst>
                                    </p:anim>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9"/>
                                        </p:tgtEl>
                                        <p:attrNameLst>
                                          <p:attrName>ppt_w</p:attrName>
                                        </p:attrNameLst>
                                      </p:cBhvr>
                                      <p:tavLst>
                                        <p:tav tm="0">
                                          <p:val>
                                            <p:strVal val="ppt_w"/>
                                          </p:val>
                                        </p:tav>
                                        <p:tav tm="100000">
                                          <p:val>
                                            <p:fltVal val="0"/>
                                          </p:val>
                                        </p:tav>
                                      </p:tavLst>
                                    </p:anim>
                                    <p:anim calcmode="lin" valueType="num">
                                      <p:cBhvr>
                                        <p:cTn id="23" dur="500"/>
                                        <p:tgtEl>
                                          <p:spTgt spid="9"/>
                                        </p:tgtEl>
                                        <p:attrNameLst>
                                          <p:attrName>ppt_h</p:attrName>
                                        </p:attrNameLst>
                                      </p:cBhvr>
                                      <p:tavLst>
                                        <p:tav tm="0">
                                          <p:val>
                                            <p:strVal val="ppt_h"/>
                                          </p:val>
                                        </p:tav>
                                        <p:tav tm="100000">
                                          <p:val>
                                            <p:fltVal val="0"/>
                                          </p:val>
                                        </p:tav>
                                      </p:tavLst>
                                    </p:anim>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10"/>
                                        </p:tgtEl>
                                        <p:attrNameLst>
                                          <p:attrName>ppt_w</p:attrName>
                                        </p:attrNameLst>
                                      </p:cBhvr>
                                      <p:tavLst>
                                        <p:tav tm="0">
                                          <p:val>
                                            <p:strVal val="ppt_w"/>
                                          </p:val>
                                        </p:tav>
                                        <p:tav tm="100000">
                                          <p:val>
                                            <p:fltVal val="0"/>
                                          </p:val>
                                        </p:tav>
                                      </p:tavLst>
                                    </p:anim>
                                    <p:anim calcmode="lin" valueType="num">
                                      <p:cBhvr>
                                        <p:cTn id="31" dur="500"/>
                                        <p:tgtEl>
                                          <p:spTgt spid="10"/>
                                        </p:tgtEl>
                                        <p:attrNameLst>
                                          <p:attrName>ppt_h</p:attrName>
                                        </p:attrNameLst>
                                      </p:cBhvr>
                                      <p:tavLst>
                                        <p:tav tm="0">
                                          <p:val>
                                            <p:strVal val="ppt_h"/>
                                          </p:val>
                                        </p:tav>
                                        <p:tav tm="100000">
                                          <p:val>
                                            <p:fltVal val="0"/>
                                          </p:val>
                                        </p:tav>
                                      </p:tavLst>
                                    </p:anim>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0" nodeType="clickEffect">
                                  <p:stCondLst>
                                    <p:cond delay="0"/>
                                  </p:stCondLst>
                                  <p:childTnLst>
                                    <p:anim calcmode="lin" valueType="num">
                                      <p:cBhvr>
                                        <p:cTn id="38" dur="500"/>
                                        <p:tgtEl>
                                          <p:spTgt spid="12"/>
                                        </p:tgtEl>
                                        <p:attrNameLst>
                                          <p:attrName>ppt_w</p:attrName>
                                        </p:attrNameLst>
                                      </p:cBhvr>
                                      <p:tavLst>
                                        <p:tav tm="0">
                                          <p:val>
                                            <p:strVal val="ppt_w"/>
                                          </p:val>
                                        </p:tav>
                                        <p:tav tm="100000">
                                          <p:val>
                                            <p:fltVal val="0"/>
                                          </p:val>
                                        </p:tav>
                                      </p:tavLst>
                                    </p:anim>
                                    <p:anim calcmode="lin" valueType="num">
                                      <p:cBhvr>
                                        <p:cTn id="39" dur="500"/>
                                        <p:tgtEl>
                                          <p:spTgt spid="12"/>
                                        </p:tgtEl>
                                        <p:attrNameLst>
                                          <p:attrName>ppt_h</p:attrName>
                                        </p:attrNameLst>
                                      </p:cBhvr>
                                      <p:tavLst>
                                        <p:tav tm="0">
                                          <p:val>
                                            <p:strVal val="ppt_h"/>
                                          </p:val>
                                        </p:tav>
                                        <p:tav tm="100000">
                                          <p:val>
                                            <p:fltVal val="0"/>
                                          </p:val>
                                        </p:tav>
                                      </p:tavLst>
                                    </p:anim>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11"/>
                                        </p:tgtEl>
                                        <p:attrNameLst>
                                          <p:attrName>ppt_w</p:attrName>
                                        </p:attrNameLst>
                                      </p:cBhvr>
                                      <p:tavLst>
                                        <p:tav tm="0">
                                          <p:val>
                                            <p:strVal val="ppt_w"/>
                                          </p:val>
                                        </p:tav>
                                        <p:tav tm="100000">
                                          <p:val>
                                            <p:fltVal val="0"/>
                                          </p:val>
                                        </p:tav>
                                      </p:tavLst>
                                    </p:anim>
                                    <p:anim calcmode="lin" valueType="num">
                                      <p:cBhvr>
                                        <p:cTn id="47" dur="500"/>
                                        <p:tgtEl>
                                          <p:spTgt spid="11"/>
                                        </p:tgtEl>
                                        <p:attrNameLst>
                                          <p:attrName>ppt_h</p:attrName>
                                        </p:attrNameLst>
                                      </p:cBhvr>
                                      <p:tavLst>
                                        <p:tav tm="0">
                                          <p:val>
                                            <p:strVal val="ppt_h"/>
                                          </p:val>
                                        </p:tav>
                                        <p:tav tm="100000">
                                          <p:val>
                                            <p:fltVal val="0"/>
                                          </p:val>
                                        </p:tav>
                                      </p:tavLst>
                                    </p:anim>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13"/>
                                        </p:tgtEl>
                                        <p:attrNameLst>
                                          <p:attrName>ppt_w</p:attrName>
                                        </p:attrNameLst>
                                      </p:cBhvr>
                                      <p:tavLst>
                                        <p:tav tm="0">
                                          <p:val>
                                            <p:strVal val="ppt_w"/>
                                          </p:val>
                                        </p:tav>
                                        <p:tav tm="100000">
                                          <p:val>
                                            <p:fltVal val="0"/>
                                          </p:val>
                                        </p:tav>
                                      </p:tavLst>
                                    </p:anim>
                                    <p:anim calcmode="lin" valueType="num">
                                      <p:cBhvr>
                                        <p:cTn id="55" dur="500"/>
                                        <p:tgtEl>
                                          <p:spTgt spid="13"/>
                                        </p:tgtEl>
                                        <p:attrNameLst>
                                          <p:attrName>ppt_h</p:attrName>
                                        </p:attrNameLst>
                                      </p:cBhvr>
                                      <p:tavLst>
                                        <p:tav tm="0">
                                          <p:val>
                                            <p:strVal val="ppt_h"/>
                                          </p:val>
                                        </p:tav>
                                        <p:tav tm="100000">
                                          <p:val>
                                            <p:fltVal val="0"/>
                                          </p:val>
                                        </p:tav>
                                      </p:tavLst>
                                    </p:anim>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grpId="0" nodeType="clickEffect">
                                  <p:stCondLst>
                                    <p:cond delay="0"/>
                                  </p:stCondLst>
                                  <p:childTnLst>
                                    <p:anim calcmode="lin" valueType="num">
                                      <p:cBhvr>
                                        <p:cTn id="62" dur="500"/>
                                        <p:tgtEl>
                                          <p:spTgt spid="14"/>
                                        </p:tgtEl>
                                        <p:attrNameLst>
                                          <p:attrName>ppt_w</p:attrName>
                                        </p:attrNameLst>
                                      </p:cBhvr>
                                      <p:tavLst>
                                        <p:tav tm="0">
                                          <p:val>
                                            <p:strVal val="ppt_w"/>
                                          </p:val>
                                        </p:tav>
                                        <p:tav tm="100000">
                                          <p:val>
                                            <p:fltVal val="0"/>
                                          </p:val>
                                        </p:tav>
                                      </p:tavLst>
                                    </p:anim>
                                    <p:anim calcmode="lin" valueType="num">
                                      <p:cBhvr>
                                        <p:cTn id="63" dur="500"/>
                                        <p:tgtEl>
                                          <p:spTgt spid="14"/>
                                        </p:tgtEl>
                                        <p:attrNameLst>
                                          <p:attrName>ppt_h</p:attrName>
                                        </p:attrNameLst>
                                      </p:cBhvr>
                                      <p:tavLst>
                                        <p:tav tm="0">
                                          <p:val>
                                            <p:strVal val="ppt_h"/>
                                          </p:val>
                                        </p:tav>
                                        <p:tav tm="100000">
                                          <p:val>
                                            <p:fltVal val="0"/>
                                          </p:val>
                                        </p:tav>
                                      </p:tavLst>
                                    </p:anim>
                                    <p:animEffect transition="out" filter="fade">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18"/>
                                        </p:tgtEl>
                                      </p:cBhvr>
                                    </p:cmd>
                                  </p:childTnLst>
                                </p:cTn>
                              </p:par>
                            </p:childTnLst>
                          </p:cTn>
                        </p:par>
                      </p:childTnLst>
                    </p:cTn>
                  </p:par>
                </p:childTnLst>
              </p:cTn>
              <p:nextCondLst>
                <p:cond evt="onClick" delay="0">
                  <p:tgtEl>
                    <p:spTgt spid="18"/>
                  </p:tgtEl>
                </p:cond>
              </p:nextCondLst>
            </p:seq>
            <p:video fullScrn="1">
              <p:cMediaNode vol="80000">
                <p:cTn id="71" fill="hold" display="0">
                  <p:stCondLst>
                    <p:cond delay="indefinite"/>
                  </p:stCondLst>
                </p:cTn>
                <p:tgtEl>
                  <p:spTgt spid="18"/>
                </p:tgtEl>
              </p:cMediaNode>
            </p:video>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370">
          <a:extLst>
            <a:ext uri="{FF2B5EF4-FFF2-40B4-BE49-F238E27FC236}">
              <a16:creationId xmlns:a16="http://schemas.microsoft.com/office/drawing/2014/main" id="{7B82103E-3F8A-44BA-D35C-33BF99869ACE}"/>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E9F2172-3F2C-8B70-0EC8-694CA561F8DD}"/>
              </a:ext>
            </a:extLst>
          </p:cNvPr>
          <p:cNvSpPr/>
          <p:nvPr/>
        </p:nvSpPr>
        <p:spPr>
          <a:xfrm>
            <a:off x="389617" y="1765300"/>
            <a:ext cx="4049487" cy="12645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A. Kinh doanh.</a:t>
            </a:r>
          </a:p>
        </p:txBody>
      </p:sp>
      <p:sp>
        <p:nvSpPr>
          <p:cNvPr id="11" name="Rectangle: Rounded Corners 10">
            <a:extLst>
              <a:ext uri="{FF2B5EF4-FFF2-40B4-BE49-F238E27FC236}">
                <a16:creationId xmlns:a16="http://schemas.microsoft.com/office/drawing/2014/main" id="{AF91F8AD-6446-B347-1816-8B2C285A6393}"/>
              </a:ext>
            </a:extLst>
          </p:cNvPr>
          <p:cNvSpPr/>
          <p:nvPr/>
        </p:nvSpPr>
        <p:spPr>
          <a:xfrm>
            <a:off x="4704896" y="1765300"/>
            <a:ext cx="4049487" cy="12645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Đầu cơ.</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2C891A15-FBF4-B015-9F37-325F88E21013}"/>
              </a:ext>
            </a:extLst>
          </p:cNvPr>
          <p:cNvSpPr/>
          <p:nvPr/>
        </p:nvSpPr>
        <p:spPr>
          <a:xfrm>
            <a:off x="389617" y="3365500"/>
            <a:ext cx="4049487" cy="12645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Nhập khẩu.</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422AFFDE-D8E8-5863-2E7D-C2293223B185}"/>
              </a:ext>
            </a:extLst>
          </p:cNvPr>
          <p:cNvSpPr/>
          <p:nvPr/>
        </p:nvSpPr>
        <p:spPr>
          <a:xfrm>
            <a:off x="4704896" y="3365500"/>
            <a:ext cx="4049487" cy="12645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Xuất khẩu.</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4" name="Rectangle: Rounded Corners 13">
            <a:extLst>
              <a:ext uri="{FF2B5EF4-FFF2-40B4-BE49-F238E27FC236}">
                <a16:creationId xmlns:a16="http://schemas.microsoft.com/office/drawing/2014/main" id="{A482BB85-97D3-140C-1956-AC9A60DCD693}"/>
              </a:ext>
            </a:extLst>
          </p:cNvPr>
          <p:cNvSpPr/>
          <p:nvPr/>
        </p:nvSpPr>
        <p:spPr>
          <a:xfrm>
            <a:off x="389616" y="1765300"/>
            <a:ext cx="4049487" cy="1264557"/>
          </a:xfrm>
          <a:prstGeom prst="roundRect">
            <a:avLst>
              <a:gd name="adj" fmla="val 10080"/>
            </a:avLst>
          </a:prstGeom>
          <a:solidFill>
            <a:schemeClr val="accent3">
              <a:lumMod val="20000"/>
              <a:lumOff val="80000"/>
            </a:schemeClr>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A. Kinh doanh.</a:t>
            </a:r>
          </a:p>
        </p:txBody>
      </p:sp>
      <p:sp>
        <p:nvSpPr>
          <p:cNvPr id="8" name="Rectangle: Rounded Corners 9">
            <a:extLst>
              <a:ext uri="{FF2B5EF4-FFF2-40B4-BE49-F238E27FC236}">
                <a16:creationId xmlns:a16="http://schemas.microsoft.com/office/drawing/2014/main" id="{AE9F2172-3F2C-8B70-0EC8-694CA561F8DD}"/>
              </a:ext>
            </a:extLst>
          </p:cNvPr>
          <p:cNvSpPr/>
          <p:nvPr/>
        </p:nvSpPr>
        <p:spPr>
          <a:xfrm>
            <a:off x="389617" y="268515"/>
            <a:ext cx="8364766" cy="1211943"/>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1. </a:t>
            </a: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Hoạt động sản xuất, dịch vụ và trao đổi hàng hóa </a:t>
            </a:r>
            <a:endParaRPr kumimoji="0" lang="en-US" sz="2000" b="1"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nhằm mục đích thu lợi nhuận được gọi là gì?</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Freeform 10">
            <a:hlinkClick r:id="rId3" action="ppaction://hlinksldjump"/>
          </p:cNvPr>
          <p:cNvSpPr/>
          <p:nvPr/>
        </p:nvSpPr>
        <p:spPr>
          <a:xfrm>
            <a:off x="8067676" y="4469615"/>
            <a:ext cx="857522" cy="548815"/>
          </a:xfrm>
          <a:custGeom>
            <a:avLst/>
            <a:gdLst/>
            <a:ahLst/>
            <a:cxnLst/>
            <a:rect l="l" t="t" r="r" b="b"/>
            <a:pathLst>
              <a:path w="2567363" h="1643113">
                <a:moveTo>
                  <a:pt x="0" y="0"/>
                </a:moveTo>
                <a:lnTo>
                  <a:pt x="2567364" y="0"/>
                </a:lnTo>
                <a:lnTo>
                  <a:pt x="2567364" y="1643113"/>
                </a:lnTo>
                <a:lnTo>
                  <a:pt x="0" y="16431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12301010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370">
          <a:extLst>
            <a:ext uri="{FF2B5EF4-FFF2-40B4-BE49-F238E27FC236}">
              <a16:creationId xmlns:a16="http://schemas.microsoft.com/office/drawing/2014/main" id="{7B82103E-3F8A-44BA-D35C-33BF99869ACE}"/>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E9F2172-3F2C-8B70-0EC8-694CA561F8DD}"/>
              </a:ext>
            </a:extLst>
          </p:cNvPr>
          <p:cNvSpPr/>
          <p:nvPr/>
        </p:nvSpPr>
        <p:spPr>
          <a:xfrm>
            <a:off x="389617" y="1765300"/>
            <a:ext cx="4049487" cy="12645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A. Làm từ thiện.</a:t>
            </a:r>
          </a:p>
        </p:txBody>
      </p:sp>
      <p:sp>
        <p:nvSpPr>
          <p:cNvPr id="11" name="Rectangle: Rounded Corners 10">
            <a:extLst>
              <a:ext uri="{FF2B5EF4-FFF2-40B4-BE49-F238E27FC236}">
                <a16:creationId xmlns:a16="http://schemas.microsoft.com/office/drawing/2014/main" id="{AF91F8AD-6446-B347-1816-8B2C285A6393}"/>
              </a:ext>
            </a:extLst>
          </p:cNvPr>
          <p:cNvSpPr/>
          <p:nvPr/>
        </p:nvSpPr>
        <p:spPr>
          <a:xfrm>
            <a:off x="4704896" y="1765300"/>
            <a:ext cx="4049487" cy="12645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B. Giải trí.</a:t>
            </a:r>
          </a:p>
        </p:txBody>
      </p:sp>
      <p:sp>
        <p:nvSpPr>
          <p:cNvPr id="12" name="Rectangle: Rounded Corners 11">
            <a:extLst>
              <a:ext uri="{FF2B5EF4-FFF2-40B4-BE49-F238E27FC236}">
                <a16:creationId xmlns:a16="http://schemas.microsoft.com/office/drawing/2014/main" id="{2C891A15-FBF4-B015-9F37-325F88E21013}"/>
              </a:ext>
            </a:extLst>
          </p:cNvPr>
          <p:cNvSpPr/>
          <p:nvPr/>
        </p:nvSpPr>
        <p:spPr>
          <a:xfrm>
            <a:off x="389617" y="3365500"/>
            <a:ext cx="4049487" cy="12645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Sở hữu tài sản.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422AFFDE-D8E8-5863-2E7D-C2293223B185}"/>
              </a:ext>
            </a:extLst>
          </p:cNvPr>
          <p:cNvSpPr/>
          <p:nvPr/>
        </p:nvSpPr>
        <p:spPr>
          <a:xfrm>
            <a:off x="4704896" y="3365500"/>
            <a:ext cx="4049487" cy="12645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Thu lợi nhuận.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4" name="Rectangle: Rounded Corners 13">
            <a:extLst>
              <a:ext uri="{FF2B5EF4-FFF2-40B4-BE49-F238E27FC236}">
                <a16:creationId xmlns:a16="http://schemas.microsoft.com/office/drawing/2014/main" id="{A482BB85-97D3-140C-1956-AC9A60DCD693}"/>
              </a:ext>
            </a:extLst>
          </p:cNvPr>
          <p:cNvSpPr/>
          <p:nvPr/>
        </p:nvSpPr>
        <p:spPr>
          <a:xfrm>
            <a:off x="4704896" y="3365500"/>
            <a:ext cx="4049487" cy="1264557"/>
          </a:xfrm>
          <a:prstGeom prst="roundRect">
            <a:avLst>
              <a:gd name="adj" fmla="val 10080"/>
            </a:avLst>
          </a:prstGeom>
          <a:solidFill>
            <a:schemeClr val="accent3">
              <a:lumMod val="20000"/>
              <a:lumOff val="80000"/>
            </a:schemeClr>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D. Thu lợi nhuận.</a:t>
            </a:r>
          </a:p>
        </p:txBody>
      </p:sp>
      <p:sp>
        <p:nvSpPr>
          <p:cNvPr id="8" name="Rectangle: Rounded Corners 9">
            <a:extLst>
              <a:ext uri="{FF2B5EF4-FFF2-40B4-BE49-F238E27FC236}">
                <a16:creationId xmlns:a16="http://schemas.microsoft.com/office/drawing/2014/main" id="{AE9F2172-3F2C-8B70-0EC8-694CA561F8DD}"/>
              </a:ext>
            </a:extLst>
          </p:cNvPr>
          <p:cNvSpPr/>
          <p:nvPr/>
        </p:nvSpPr>
        <p:spPr>
          <a:xfrm>
            <a:off x="389617" y="268515"/>
            <a:ext cx="8364766" cy="1211943"/>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2. </a:t>
            </a: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Kinh doanh là hoạt động sản xuất, dịch vụ và trao đổi hàng hóa nhằm mục đích gì?</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Freeform 10">
            <a:hlinkClick r:id="rId3" action="ppaction://hlinksldjump"/>
          </p:cNvPr>
          <p:cNvSpPr/>
          <p:nvPr/>
        </p:nvSpPr>
        <p:spPr>
          <a:xfrm>
            <a:off x="8067676" y="4469615"/>
            <a:ext cx="857522" cy="548815"/>
          </a:xfrm>
          <a:custGeom>
            <a:avLst/>
            <a:gdLst/>
            <a:ahLst/>
            <a:cxnLst/>
            <a:rect l="l" t="t" r="r" b="b"/>
            <a:pathLst>
              <a:path w="2567363" h="1643113">
                <a:moveTo>
                  <a:pt x="0" y="0"/>
                </a:moveTo>
                <a:lnTo>
                  <a:pt x="2567364" y="0"/>
                </a:lnTo>
                <a:lnTo>
                  <a:pt x="2567364" y="1643113"/>
                </a:lnTo>
                <a:lnTo>
                  <a:pt x="0" y="16431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7975638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370">
          <a:extLst>
            <a:ext uri="{FF2B5EF4-FFF2-40B4-BE49-F238E27FC236}">
              <a16:creationId xmlns:a16="http://schemas.microsoft.com/office/drawing/2014/main" id="{7B82103E-3F8A-44BA-D35C-33BF99869ACE}"/>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E9F2172-3F2C-8B70-0EC8-694CA561F8DD}"/>
              </a:ext>
            </a:extLst>
          </p:cNvPr>
          <p:cNvSpPr/>
          <p:nvPr/>
        </p:nvSpPr>
        <p:spPr>
          <a:xfrm>
            <a:off x="389617" y="2245970"/>
            <a:ext cx="4049487" cy="9978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A. Tiền.</a:t>
            </a:r>
          </a:p>
        </p:txBody>
      </p:sp>
      <p:sp>
        <p:nvSpPr>
          <p:cNvPr id="11" name="Rectangle: Rounded Corners 10">
            <a:extLst>
              <a:ext uri="{FF2B5EF4-FFF2-40B4-BE49-F238E27FC236}">
                <a16:creationId xmlns:a16="http://schemas.microsoft.com/office/drawing/2014/main" id="{AF91F8AD-6446-B347-1816-8B2C285A6393}"/>
              </a:ext>
            </a:extLst>
          </p:cNvPr>
          <p:cNvSpPr/>
          <p:nvPr/>
        </p:nvSpPr>
        <p:spPr>
          <a:xfrm>
            <a:off x="4704896" y="2245970"/>
            <a:ext cx="4049487" cy="9978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B. Sản vật.</a:t>
            </a:r>
          </a:p>
        </p:txBody>
      </p:sp>
      <p:sp>
        <p:nvSpPr>
          <p:cNvPr id="12" name="Rectangle: Rounded Corners 11">
            <a:extLst>
              <a:ext uri="{FF2B5EF4-FFF2-40B4-BE49-F238E27FC236}">
                <a16:creationId xmlns:a16="http://schemas.microsoft.com/office/drawing/2014/main" id="{2C891A15-FBF4-B015-9F37-325F88E21013}"/>
              </a:ext>
            </a:extLst>
          </p:cNvPr>
          <p:cNvSpPr/>
          <p:nvPr/>
        </p:nvSpPr>
        <p:spPr>
          <a:xfrm>
            <a:off x="389617" y="3632200"/>
            <a:ext cx="4049487" cy="9978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Thuế.</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422AFFDE-D8E8-5863-2E7D-C2293223B185}"/>
              </a:ext>
            </a:extLst>
          </p:cNvPr>
          <p:cNvSpPr/>
          <p:nvPr/>
        </p:nvSpPr>
        <p:spPr>
          <a:xfrm>
            <a:off x="4704896" y="3632200"/>
            <a:ext cx="4049487" cy="9978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Sản phẩm.</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4" name="Rectangle: Rounded Corners 13">
            <a:extLst>
              <a:ext uri="{FF2B5EF4-FFF2-40B4-BE49-F238E27FC236}">
                <a16:creationId xmlns:a16="http://schemas.microsoft.com/office/drawing/2014/main" id="{A482BB85-97D3-140C-1956-AC9A60DCD693}"/>
              </a:ext>
            </a:extLst>
          </p:cNvPr>
          <p:cNvSpPr/>
          <p:nvPr/>
        </p:nvSpPr>
        <p:spPr>
          <a:xfrm>
            <a:off x="389617" y="3632200"/>
            <a:ext cx="4049487" cy="997857"/>
          </a:xfrm>
          <a:prstGeom prst="roundRect">
            <a:avLst>
              <a:gd name="adj" fmla="val 10080"/>
            </a:avLst>
          </a:prstGeom>
          <a:solidFill>
            <a:schemeClr val="accent3">
              <a:lumMod val="20000"/>
              <a:lumOff val="80000"/>
            </a:schemeClr>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C. Thuế.</a:t>
            </a:r>
          </a:p>
        </p:txBody>
      </p:sp>
      <p:sp>
        <p:nvSpPr>
          <p:cNvPr id="8" name="Rectangle: Rounded Corners 9">
            <a:extLst>
              <a:ext uri="{FF2B5EF4-FFF2-40B4-BE49-F238E27FC236}">
                <a16:creationId xmlns:a16="http://schemas.microsoft.com/office/drawing/2014/main" id="{AE9F2172-3F2C-8B70-0EC8-694CA561F8DD}"/>
              </a:ext>
            </a:extLst>
          </p:cNvPr>
          <p:cNvSpPr/>
          <p:nvPr/>
        </p:nvSpPr>
        <p:spPr>
          <a:xfrm>
            <a:off x="389617" y="268515"/>
            <a:ext cx="8364766" cy="1624815"/>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3. </a:t>
            </a: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Một phần trong thu nhập mà công dân và tổ chức kinh tế </a:t>
            </a:r>
            <a:endParaRPr kumimoji="0" lang="en-US" sz="2000" b="1"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có nghĩa vụ nộp vào ngân sách nhà nước để chi tiêu </a:t>
            </a:r>
            <a:endParaRPr kumimoji="0" lang="en-US" sz="2000" b="1"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cho những việc chung gọi là?</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Freeform 10">
            <a:hlinkClick r:id="rId3" action="ppaction://hlinksldjump"/>
          </p:cNvPr>
          <p:cNvSpPr/>
          <p:nvPr/>
        </p:nvSpPr>
        <p:spPr>
          <a:xfrm>
            <a:off x="8067676" y="4469615"/>
            <a:ext cx="857522" cy="548815"/>
          </a:xfrm>
          <a:custGeom>
            <a:avLst/>
            <a:gdLst/>
            <a:ahLst/>
            <a:cxnLst/>
            <a:rect l="l" t="t" r="r" b="b"/>
            <a:pathLst>
              <a:path w="2567363" h="1643113">
                <a:moveTo>
                  <a:pt x="0" y="0"/>
                </a:moveTo>
                <a:lnTo>
                  <a:pt x="2567364" y="0"/>
                </a:lnTo>
                <a:lnTo>
                  <a:pt x="2567364" y="1643113"/>
                </a:lnTo>
                <a:lnTo>
                  <a:pt x="0" y="16431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2204788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370">
          <a:extLst>
            <a:ext uri="{FF2B5EF4-FFF2-40B4-BE49-F238E27FC236}">
              <a16:creationId xmlns:a16="http://schemas.microsoft.com/office/drawing/2014/main" id="{7B82103E-3F8A-44BA-D35C-33BF99869ACE}"/>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E9F2172-3F2C-8B70-0EC8-694CA561F8DD}"/>
              </a:ext>
            </a:extLst>
          </p:cNvPr>
          <p:cNvSpPr/>
          <p:nvPr/>
        </p:nvSpPr>
        <p:spPr>
          <a:xfrm>
            <a:off x="389617" y="1765300"/>
            <a:ext cx="4049487" cy="12645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A. Chỉ vào việc riêng của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cá nhân.</a:t>
            </a:r>
          </a:p>
        </p:txBody>
      </p:sp>
      <p:sp>
        <p:nvSpPr>
          <p:cNvPr id="11" name="Rectangle: Rounded Corners 10">
            <a:extLst>
              <a:ext uri="{FF2B5EF4-FFF2-40B4-BE49-F238E27FC236}">
                <a16:creationId xmlns:a16="http://schemas.microsoft.com/office/drawing/2014/main" id="{AF91F8AD-6446-B347-1816-8B2C285A6393}"/>
              </a:ext>
            </a:extLst>
          </p:cNvPr>
          <p:cNvSpPr/>
          <p:nvPr/>
        </p:nvSpPr>
        <p:spPr>
          <a:xfrm>
            <a:off x="4704896" y="1765300"/>
            <a:ext cx="4049487" cy="12645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B. Chi tiêu cho những công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việc chung.</a:t>
            </a:r>
          </a:p>
        </p:txBody>
      </p:sp>
      <p:sp>
        <p:nvSpPr>
          <p:cNvPr id="12" name="Rectangle: Rounded Corners 11">
            <a:extLst>
              <a:ext uri="{FF2B5EF4-FFF2-40B4-BE49-F238E27FC236}">
                <a16:creationId xmlns:a16="http://schemas.microsoft.com/office/drawing/2014/main" id="{2C891A15-FBF4-B015-9F37-325F88E21013}"/>
              </a:ext>
            </a:extLst>
          </p:cNvPr>
          <p:cNvSpPr/>
          <p:nvPr/>
        </p:nvSpPr>
        <p:spPr>
          <a:xfrm>
            <a:off x="389617" y="3365500"/>
            <a:ext cx="4049487" cy="12645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Khắc phục hậu quả do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cá nhân làm sai.</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422AFFDE-D8E8-5863-2E7D-C2293223B185}"/>
              </a:ext>
            </a:extLst>
          </p:cNvPr>
          <p:cNvSpPr/>
          <p:nvPr/>
        </p:nvSpPr>
        <p:spPr>
          <a:xfrm>
            <a:off x="4704896" y="3365500"/>
            <a:ext cx="4049487" cy="12645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Trả lương lao động trong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công ty tư nhân.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4" name="Rectangle: Rounded Corners 13">
            <a:extLst>
              <a:ext uri="{FF2B5EF4-FFF2-40B4-BE49-F238E27FC236}">
                <a16:creationId xmlns:a16="http://schemas.microsoft.com/office/drawing/2014/main" id="{A482BB85-97D3-140C-1956-AC9A60DCD693}"/>
              </a:ext>
            </a:extLst>
          </p:cNvPr>
          <p:cNvSpPr/>
          <p:nvPr/>
        </p:nvSpPr>
        <p:spPr>
          <a:xfrm>
            <a:off x="4704896" y="1765300"/>
            <a:ext cx="4049487" cy="1264557"/>
          </a:xfrm>
          <a:prstGeom prst="roundRect">
            <a:avLst>
              <a:gd name="adj" fmla="val 10080"/>
            </a:avLst>
          </a:prstGeom>
          <a:solidFill>
            <a:schemeClr val="accent3">
              <a:lumMod val="20000"/>
              <a:lumOff val="80000"/>
            </a:schemeClr>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B. Chi tiêu cho những công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việc chung.</a:t>
            </a:r>
          </a:p>
        </p:txBody>
      </p:sp>
      <p:sp>
        <p:nvSpPr>
          <p:cNvPr id="8" name="Rectangle: Rounded Corners 9">
            <a:extLst>
              <a:ext uri="{FF2B5EF4-FFF2-40B4-BE49-F238E27FC236}">
                <a16:creationId xmlns:a16="http://schemas.microsoft.com/office/drawing/2014/main" id="{AE9F2172-3F2C-8B70-0EC8-694CA561F8DD}"/>
              </a:ext>
            </a:extLst>
          </p:cNvPr>
          <p:cNvSpPr/>
          <p:nvPr/>
        </p:nvSpPr>
        <p:spPr>
          <a:xfrm>
            <a:off x="389617" y="268515"/>
            <a:ext cx="8364766" cy="1211943"/>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4. </a:t>
            </a: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Thuế là một phần trong thu nhập mà công dân và tổ chức </a:t>
            </a:r>
            <a:endParaRPr kumimoji="0" lang="en-US" sz="2000" b="1"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kinh tế có nghĩa vụ nộp vào ngân sách nhà nước để làm gì?</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Freeform 10">
            <a:hlinkClick r:id="rId3" action="ppaction://hlinksldjump"/>
          </p:cNvPr>
          <p:cNvSpPr/>
          <p:nvPr/>
        </p:nvSpPr>
        <p:spPr>
          <a:xfrm>
            <a:off x="8067676" y="4469615"/>
            <a:ext cx="857522" cy="548815"/>
          </a:xfrm>
          <a:custGeom>
            <a:avLst/>
            <a:gdLst/>
            <a:ahLst/>
            <a:cxnLst/>
            <a:rect l="l" t="t" r="r" b="b"/>
            <a:pathLst>
              <a:path w="2567363" h="1643113">
                <a:moveTo>
                  <a:pt x="0" y="0"/>
                </a:moveTo>
                <a:lnTo>
                  <a:pt x="2567364" y="0"/>
                </a:lnTo>
                <a:lnTo>
                  <a:pt x="2567364" y="1643113"/>
                </a:lnTo>
                <a:lnTo>
                  <a:pt x="0" y="16431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0911209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E8FE1423-5ADA-A464-3627-6A36EF6936A6}"/>
            </a:ext>
          </a:extLst>
        </p:cNvPr>
        <p:cNvGrpSpPr/>
        <p:nvPr/>
      </p:nvGrpSpPr>
      <p:grpSpPr>
        <a:xfrm>
          <a:off x="0" y="0"/>
          <a:ext cx="0" cy="0"/>
          <a:chOff x="0" y="0"/>
          <a:chExt cx="0" cy="0"/>
        </a:xfrm>
      </p:grpSpPr>
      <p:sp>
        <p:nvSpPr>
          <p:cNvPr id="4" name="Freeform 7">
            <a:extLst>
              <a:ext uri="{FF2B5EF4-FFF2-40B4-BE49-F238E27FC236}">
                <a16:creationId xmlns:a16="http://schemas.microsoft.com/office/drawing/2014/main" id="{2A1D2458-5FD6-712E-3E58-71AFF1B83A06}"/>
              </a:ext>
            </a:extLst>
          </p:cNvPr>
          <p:cNvSpPr/>
          <p:nvPr/>
        </p:nvSpPr>
        <p:spPr>
          <a:xfrm>
            <a:off x="1154095" y="1776682"/>
            <a:ext cx="3148084" cy="3125189"/>
          </a:xfrm>
          <a:custGeom>
            <a:avLst/>
            <a:gdLst/>
            <a:ahLst/>
            <a:cxnLst/>
            <a:rect l="l" t="t" r="r" b="b"/>
            <a:pathLst>
              <a:path w="4144945" h="4114800">
                <a:moveTo>
                  <a:pt x="0" y="0"/>
                </a:moveTo>
                <a:lnTo>
                  <a:pt x="4144946" y="0"/>
                </a:lnTo>
                <a:lnTo>
                  <a:pt x="414494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4" name="Group 13">
            <a:extLst>
              <a:ext uri="{FF2B5EF4-FFF2-40B4-BE49-F238E27FC236}">
                <a16:creationId xmlns:a16="http://schemas.microsoft.com/office/drawing/2014/main" id="{3A4DA29A-443D-D6F3-CA06-CB56EFE26076}"/>
              </a:ext>
            </a:extLst>
          </p:cNvPr>
          <p:cNvGrpSpPr/>
          <p:nvPr/>
        </p:nvGrpSpPr>
        <p:grpSpPr>
          <a:xfrm>
            <a:off x="3048000" y="499805"/>
            <a:ext cx="5181599" cy="2345598"/>
            <a:chOff x="4497910" y="1161143"/>
            <a:chExt cx="5181599" cy="2345598"/>
          </a:xfrm>
        </p:grpSpPr>
        <p:sp>
          <p:nvSpPr>
            <p:cNvPr id="6" name="Rectangle: Diagonal Corners Rounded 5">
              <a:extLst>
                <a:ext uri="{FF2B5EF4-FFF2-40B4-BE49-F238E27FC236}">
                  <a16:creationId xmlns:a16="http://schemas.microsoft.com/office/drawing/2014/main" id="{6F79960B-93BD-2F36-4C87-41EDEEC38446}"/>
                </a:ext>
              </a:extLst>
            </p:cNvPr>
            <p:cNvSpPr/>
            <p:nvPr/>
          </p:nvSpPr>
          <p:spPr>
            <a:xfrm>
              <a:off x="4606768" y="1328056"/>
              <a:ext cx="5072741" cy="2178685"/>
            </a:xfrm>
            <a:prstGeom prst="round2DiagRect">
              <a:avLst/>
            </a:prstGeom>
            <a:noFill/>
            <a:ln w="1905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Diagonal Corners Rounded 4">
              <a:extLst>
                <a:ext uri="{FF2B5EF4-FFF2-40B4-BE49-F238E27FC236}">
                  <a16:creationId xmlns:a16="http://schemas.microsoft.com/office/drawing/2014/main" id="{73157E2D-AB92-A458-A5DF-5849A4EA7980}"/>
                </a:ext>
              </a:extLst>
            </p:cNvPr>
            <p:cNvSpPr/>
            <p:nvPr/>
          </p:nvSpPr>
          <p:spPr>
            <a:xfrm>
              <a:off x="4497910" y="1161143"/>
              <a:ext cx="5072739" cy="2230695"/>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5539A8A-0018-3695-4CCD-1E33BAFA1FD1}"/>
                </a:ext>
              </a:extLst>
            </p:cNvPr>
            <p:cNvSpPr txBox="1"/>
            <p:nvPr/>
          </p:nvSpPr>
          <p:spPr>
            <a:xfrm>
              <a:off x="4705806" y="1328056"/>
              <a:ext cx="4656946" cy="1938992"/>
            </a:xfrm>
            <a:prstGeom prst="rect">
              <a:avLst/>
            </a:prstGeom>
            <a:noFill/>
          </p:spPr>
          <p:txBody>
            <a:bodyPr wrap="square">
              <a:spAutoFit/>
            </a:bodyPr>
            <a:lstStyle/>
            <a:p>
              <a:pPr algn="just">
                <a:lnSpc>
                  <a:spcPct val="150000"/>
                </a:lnSpc>
              </a:pPr>
              <a:r>
                <a:rPr lang="vi-VN" sz="2000"/>
                <a:t>Công dân cần thực hiện đúng quyền tự do kinh doanh và thực hiện nghĩa vụ nộp thuế, góp phần phát triển kinh tế đất nước.</a:t>
              </a:r>
              <a:endParaRPr lang="en-US" sz="2000"/>
            </a:p>
          </p:txBody>
        </p:sp>
      </p:grpSp>
    </p:spTree>
    <p:extLst>
      <p:ext uri="{BB962C8B-B14F-4D97-AF65-F5344CB8AC3E}">
        <p14:creationId xmlns:p14="http://schemas.microsoft.com/office/powerpoint/2010/main" val="8298278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370">
          <a:extLst>
            <a:ext uri="{FF2B5EF4-FFF2-40B4-BE49-F238E27FC236}">
              <a16:creationId xmlns:a16="http://schemas.microsoft.com/office/drawing/2014/main" id="{7B82103E-3F8A-44BA-D35C-33BF99869ACE}"/>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E9F2172-3F2C-8B70-0EC8-694CA561F8DD}"/>
              </a:ext>
            </a:extLst>
          </p:cNvPr>
          <p:cNvSpPr/>
          <p:nvPr/>
        </p:nvSpPr>
        <p:spPr>
          <a:xfrm>
            <a:off x="389617" y="2667000"/>
            <a:ext cx="4049487" cy="8454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A. 2 năm đến 4 năm.</a:t>
            </a:r>
          </a:p>
        </p:txBody>
      </p:sp>
      <p:sp>
        <p:nvSpPr>
          <p:cNvPr id="11" name="Rectangle: Rounded Corners 10">
            <a:extLst>
              <a:ext uri="{FF2B5EF4-FFF2-40B4-BE49-F238E27FC236}">
                <a16:creationId xmlns:a16="http://schemas.microsoft.com/office/drawing/2014/main" id="{AF91F8AD-6446-B347-1816-8B2C285A6393}"/>
              </a:ext>
            </a:extLst>
          </p:cNvPr>
          <p:cNvSpPr/>
          <p:nvPr/>
        </p:nvSpPr>
        <p:spPr>
          <a:xfrm>
            <a:off x="4704896" y="2667000"/>
            <a:ext cx="4049487" cy="8454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B. 2 năm đến 5 năm.</a:t>
            </a:r>
          </a:p>
        </p:txBody>
      </p:sp>
      <p:sp>
        <p:nvSpPr>
          <p:cNvPr id="12" name="Rectangle: Rounded Corners 11">
            <a:extLst>
              <a:ext uri="{FF2B5EF4-FFF2-40B4-BE49-F238E27FC236}">
                <a16:creationId xmlns:a16="http://schemas.microsoft.com/office/drawing/2014/main" id="{2C891A15-FBF4-B015-9F37-325F88E21013}"/>
              </a:ext>
            </a:extLst>
          </p:cNvPr>
          <p:cNvSpPr/>
          <p:nvPr/>
        </p:nvSpPr>
        <p:spPr>
          <a:xfrm>
            <a:off x="389617" y="3784600"/>
            <a:ext cx="4049487" cy="8454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2 năm đến 6 năm.</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422AFFDE-D8E8-5863-2E7D-C2293223B185}"/>
              </a:ext>
            </a:extLst>
          </p:cNvPr>
          <p:cNvSpPr/>
          <p:nvPr/>
        </p:nvSpPr>
        <p:spPr>
          <a:xfrm>
            <a:off x="4704896" y="3784600"/>
            <a:ext cx="4049487" cy="8454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2 năm đến 7 năm.</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4" name="Rectangle: Rounded Corners 13">
            <a:extLst>
              <a:ext uri="{FF2B5EF4-FFF2-40B4-BE49-F238E27FC236}">
                <a16:creationId xmlns:a16="http://schemas.microsoft.com/office/drawing/2014/main" id="{A482BB85-97D3-140C-1956-AC9A60DCD693}"/>
              </a:ext>
            </a:extLst>
          </p:cNvPr>
          <p:cNvSpPr/>
          <p:nvPr/>
        </p:nvSpPr>
        <p:spPr>
          <a:xfrm>
            <a:off x="4704896" y="3784600"/>
            <a:ext cx="4049487" cy="845457"/>
          </a:xfrm>
          <a:prstGeom prst="roundRect">
            <a:avLst>
              <a:gd name="adj" fmla="val 10080"/>
            </a:avLst>
          </a:prstGeom>
          <a:solidFill>
            <a:schemeClr val="accent3">
              <a:lumMod val="20000"/>
              <a:lumOff val="80000"/>
            </a:schemeClr>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D. 2 năm đến 7 năm.</a:t>
            </a:r>
          </a:p>
        </p:txBody>
      </p:sp>
      <p:sp>
        <p:nvSpPr>
          <p:cNvPr id="8" name="Rectangle: Rounded Corners 9">
            <a:extLst>
              <a:ext uri="{FF2B5EF4-FFF2-40B4-BE49-F238E27FC236}">
                <a16:creationId xmlns:a16="http://schemas.microsoft.com/office/drawing/2014/main" id="{AE9F2172-3F2C-8B70-0EC8-694CA561F8DD}"/>
              </a:ext>
            </a:extLst>
          </p:cNvPr>
          <p:cNvSpPr/>
          <p:nvPr/>
        </p:nvSpPr>
        <p:spPr>
          <a:xfrm>
            <a:off x="389617" y="268515"/>
            <a:ext cx="8364766" cy="2126342"/>
          </a:xfrm>
          <a:prstGeom prst="roundRect">
            <a:avLst>
              <a:gd name="adj" fmla="val 7094"/>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5. </a:t>
            </a: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Theo quy định của Bộ luật Hình sự năm 1999 – sửa đổi, </a:t>
            </a:r>
            <a:endParaRPr kumimoji="0" lang="en-US" sz="2000" b="1"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bổ sung năm 2009: Người nào sản xuất, buôn bán </a:t>
            </a:r>
            <a:endParaRPr kumimoji="0" lang="en-US" sz="2000" b="1"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hàng giả là lương thực, thực phẩm, thuốc chữa bệnh, </a:t>
            </a:r>
            <a:endParaRPr kumimoji="0" lang="en-US" sz="2000" b="1"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thuốc phòng bệnh, thì bị phạt tù bao nhiêu năm?</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Freeform 10">
            <a:hlinkClick r:id="rId3" action="ppaction://hlinksldjump"/>
          </p:cNvPr>
          <p:cNvSpPr/>
          <p:nvPr/>
        </p:nvSpPr>
        <p:spPr>
          <a:xfrm>
            <a:off x="8067676" y="4469615"/>
            <a:ext cx="857522" cy="548815"/>
          </a:xfrm>
          <a:custGeom>
            <a:avLst/>
            <a:gdLst/>
            <a:ahLst/>
            <a:cxnLst/>
            <a:rect l="l" t="t" r="r" b="b"/>
            <a:pathLst>
              <a:path w="2567363" h="1643113">
                <a:moveTo>
                  <a:pt x="0" y="0"/>
                </a:moveTo>
                <a:lnTo>
                  <a:pt x="2567364" y="0"/>
                </a:lnTo>
                <a:lnTo>
                  <a:pt x="2567364" y="1643113"/>
                </a:lnTo>
                <a:lnTo>
                  <a:pt x="0" y="16431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3841712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370">
          <a:extLst>
            <a:ext uri="{FF2B5EF4-FFF2-40B4-BE49-F238E27FC236}">
              <a16:creationId xmlns:a16="http://schemas.microsoft.com/office/drawing/2014/main" id="{7B82103E-3F8A-44BA-D35C-33BF99869ACE}"/>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E9F2172-3F2C-8B70-0EC8-694CA561F8DD}"/>
              </a:ext>
            </a:extLst>
          </p:cNvPr>
          <p:cNvSpPr/>
          <p:nvPr/>
        </p:nvSpPr>
        <p:spPr>
          <a:xfrm>
            <a:off x="389617" y="1765300"/>
            <a:ext cx="4049487" cy="12645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A. Trên 60% vốn điều lệ.</a:t>
            </a:r>
          </a:p>
        </p:txBody>
      </p:sp>
      <p:sp>
        <p:nvSpPr>
          <p:cNvPr id="11" name="Rectangle: Rounded Corners 10">
            <a:extLst>
              <a:ext uri="{FF2B5EF4-FFF2-40B4-BE49-F238E27FC236}">
                <a16:creationId xmlns:a16="http://schemas.microsoft.com/office/drawing/2014/main" id="{AF91F8AD-6446-B347-1816-8B2C285A6393}"/>
              </a:ext>
            </a:extLst>
          </p:cNvPr>
          <p:cNvSpPr/>
          <p:nvPr/>
        </p:nvSpPr>
        <p:spPr>
          <a:xfrm>
            <a:off x="4704896" y="1765300"/>
            <a:ext cx="4049487" cy="12645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B. Trên 50% vốn điều lệ.</a:t>
            </a:r>
          </a:p>
        </p:txBody>
      </p:sp>
      <p:sp>
        <p:nvSpPr>
          <p:cNvPr id="12" name="Rectangle: Rounded Corners 11">
            <a:extLst>
              <a:ext uri="{FF2B5EF4-FFF2-40B4-BE49-F238E27FC236}">
                <a16:creationId xmlns:a16="http://schemas.microsoft.com/office/drawing/2014/main" id="{2C891A15-FBF4-B015-9F37-325F88E21013}"/>
              </a:ext>
            </a:extLst>
          </p:cNvPr>
          <p:cNvSpPr/>
          <p:nvPr/>
        </p:nvSpPr>
        <p:spPr>
          <a:xfrm>
            <a:off x="389617" y="3365500"/>
            <a:ext cx="4049487" cy="12645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Trên 40% vốn điều lệ.</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422AFFDE-D8E8-5863-2E7D-C2293223B185}"/>
              </a:ext>
            </a:extLst>
          </p:cNvPr>
          <p:cNvSpPr/>
          <p:nvPr/>
        </p:nvSpPr>
        <p:spPr>
          <a:xfrm>
            <a:off x="4704896" y="3365500"/>
            <a:ext cx="4049487" cy="12645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Trên 30% vốn điều lệ.</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4" name="Rectangle: Rounded Corners 13">
            <a:extLst>
              <a:ext uri="{FF2B5EF4-FFF2-40B4-BE49-F238E27FC236}">
                <a16:creationId xmlns:a16="http://schemas.microsoft.com/office/drawing/2014/main" id="{A482BB85-97D3-140C-1956-AC9A60DCD693}"/>
              </a:ext>
            </a:extLst>
          </p:cNvPr>
          <p:cNvSpPr/>
          <p:nvPr/>
        </p:nvSpPr>
        <p:spPr>
          <a:xfrm>
            <a:off x="4704896" y="1765300"/>
            <a:ext cx="4049487" cy="1264557"/>
          </a:xfrm>
          <a:prstGeom prst="roundRect">
            <a:avLst>
              <a:gd name="adj" fmla="val 10080"/>
            </a:avLst>
          </a:prstGeom>
          <a:solidFill>
            <a:schemeClr val="accent3">
              <a:lumMod val="20000"/>
              <a:lumOff val="80000"/>
            </a:schemeClr>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B. Trên 50% vốn điều lệ.</a:t>
            </a:r>
          </a:p>
        </p:txBody>
      </p:sp>
      <p:sp>
        <p:nvSpPr>
          <p:cNvPr id="8" name="Rectangle: Rounded Corners 9">
            <a:extLst>
              <a:ext uri="{FF2B5EF4-FFF2-40B4-BE49-F238E27FC236}">
                <a16:creationId xmlns:a16="http://schemas.microsoft.com/office/drawing/2014/main" id="{AE9F2172-3F2C-8B70-0EC8-694CA561F8DD}"/>
              </a:ext>
            </a:extLst>
          </p:cNvPr>
          <p:cNvSpPr/>
          <p:nvPr/>
        </p:nvSpPr>
        <p:spPr>
          <a:xfrm>
            <a:off x="389617" y="268515"/>
            <a:ext cx="8364766" cy="1211943"/>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6. </a:t>
            </a: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Doanh nghiệp nhà nước là doanh nghiệp mà trong đó </a:t>
            </a:r>
            <a:endParaRPr kumimoji="0" lang="en-US" sz="2000" b="1"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Nhà nước sở hữu:</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Freeform 10">
            <a:hlinkClick r:id="rId3" action="ppaction://hlinksldjump"/>
          </p:cNvPr>
          <p:cNvSpPr/>
          <p:nvPr/>
        </p:nvSpPr>
        <p:spPr>
          <a:xfrm>
            <a:off x="8067676" y="4469615"/>
            <a:ext cx="857522" cy="548815"/>
          </a:xfrm>
          <a:custGeom>
            <a:avLst/>
            <a:gdLst/>
            <a:ahLst/>
            <a:cxnLst/>
            <a:rect l="l" t="t" r="r" b="b"/>
            <a:pathLst>
              <a:path w="2567363" h="1643113">
                <a:moveTo>
                  <a:pt x="0" y="0"/>
                </a:moveTo>
                <a:lnTo>
                  <a:pt x="2567364" y="0"/>
                </a:lnTo>
                <a:lnTo>
                  <a:pt x="2567364" y="1643113"/>
                </a:lnTo>
                <a:lnTo>
                  <a:pt x="0" y="16431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1862984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370">
          <a:extLst>
            <a:ext uri="{FF2B5EF4-FFF2-40B4-BE49-F238E27FC236}">
              <a16:creationId xmlns:a16="http://schemas.microsoft.com/office/drawing/2014/main" id="{7B82103E-3F8A-44BA-D35C-33BF99869ACE}"/>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E9F2172-3F2C-8B70-0EC8-694CA561F8DD}"/>
              </a:ext>
            </a:extLst>
          </p:cNvPr>
          <p:cNvSpPr/>
          <p:nvPr/>
        </p:nvSpPr>
        <p:spPr>
          <a:xfrm>
            <a:off x="389617" y="1765300"/>
            <a:ext cx="4049487" cy="12645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Bảo vệ môi trường.</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AF91F8AD-6446-B347-1816-8B2C285A6393}"/>
              </a:ext>
            </a:extLst>
          </p:cNvPr>
          <p:cNvSpPr/>
          <p:nvPr/>
        </p:nvSpPr>
        <p:spPr>
          <a:xfrm>
            <a:off x="4704896" y="1765300"/>
            <a:ext cx="4049487" cy="12645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B. Nộp thuế kinh doanh.</a:t>
            </a:r>
          </a:p>
        </p:txBody>
      </p:sp>
      <p:sp>
        <p:nvSpPr>
          <p:cNvPr id="12" name="Rectangle: Rounded Corners 11">
            <a:extLst>
              <a:ext uri="{FF2B5EF4-FFF2-40B4-BE49-F238E27FC236}">
                <a16:creationId xmlns:a16="http://schemas.microsoft.com/office/drawing/2014/main" id="{2C891A15-FBF4-B015-9F37-325F88E21013}"/>
              </a:ext>
            </a:extLst>
          </p:cNvPr>
          <p:cNvSpPr/>
          <p:nvPr/>
        </p:nvSpPr>
        <p:spPr>
          <a:xfrm>
            <a:off x="389617" y="3365500"/>
            <a:ext cx="4049487" cy="12645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Bảo vệ quyền lợi người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tiêu dùng.</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422AFFDE-D8E8-5863-2E7D-C2293223B185}"/>
              </a:ext>
            </a:extLst>
          </p:cNvPr>
          <p:cNvSpPr/>
          <p:nvPr/>
        </p:nvSpPr>
        <p:spPr>
          <a:xfrm>
            <a:off x="4704896" y="3365500"/>
            <a:ext cx="4049487" cy="12645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Công khai và báo cáo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thu nhập.</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4" name="Rectangle: Rounded Corners 13">
            <a:extLst>
              <a:ext uri="{FF2B5EF4-FFF2-40B4-BE49-F238E27FC236}">
                <a16:creationId xmlns:a16="http://schemas.microsoft.com/office/drawing/2014/main" id="{A482BB85-97D3-140C-1956-AC9A60DCD693}"/>
              </a:ext>
            </a:extLst>
          </p:cNvPr>
          <p:cNvSpPr/>
          <p:nvPr/>
        </p:nvSpPr>
        <p:spPr>
          <a:xfrm>
            <a:off x="4704896" y="3365499"/>
            <a:ext cx="4049487" cy="1264557"/>
          </a:xfrm>
          <a:prstGeom prst="roundRect">
            <a:avLst>
              <a:gd name="adj" fmla="val 10080"/>
            </a:avLst>
          </a:prstGeom>
          <a:solidFill>
            <a:schemeClr val="accent3">
              <a:lumMod val="20000"/>
              <a:lumOff val="80000"/>
            </a:schemeClr>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D. Công khai và báo cáo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thu nhập.</a:t>
            </a:r>
          </a:p>
        </p:txBody>
      </p:sp>
      <p:sp>
        <p:nvSpPr>
          <p:cNvPr id="8" name="Rectangle: Rounded Corners 9">
            <a:extLst>
              <a:ext uri="{FF2B5EF4-FFF2-40B4-BE49-F238E27FC236}">
                <a16:creationId xmlns:a16="http://schemas.microsoft.com/office/drawing/2014/main" id="{AE9F2172-3F2C-8B70-0EC8-694CA561F8DD}"/>
              </a:ext>
            </a:extLst>
          </p:cNvPr>
          <p:cNvSpPr/>
          <p:nvPr/>
        </p:nvSpPr>
        <p:spPr>
          <a:xfrm>
            <a:off x="389617" y="268515"/>
            <a:ext cx="8364766" cy="1211943"/>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7. </a:t>
            </a: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Theo pháp luật, người kinh doanh </a:t>
            </a:r>
            <a:r>
              <a:rPr kumimoji="0" lang="en-US" sz="2000" b="1" i="0" u="none" strike="noStrike" kern="0" cap="none" spc="0" normalizeH="0" baseline="0" noProof="0">
                <a:ln>
                  <a:noFill/>
                </a:ln>
                <a:solidFill>
                  <a:srgbClr val="000000"/>
                </a:solidFill>
                <a:effectLst/>
                <a:uLnTx/>
                <a:uFillTx/>
                <a:latin typeface="Arial"/>
                <a:ea typeface="+mn-ea"/>
                <a:cs typeface="+mn-cs"/>
                <a:sym typeface="Arial"/>
              </a:rPr>
              <a:t>KHÔNG</a:t>
            </a: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 phải thực hiện </a:t>
            </a:r>
            <a:endParaRPr kumimoji="0" lang="en-US" sz="2000" b="1"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nghĩa vụ nào dưới đây?</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Freeform 10">
            <a:hlinkClick r:id="rId3" action="ppaction://hlinksldjump"/>
          </p:cNvPr>
          <p:cNvSpPr/>
          <p:nvPr/>
        </p:nvSpPr>
        <p:spPr>
          <a:xfrm>
            <a:off x="8067676" y="4469615"/>
            <a:ext cx="857522" cy="548815"/>
          </a:xfrm>
          <a:custGeom>
            <a:avLst/>
            <a:gdLst/>
            <a:ahLst/>
            <a:cxnLst/>
            <a:rect l="l" t="t" r="r" b="b"/>
            <a:pathLst>
              <a:path w="2567363" h="1643113">
                <a:moveTo>
                  <a:pt x="0" y="0"/>
                </a:moveTo>
                <a:lnTo>
                  <a:pt x="2567364" y="0"/>
                </a:lnTo>
                <a:lnTo>
                  <a:pt x="2567364" y="1643113"/>
                </a:lnTo>
                <a:lnTo>
                  <a:pt x="0" y="16431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6880148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370">
          <a:extLst>
            <a:ext uri="{FF2B5EF4-FFF2-40B4-BE49-F238E27FC236}">
              <a16:creationId xmlns:a16="http://schemas.microsoft.com/office/drawing/2014/main" id="{7B82103E-3F8A-44BA-D35C-33BF99869ACE}"/>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E9F2172-3F2C-8B70-0EC8-694CA561F8DD}"/>
              </a:ext>
            </a:extLst>
          </p:cNvPr>
          <p:cNvSpPr/>
          <p:nvPr/>
        </p:nvSpPr>
        <p:spPr>
          <a:xfrm>
            <a:off x="389617" y="1993900"/>
            <a:ext cx="4049487" cy="12137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A. Góp ý, phê bình nhắc nhở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chủ cửa hàng.</a:t>
            </a:r>
          </a:p>
        </p:txBody>
      </p:sp>
      <p:sp>
        <p:nvSpPr>
          <p:cNvPr id="11" name="Rectangle: Rounded Corners 10">
            <a:extLst>
              <a:ext uri="{FF2B5EF4-FFF2-40B4-BE49-F238E27FC236}">
                <a16:creationId xmlns:a16="http://schemas.microsoft.com/office/drawing/2014/main" id="{AF91F8AD-6446-B347-1816-8B2C285A6393}"/>
              </a:ext>
            </a:extLst>
          </p:cNvPr>
          <p:cNvSpPr/>
          <p:nvPr/>
        </p:nvSpPr>
        <p:spPr>
          <a:xfrm>
            <a:off x="4704896" y="1993900"/>
            <a:ext cx="4049487" cy="12137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B. Không quan tâm vì không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liên quan đến mình.</a:t>
            </a:r>
          </a:p>
        </p:txBody>
      </p:sp>
      <p:sp>
        <p:nvSpPr>
          <p:cNvPr id="12" name="Rectangle: Rounded Corners 11">
            <a:extLst>
              <a:ext uri="{FF2B5EF4-FFF2-40B4-BE49-F238E27FC236}">
                <a16:creationId xmlns:a16="http://schemas.microsoft.com/office/drawing/2014/main" id="{2C891A15-FBF4-B015-9F37-325F88E21013}"/>
              </a:ext>
            </a:extLst>
          </p:cNvPr>
          <p:cNvSpPr/>
          <p:nvPr/>
        </p:nvSpPr>
        <p:spPr>
          <a:xfrm>
            <a:off x="389617" y="3416300"/>
            <a:ext cx="4049487" cy="12137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Giả vờ như không biết để tránh phiền phức.</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422AFFDE-D8E8-5863-2E7D-C2293223B185}"/>
              </a:ext>
            </a:extLst>
          </p:cNvPr>
          <p:cNvSpPr/>
          <p:nvPr/>
        </p:nvSpPr>
        <p:spPr>
          <a:xfrm>
            <a:off x="4704896" y="3416300"/>
            <a:ext cx="4049487" cy="1213757"/>
          </a:xfrm>
          <a:prstGeom prst="roundRect">
            <a:avLst>
              <a:gd name="adj" fmla="val 10080"/>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Nhờ bố mẹ báo với lực lượng chức năng để giải quyết.</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4" name="Rectangle: Rounded Corners 13">
            <a:extLst>
              <a:ext uri="{FF2B5EF4-FFF2-40B4-BE49-F238E27FC236}">
                <a16:creationId xmlns:a16="http://schemas.microsoft.com/office/drawing/2014/main" id="{A482BB85-97D3-140C-1956-AC9A60DCD693}"/>
              </a:ext>
            </a:extLst>
          </p:cNvPr>
          <p:cNvSpPr/>
          <p:nvPr/>
        </p:nvSpPr>
        <p:spPr>
          <a:xfrm>
            <a:off x="4704896" y="3416300"/>
            <a:ext cx="4049487" cy="1213757"/>
          </a:xfrm>
          <a:prstGeom prst="roundRect">
            <a:avLst>
              <a:gd name="adj" fmla="val 10080"/>
            </a:avLst>
          </a:prstGeom>
          <a:solidFill>
            <a:schemeClr val="accent3">
              <a:lumMod val="20000"/>
              <a:lumOff val="80000"/>
            </a:schemeClr>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Nhờ bố mẹ báo với lực lượng chức năng để giải quyết.</a:t>
            </a:r>
          </a:p>
        </p:txBody>
      </p:sp>
      <p:sp>
        <p:nvSpPr>
          <p:cNvPr id="8" name="Rectangle: Rounded Corners 9">
            <a:extLst>
              <a:ext uri="{FF2B5EF4-FFF2-40B4-BE49-F238E27FC236}">
                <a16:creationId xmlns:a16="http://schemas.microsoft.com/office/drawing/2014/main" id="{AE9F2172-3F2C-8B70-0EC8-694CA561F8DD}"/>
              </a:ext>
            </a:extLst>
          </p:cNvPr>
          <p:cNvSpPr/>
          <p:nvPr/>
        </p:nvSpPr>
        <p:spPr>
          <a:xfrm>
            <a:off x="389617" y="268515"/>
            <a:ext cx="8364766" cy="1547585"/>
          </a:xfrm>
          <a:prstGeom prst="roundRect">
            <a:avLst>
              <a:gd name="adj" fmla="val 11721"/>
            </a:avLst>
          </a:prstGeom>
          <a:solidFill>
            <a:srgbClr val="FFFFFF"/>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8. </a:t>
            </a: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Cửa hàng tạp hóa cạnh nhà em thường xuyên bán thuốc lá </a:t>
            </a:r>
            <a:endParaRPr kumimoji="0" lang="en-US" sz="2000" b="1"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cho một nhóm học sinh để sử dụng. Là người hiểu về quyền </a:t>
            </a:r>
            <a:endParaRPr kumimoji="0" lang="en-US" sz="2000" b="1"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tự do kinh doanh, em cần làm gì?</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Freeform 10">
            <a:hlinkClick r:id="rId3" action="ppaction://hlinksldjump"/>
          </p:cNvPr>
          <p:cNvSpPr/>
          <p:nvPr/>
        </p:nvSpPr>
        <p:spPr>
          <a:xfrm>
            <a:off x="8067676" y="4469615"/>
            <a:ext cx="857522" cy="548815"/>
          </a:xfrm>
          <a:custGeom>
            <a:avLst/>
            <a:gdLst/>
            <a:ahLst/>
            <a:cxnLst/>
            <a:rect l="l" t="t" r="r" b="b"/>
            <a:pathLst>
              <a:path w="2567363" h="1643113">
                <a:moveTo>
                  <a:pt x="0" y="0"/>
                </a:moveTo>
                <a:lnTo>
                  <a:pt x="2567364" y="0"/>
                </a:lnTo>
                <a:lnTo>
                  <a:pt x="2567364" y="1643113"/>
                </a:lnTo>
                <a:lnTo>
                  <a:pt x="0" y="16431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6200762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370">
          <a:extLst>
            <a:ext uri="{FF2B5EF4-FFF2-40B4-BE49-F238E27FC236}">
              <a16:creationId xmlns:a16="http://schemas.microsoft.com/office/drawing/2014/main" id="{F35831E6-29AC-CB3D-FE64-E4AA48C68B3E}"/>
            </a:ext>
          </a:extLst>
        </p:cNvPr>
        <p:cNvGrpSpPr/>
        <p:nvPr/>
      </p:nvGrpSpPr>
      <p:grpSpPr>
        <a:xfrm>
          <a:off x="0" y="0"/>
          <a:ext cx="0" cy="0"/>
          <a:chOff x="0" y="0"/>
          <a:chExt cx="0" cy="0"/>
        </a:xfrm>
      </p:grpSpPr>
      <p:grpSp>
        <p:nvGrpSpPr>
          <p:cNvPr id="1374" name="Google Shape;1374;p44">
            <a:extLst>
              <a:ext uri="{FF2B5EF4-FFF2-40B4-BE49-F238E27FC236}">
                <a16:creationId xmlns:a16="http://schemas.microsoft.com/office/drawing/2014/main" id="{7A406614-4E82-A60B-4835-20BDE61ED770}"/>
              </a:ext>
            </a:extLst>
          </p:cNvPr>
          <p:cNvGrpSpPr/>
          <p:nvPr/>
        </p:nvGrpSpPr>
        <p:grpSpPr>
          <a:xfrm>
            <a:off x="-334549" y="2672025"/>
            <a:ext cx="2685864" cy="2134408"/>
            <a:chOff x="-726437" y="2062156"/>
            <a:chExt cx="3215863" cy="2555589"/>
          </a:xfrm>
        </p:grpSpPr>
        <p:grpSp>
          <p:nvGrpSpPr>
            <p:cNvPr id="1375" name="Google Shape;1375;p44">
              <a:extLst>
                <a:ext uri="{FF2B5EF4-FFF2-40B4-BE49-F238E27FC236}">
                  <a16:creationId xmlns:a16="http://schemas.microsoft.com/office/drawing/2014/main" id="{254C4ED1-F18E-6CBA-4E5F-346332F46D18}"/>
                </a:ext>
              </a:extLst>
            </p:cNvPr>
            <p:cNvGrpSpPr/>
            <p:nvPr/>
          </p:nvGrpSpPr>
          <p:grpSpPr>
            <a:xfrm>
              <a:off x="-726437" y="3800002"/>
              <a:ext cx="3215863" cy="817744"/>
              <a:chOff x="3384535" y="110672"/>
              <a:chExt cx="1718426" cy="436969"/>
            </a:xfrm>
          </p:grpSpPr>
          <p:sp>
            <p:nvSpPr>
              <p:cNvPr id="1376" name="Google Shape;1376;p44">
                <a:extLst>
                  <a:ext uri="{FF2B5EF4-FFF2-40B4-BE49-F238E27FC236}">
                    <a16:creationId xmlns:a16="http://schemas.microsoft.com/office/drawing/2014/main" id="{2FDA0456-2091-6E77-44B3-6ECC9359A997}"/>
                  </a:ext>
                </a:extLst>
              </p:cNvPr>
              <p:cNvSpPr/>
              <p:nvPr/>
            </p:nvSpPr>
            <p:spPr>
              <a:xfrm>
                <a:off x="3745223" y="110672"/>
                <a:ext cx="535350" cy="128270"/>
              </a:xfrm>
              <a:custGeom>
                <a:avLst/>
                <a:gdLst/>
                <a:ahLst/>
                <a:cxnLst/>
                <a:rect l="l" t="t" r="r" b="b"/>
                <a:pathLst>
                  <a:path w="20242" h="4850" extrusionOk="0">
                    <a:moveTo>
                      <a:pt x="1" y="1"/>
                    </a:moveTo>
                    <a:lnTo>
                      <a:pt x="1" y="4849"/>
                    </a:lnTo>
                    <a:lnTo>
                      <a:pt x="20241" y="4849"/>
                    </a:lnTo>
                    <a:lnTo>
                      <a:pt x="2024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44">
                <a:extLst>
                  <a:ext uri="{FF2B5EF4-FFF2-40B4-BE49-F238E27FC236}">
                    <a16:creationId xmlns:a16="http://schemas.microsoft.com/office/drawing/2014/main" id="{BD203165-2420-B354-FA6A-26B246257F9C}"/>
                  </a:ext>
                </a:extLst>
              </p:cNvPr>
              <p:cNvSpPr/>
              <p:nvPr/>
            </p:nvSpPr>
            <p:spPr>
              <a:xfrm>
                <a:off x="4214322" y="110884"/>
                <a:ext cx="569891" cy="127821"/>
              </a:xfrm>
              <a:custGeom>
                <a:avLst/>
                <a:gdLst/>
                <a:ahLst/>
                <a:cxnLst/>
                <a:rect l="l" t="t" r="r" b="b"/>
                <a:pathLst>
                  <a:path w="21548" h="4833" extrusionOk="0">
                    <a:moveTo>
                      <a:pt x="2418" y="0"/>
                    </a:moveTo>
                    <a:cubicBezTo>
                      <a:pt x="1083" y="0"/>
                      <a:pt x="1" y="1082"/>
                      <a:pt x="1" y="2417"/>
                    </a:cubicBezTo>
                    <a:cubicBezTo>
                      <a:pt x="1" y="3752"/>
                      <a:pt x="1083" y="4833"/>
                      <a:pt x="2418" y="4833"/>
                    </a:cubicBezTo>
                    <a:lnTo>
                      <a:pt x="21548" y="4833"/>
                    </a:lnTo>
                    <a:lnTo>
                      <a:pt x="2154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44">
                <a:extLst>
                  <a:ext uri="{FF2B5EF4-FFF2-40B4-BE49-F238E27FC236}">
                    <a16:creationId xmlns:a16="http://schemas.microsoft.com/office/drawing/2014/main" id="{422388A1-3391-F97F-3BBE-08E117EDBBF9}"/>
                  </a:ext>
                </a:extLst>
              </p:cNvPr>
              <p:cNvSpPr/>
              <p:nvPr/>
            </p:nvSpPr>
            <p:spPr>
              <a:xfrm>
                <a:off x="4239077" y="135586"/>
                <a:ext cx="520407" cy="78417"/>
              </a:xfrm>
              <a:custGeom>
                <a:avLst/>
                <a:gdLst/>
                <a:ahLst/>
                <a:cxnLst/>
                <a:rect l="l" t="t" r="r" b="b"/>
                <a:pathLst>
                  <a:path w="19677" h="2965" extrusionOk="0">
                    <a:moveTo>
                      <a:pt x="1482" y="1"/>
                    </a:moveTo>
                    <a:cubicBezTo>
                      <a:pt x="664" y="1"/>
                      <a:pt x="1" y="664"/>
                      <a:pt x="1" y="1483"/>
                    </a:cubicBezTo>
                    <a:cubicBezTo>
                      <a:pt x="1" y="2301"/>
                      <a:pt x="664" y="2964"/>
                      <a:pt x="1482" y="2964"/>
                    </a:cubicBezTo>
                    <a:lnTo>
                      <a:pt x="19677" y="2964"/>
                    </a:lnTo>
                    <a:lnTo>
                      <a:pt x="1967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44">
                <a:extLst>
                  <a:ext uri="{FF2B5EF4-FFF2-40B4-BE49-F238E27FC236}">
                    <a16:creationId xmlns:a16="http://schemas.microsoft.com/office/drawing/2014/main" id="{73F1EFD8-D33B-C19E-ED89-BC1DD37CF74F}"/>
                  </a:ext>
                </a:extLst>
              </p:cNvPr>
              <p:cNvSpPr/>
              <p:nvPr/>
            </p:nvSpPr>
            <p:spPr>
              <a:xfrm>
                <a:off x="3463663" y="238863"/>
                <a:ext cx="1484128" cy="109387"/>
              </a:xfrm>
              <a:custGeom>
                <a:avLst/>
                <a:gdLst/>
                <a:ahLst/>
                <a:cxnLst/>
                <a:rect l="l" t="t" r="r" b="b"/>
                <a:pathLst>
                  <a:path w="56116" h="4136" extrusionOk="0">
                    <a:moveTo>
                      <a:pt x="1" y="0"/>
                    </a:moveTo>
                    <a:lnTo>
                      <a:pt x="1" y="4136"/>
                    </a:lnTo>
                    <a:lnTo>
                      <a:pt x="56115" y="4136"/>
                    </a:lnTo>
                    <a:lnTo>
                      <a:pt x="5611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44">
                <a:extLst>
                  <a:ext uri="{FF2B5EF4-FFF2-40B4-BE49-F238E27FC236}">
                    <a16:creationId xmlns:a16="http://schemas.microsoft.com/office/drawing/2014/main" id="{A8243565-B7FB-89FC-0C7E-72B1D5D1D43C}"/>
                  </a:ext>
                </a:extLst>
              </p:cNvPr>
              <p:cNvSpPr/>
              <p:nvPr/>
            </p:nvSpPr>
            <p:spPr>
              <a:xfrm>
                <a:off x="3574160" y="277212"/>
                <a:ext cx="1280112" cy="36260"/>
              </a:xfrm>
              <a:custGeom>
                <a:avLst/>
                <a:gdLst/>
                <a:ahLst/>
                <a:cxnLst/>
                <a:rect l="l" t="t" r="r" b="b"/>
                <a:pathLst>
                  <a:path w="48402" h="1371" extrusionOk="0">
                    <a:moveTo>
                      <a:pt x="1" y="1"/>
                    </a:moveTo>
                    <a:lnTo>
                      <a:pt x="1" y="1370"/>
                    </a:lnTo>
                    <a:lnTo>
                      <a:pt x="48401" y="1370"/>
                    </a:lnTo>
                    <a:lnTo>
                      <a:pt x="48401" y="1"/>
                    </a:lnTo>
                    <a:close/>
                  </a:path>
                </a:pathLst>
              </a:custGeom>
              <a:solidFill>
                <a:srgbClr val="FFFFFF">
                  <a:alpha val="195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44">
                <a:extLst>
                  <a:ext uri="{FF2B5EF4-FFF2-40B4-BE49-F238E27FC236}">
                    <a16:creationId xmlns:a16="http://schemas.microsoft.com/office/drawing/2014/main" id="{0FFD3C16-E829-0048-C8D4-8DDA4DC8BBA7}"/>
                  </a:ext>
                </a:extLst>
              </p:cNvPr>
              <p:cNvSpPr/>
              <p:nvPr/>
            </p:nvSpPr>
            <p:spPr>
              <a:xfrm>
                <a:off x="3384535" y="347778"/>
                <a:ext cx="1718426" cy="199863"/>
              </a:xfrm>
              <a:custGeom>
                <a:avLst/>
                <a:gdLst/>
                <a:ahLst/>
                <a:cxnLst/>
                <a:rect l="l" t="t" r="r" b="b"/>
                <a:pathLst>
                  <a:path w="64975" h="11814" extrusionOk="0">
                    <a:moveTo>
                      <a:pt x="0" y="0"/>
                    </a:moveTo>
                    <a:lnTo>
                      <a:pt x="0" y="11814"/>
                    </a:lnTo>
                    <a:lnTo>
                      <a:pt x="64975" y="11814"/>
                    </a:lnTo>
                    <a:lnTo>
                      <a:pt x="6497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44">
                <a:extLst>
                  <a:ext uri="{FF2B5EF4-FFF2-40B4-BE49-F238E27FC236}">
                    <a16:creationId xmlns:a16="http://schemas.microsoft.com/office/drawing/2014/main" id="{B6918E97-F660-17D3-FD72-119AEF9F4C9F}"/>
                  </a:ext>
                </a:extLst>
              </p:cNvPr>
              <p:cNvSpPr/>
              <p:nvPr/>
            </p:nvSpPr>
            <p:spPr>
              <a:xfrm>
                <a:off x="3842392" y="372222"/>
                <a:ext cx="801491" cy="145964"/>
              </a:xfrm>
              <a:custGeom>
                <a:avLst/>
                <a:gdLst/>
                <a:ahLst/>
                <a:cxnLst/>
                <a:rect l="l" t="t" r="r" b="b"/>
                <a:pathLst>
                  <a:path w="30305" h="8628" extrusionOk="0">
                    <a:moveTo>
                      <a:pt x="30118" y="187"/>
                    </a:moveTo>
                    <a:lnTo>
                      <a:pt x="30118" y="8441"/>
                    </a:lnTo>
                    <a:lnTo>
                      <a:pt x="188" y="8441"/>
                    </a:lnTo>
                    <a:lnTo>
                      <a:pt x="188" y="187"/>
                    </a:lnTo>
                    <a:close/>
                    <a:moveTo>
                      <a:pt x="1" y="1"/>
                    </a:moveTo>
                    <a:lnTo>
                      <a:pt x="1" y="8628"/>
                    </a:lnTo>
                    <a:lnTo>
                      <a:pt x="30305" y="8628"/>
                    </a:lnTo>
                    <a:lnTo>
                      <a:pt x="30305"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44">
                <a:extLst>
                  <a:ext uri="{FF2B5EF4-FFF2-40B4-BE49-F238E27FC236}">
                    <a16:creationId xmlns:a16="http://schemas.microsoft.com/office/drawing/2014/main" id="{42B14F78-B05C-3782-F362-9B835609D28D}"/>
                  </a:ext>
                </a:extLst>
              </p:cNvPr>
              <p:cNvSpPr/>
              <p:nvPr/>
            </p:nvSpPr>
            <p:spPr>
              <a:xfrm>
                <a:off x="3869607" y="389612"/>
                <a:ext cx="747089" cy="111182"/>
              </a:xfrm>
              <a:custGeom>
                <a:avLst/>
                <a:gdLst/>
                <a:ahLst/>
                <a:cxnLst/>
                <a:rect l="l" t="t" r="r" b="b"/>
                <a:pathLst>
                  <a:path w="28248" h="6572" extrusionOk="0">
                    <a:moveTo>
                      <a:pt x="0" y="1"/>
                    </a:moveTo>
                    <a:lnTo>
                      <a:pt x="0" y="6572"/>
                    </a:lnTo>
                    <a:lnTo>
                      <a:pt x="28247" y="6572"/>
                    </a:lnTo>
                    <a:lnTo>
                      <a:pt x="28247"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44">
                <a:extLst>
                  <a:ext uri="{FF2B5EF4-FFF2-40B4-BE49-F238E27FC236}">
                    <a16:creationId xmlns:a16="http://schemas.microsoft.com/office/drawing/2014/main" id="{9FC7EBE1-BBCA-CA62-FC3E-37F41FE3C17F}"/>
                  </a:ext>
                </a:extLst>
              </p:cNvPr>
              <p:cNvSpPr/>
              <p:nvPr/>
            </p:nvSpPr>
            <p:spPr>
              <a:xfrm>
                <a:off x="3569879" y="347778"/>
                <a:ext cx="44538" cy="199863"/>
              </a:xfrm>
              <a:custGeom>
                <a:avLst/>
                <a:gdLst/>
                <a:ahLst/>
                <a:cxnLst/>
                <a:rect l="l" t="t" r="r" b="b"/>
                <a:pathLst>
                  <a:path w="1684" h="11814" extrusionOk="0">
                    <a:moveTo>
                      <a:pt x="1" y="0"/>
                    </a:moveTo>
                    <a:lnTo>
                      <a:pt x="1" y="11814"/>
                    </a:lnTo>
                    <a:lnTo>
                      <a:pt x="1684" y="11814"/>
                    </a:lnTo>
                    <a:lnTo>
                      <a:pt x="1684"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44">
                <a:extLst>
                  <a:ext uri="{FF2B5EF4-FFF2-40B4-BE49-F238E27FC236}">
                    <a16:creationId xmlns:a16="http://schemas.microsoft.com/office/drawing/2014/main" id="{D8826E56-0D31-8A8D-775F-F53C30BA85EA}"/>
                  </a:ext>
                </a:extLst>
              </p:cNvPr>
              <p:cNvSpPr/>
              <p:nvPr/>
            </p:nvSpPr>
            <p:spPr>
              <a:xfrm>
                <a:off x="3657446" y="347778"/>
                <a:ext cx="44538" cy="199863"/>
              </a:xfrm>
              <a:custGeom>
                <a:avLst/>
                <a:gdLst/>
                <a:ahLst/>
                <a:cxnLst/>
                <a:rect l="l" t="t" r="r" b="b"/>
                <a:pathLst>
                  <a:path w="1684" h="11814" extrusionOk="0">
                    <a:moveTo>
                      <a:pt x="1" y="0"/>
                    </a:moveTo>
                    <a:lnTo>
                      <a:pt x="1" y="11814"/>
                    </a:lnTo>
                    <a:lnTo>
                      <a:pt x="1684" y="11814"/>
                    </a:lnTo>
                    <a:lnTo>
                      <a:pt x="1684"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44">
                <a:extLst>
                  <a:ext uri="{FF2B5EF4-FFF2-40B4-BE49-F238E27FC236}">
                    <a16:creationId xmlns:a16="http://schemas.microsoft.com/office/drawing/2014/main" id="{43A43D48-177A-51D3-745C-02447F5D5F8B}"/>
                  </a:ext>
                </a:extLst>
              </p:cNvPr>
              <p:cNvSpPr/>
              <p:nvPr/>
            </p:nvSpPr>
            <p:spPr>
              <a:xfrm>
                <a:off x="4785533" y="347778"/>
                <a:ext cx="44538" cy="199863"/>
              </a:xfrm>
              <a:custGeom>
                <a:avLst/>
                <a:gdLst/>
                <a:ahLst/>
                <a:cxnLst/>
                <a:rect l="l" t="t" r="r" b="b"/>
                <a:pathLst>
                  <a:path w="1684" h="11814" extrusionOk="0">
                    <a:moveTo>
                      <a:pt x="0" y="0"/>
                    </a:moveTo>
                    <a:lnTo>
                      <a:pt x="0" y="11814"/>
                    </a:lnTo>
                    <a:lnTo>
                      <a:pt x="1683" y="11814"/>
                    </a:lnTo>
                    <a:lnTo>
                      <a:pt x="1683"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44">
                <a:extLst>
                  <a:ext uri="{FF2B5EF4-FFF2-40B4-BE49-F238E27FC236}">
                    <a16:creationId xmlns:a16="http://schemas.microsoft.com/office/drawing/2014/main" id="{8BC284B1-FCD2-17DE-88CA-B5BB329183B2}"/>
                  </a:ext>
                </a:extLst>
              </p:cNvPr>
              <p:cNvSpPr/>
              <p:nvPr/>
            </p:nvSpPr>
            <p:spPr>
              <a:xfrm>
                <a:off x="4873127" y="347778"/>
                <a:ext cx="44538" cy="199863"/>
              </a:xfrm>
              <a:custGeom>
                <a:avLst/>
                <a:gdLst/>
                <a:ahLst/>
                <a:cxnLst/>
                <a:rect l="l" t="t" r="r" b="b"/>
                <a:pathLst>
                  <a:path w="1684" h="11814" extrusionOk="0">
                    <a:moveTo>
                      <a:pt x="0" y="0"/>
                    </a:moveTo>
                    <a:lnTo>
                      <a:pt x="0" y="11814"/>
                    </a:lnTo>
                    <a:lnTo>
                      <a:pt x="1683" y="11814"/>
                    </a:lnTo>
                    <a:lnTo>
                      <a:pt x="1683"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44">
                <a:extLst>
                  <a:ext uri="{FF2B5EF4-FFF2-40B4-BE49-F238E27FC236}">
                    <a16:creationId xmlns:a16="http://schemas.microsoft.com/office/drawing/2014/main" id="{79F9CD54-189F-E704-212E-7A20794C0B4F}"/>
                  </a:ext>
                </a:extLst>
              </p:cNvPr>
              <p:cNvSpPr/>
              <p:nvPr/>
            </p:nvSpPr>
            <p:spPr>
              <a:xfrm>
                <a:off x="3544886" y="347778"/>
                <a:ext cx="4999" cy="199863"/>
              </a:xfrm>
              <a:custGeom>
                <a:avLst/>
                <a:gdLst/>
                <a:ahLst/>
                <a:cxnLst/>
                <a:rect l="l" t="t" r="r" b="b"/>
                <a:pathLst>
                  <a:path w="189" h="11814" extrusionOk="0">
                    <a:moveTo>
                      <a:pt x="1" y="0"/>
                    </a:moveTo>
                    <a:lnTo>
                      <a:pt x="1" y="11814"/>
                    </a:lnTo>
                    <a:lnTo>
                      <a:pt x="188" y="11814"/>
                    </a:lnTo>
                    <a:lnTo>
                      <a:pt x="188"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44">
                <a:extLst>
                  <a:ext uri="{FF2B5EF4-FFF2-40B4-BE49-F238E27FC236}">
                    <a16:creationId xmlns:a16="http://schemas.microsoft.com/office/drawing/2014/main" id="{AD9CBAD9-01C7-D92B-247E-F3DF5676CDD0}"/>
                  </a:ext>
                </a:extLst>
              </p:cNvPr>
              <p:cNvSpPr/>
              <p:nvPr/>
            </p:nvSpPr>
            <p:spPr>
              <a:xfrm>
                <a:off x="4941520" y="347778"/>
                <a:ext cx="4999" cy="199863"/>
              </a:xfrm>
              <a:custGeom>
                <a:avLst/>
                <a:gdLst/>
                <a:ahLst/>
                <a:cxnLst/>
                <a:rect l="l" t="t" r="r" b="b"/>
                <a:pathLst>
                  <a:path w="189" h="11814" extrusionOk="0">
                    <a:moveTo>
                      <a:pt x="1" y="0"/>
                    </a:moveTo>
                    <a:lnTo>
                      <a:pt x="1" y="11814"/>
                    </a:lnTo>
                    <a:lnTo>
                      <a:pt x="189" y="11814"/>
                    </a:lnTo>
                    <a:lnTo>
                      <a:pt x="189"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0" name="Google Shape;1390;p44">
              <a:extLst>
                <a:ext uri="{FF2B5EF4-FFF2-40B4-BE49-F238E27FC236}">
                  <a16:creationId xmlns:a16="http://schemas.microsoft.com/office/drawing/2014/main" id="{637A57F9-6B5F-8EBB-B458-5B5221F9225F}"/>
                </a:ext>
              </a:extLst>
            </p:cNvPr>
            <p:cNvGrpSpPr/>
            <p:nvPr/>
          </p:nvGrpSpPr>
          <p:grpSpPr>
            <a:xfrm>
              <a:off x="274338" y="2062156"/>
              <a:ext cx="591941" cy="1735675"/>
              <a:chOff x="2847462" y="85150"/>
              <a:chExt cx="380474" cy="1115688"/>
            </a:xfrm>
          </p:grpSpPr>
          <p:sp>
            <p:nvSpPr>
              <p:cNvPr id="1391" name="Google Shape;1391;p44">
                <a:extLst>
                  <a:ext uri="{FF2B5EF4-FFF2-40B4-BE49-F238E27FC236}">
                    <a16:creationId xmlns:a16="http://schemas.microsoft.com/office/drawing/2014/main" id="{2C05993D-58CF-6283-C80A-B8AC9611E997}"/>
                  </a:ext>
                </a:extLst>
              </p:cNvPr>
              <p:cNvSpPr/>
              <p:nvPr/>
            </p:nvSpPr>
            <p:spPr>
              <a:xfrm>
                <a:off x="3045686" y="175680"/>
                <a:ext cx="182250" cy="617152"/>
              </a:xfrm>
              <a:custGeom>
                <a:avLst/>
                <a:gdLst/>
                <a:ahLst/>
                <a:cxnLst/>
                <a:rect l="l" t="t" r="r" b="b"/>
                <a:pathLst>
                  <a:path w="6891" h="23335" extrusionOk="0">
                    <a:moveTo>
                      <a:pt x="6162" y="1"/>
                    </a:moveTo>
                    <a:lnTo>
                      <a:pt x="4338" y="2677"/>
                    </a:lnTo>
                    <a:lnTo>
                      <a:pt x="1" y="22783"/>
                    </a:lnTo>
                    <a:lnTo>
                      <a:pt x="2554" y="23334"/>
                    </a:lnTo>
                    <a:lnTo>
                      <a:pt x="6891" y="3228"/>
                    </a:lnTo>
                    <a:lnTo>
                      <a:pt x="61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44">
                <a:extLst>
                  <a:ext uri="{FF2B5EF4-FFF2-40B4-BE49-F238E27FC236}">
                    <a16:creationId xmlns:a16="http://schemas.microsoft.com/office/drawing/2014/main" id="{F2932386-5D4C-E977-5173-A4C289728424}"/>
                  </a:ext>
                </a:extLst>
              </p:cNvPr>
              <p:cNvSpPr/>
              <p:nvPr/>
            </p:nvSpPr>
            <p:spPr>
              <a:xfrm>
                <a:off x="3159940" y="175680"/>
                <a:ext cx="67997" cy="87409"/>
              </a:xfrm>
              <a:custGeom>
                <a:avLst/>
                <a:gdLst/>
                <a:ahLst/>
                <a:cxnLst/>
                <a:rect l="l" t="t" r="r" b="b"/>
                <a:pathLst>
                  <a:path w="2571" h="3305" extrusionOk="0">
                    <a:moveTo>
                      <a:pt x="1842" y="1"/>
                    </a:moveTo>
                    <a:lnTo>
                      <a:pt x="1254" y="861"/>
                    </a:lnTo>
                    <a:lnTo>
                      <a:pt x="18" y="2677"/>
                    </a:lnTo>
                    <a:lnTo>
                      <a:pt x="1" y="2753"/>
                    </a:lnTo>
                    <a:lnTo>
                      <a:pt x="2554" y="3304"/>
                    </a:lnTo>
                    <a:lnTo>
                      <a:pt x="2571" y="3228"/>
                    </a:lnTo>
                    <a:lnTo>
                      <a:pt x="2077" y="1038"/>
                    </a:lnTo>
                    <a:lnTo>
                      <a:pt x="184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44">
                <a:extLst>
                  <a:ext uri="{FF2B5EF4-FFF2-40B4-BE49-F238E27FC236}">
                    <a16:creationId xmlns:a16="http://schemas.microsoft.com/office/drawing/2014/main" id="{E4A05F68-1071-3986-4907-5FC7236BF341}"/>
                  </a:ext>
                </a:extLst>
              </p:cNvPr>
              <p:cNvSpPr/>
              <p:nvPr/>
            </p:nvSpPr>
            <p:spPr>
              <a:xfrm>
                <a:off x="3193105" y="175680"/>
                <a:ext cx="21793" cy="27479"/>
              </a:xfrm>
              <a:custGeom>
                <a:avLst/>
                <a:gdLst/>
                <a:ahLst/>
                <a:cxnLst/>
                <a:rect l="l" t="t" r="r" b="b"/>
                <a:pathLst>
                  <a:path w="824" h="1039" extrusionOk="0">
                    <a:moveTo>
                      <a:pt x="588" y="1"/>
                    </a:moveTo>
                    <a:lnTo>
                      <a:pt x="0" y="861"/>
                    </a:lnTo>
                    <a:lnTo>
                      <a:pt x="823" y="1038"/>
                    </a:lnTo>
                    <a:lnTo>
                      <a:pt x="823" y="1038"/>
                    </a:lnTo>
                    <a:lnTo>
                      <a:pt x="58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44">
                <a:extLst>
                  <a:ext uri="{FF2B5EF4-FFF2-40B4-BE49-F238E27FC236}">
                    <a16:creationId xmlns:a16="http://schemas.microsoft.com/office/drawing/2014/main" id="{A6ABC8E0-D39A-666F-15C2-D9222DFC82BE}"/>
                  </a:ext>
                </a:extLst>
              </p:cNvPr>
              <p:cNvSpPr/>
              <p:nvPr/>
            </p:nvSpPr>
            <p:spPr>
              <a:xfrm>
                <a:off x="3061264" y="252986"/>
                <a:ext cx="145117" cy="555847"/>
              </a:xfrm>
              <a:custGeom>
                <a:avLst/>
                <a:gdLst/>
                <a:ahLst/>
                <a:cxnLst/>
                <a:rect l="l" t="t" r="r" b="b"/>
                <a:pathLst>
                  <a:path w="5487" h="21017" extrusionOk="0">
                    <a:moveTo>
                      <a:pt x="4486" y="1"/>
                    </a:moveTo>
                    <a:lnTo>
                      <a:pt x="1" y="20800"/>
                    </a:lnTo>
                    <a:lnTo>
                      <a:pt x="1000" y="21016"/>
                    </a:lnTo>
                    <a:lnTo>
                      <a:pt x="5486" y="216"/>
                    </a:lnTo>
                    <a:lnTo>
                      <a:pt x="4486" y="1"/>
                    </a:lnTo>
                    <a:close/>
                  </a:path>
                </a:pathLst>
              </a:custGeom>
              <a:solidFill>
                <a:srgbClr val="FFFFFF">
                  <a:alpha val="195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44">
                <a:extLst>
                  <a:ext uri="{FF2B5EF4-FFF2-40B4-BE49-F238E27FC236}">
                    <a16:creationId xmlns:a16="http://schemas.microsoft.com/office/drawing/2014/main" id="{84E58BF7-226C-FCA2-FD0C-39011660B47F}"/>
                  </a:ext>
                </a:extLst>
              </p:cNvPr>
              <p:cNvSpPr/>
              <p:nvPr/>
            </p:nvSpPr>
            <p:spPr>
              <a:xfrm>
                <a:off x="2972136" y="85150"/>
                <a:ext cx="91667" cy="624187"/>
              </a:xfrm>
              <a:custGeom>
                <a:avLst/>
                <a:gdLst/>
                <a:ahLst/>
                <a:cxnLst/>
                <a:rect l="l" t="t" r="r" b="b"/>
                <a:pathLst>
                  <a:path w="3466" h="23601" extrusionOk="0">
                    <a:moveTo>
                      <a:pt x="1095" y="1"/>
                    </a:moveTo>
                    <a:lnTo>
                      <a:pt x="1" y="3050"/>
                    </a:lnTo>
                    <a:lnTo>
                      <a:pt x="855" y="23601"/>
                    </a:lnTo>
                    <a:lnTo>
                      <a:pt x="3465" y="23492"/>
                    </a:lnTo>
                    <a:lnTo>
                      <a:pt x="2610" y="2941"/>
                    </a:lnTo>
                    <a:lnTo>
                      <a:pt x="109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44">
                <a:extLst>
                  <a:ext uri="{FF2B5EF4-FFF2-40B4-BE49-F238E27FC236}">
                    <a16:creationId xmlns:a16="http://schemas.microsoft.com/office/drawing/2014/main" id="{58D8314B-A3BF-6467-978E-72D9149C2ED1}"/>
                  </a:ext>
                </a:extLst>
              </p:cNvPr>
              <p:cNvSpPr/>
              <p:nvPr/>
            </p:nvSpPr>
            <p:spPr>
              <a:xfrm>
                <a:off x="2972136" y="85150"/>
                <a:ext cx="69134" cy="82754"/>
              </a:xfrm>
              <a:custGeom>
                <a:avLst/>
                <a:gdLst/>
                <a:ahLst/>
                <a:cxnLst/>
                <a:rect l="l" t="t" r="r" b="b"/>
                <a:pathLst>
                  <a:path w="2614" h="3129" extrusionOk="0">
                    <a:moveTo>
                      <a:pt x="1095" y="1"/>
                    </a:moveTo>
                    <a:lnTo>
                      <a:pt x="742" y="981"/>
                    </a:lnTo>
                    <a:lnTo>
                      <a:pt x="1" y="3050"/>
                    </a:lnTo>
                    <a:lnTo>
                      <a:pt x="4" y="3128"/>
                    </a:lnTo>
                    <a:lnTo>
                      <a:pt x="2614" y="3020"/>
                    </a:lnTo>
                    <a:lnTo>
                      <a:pt x="2610" y="2941"/>
                    </a:lnTo>
                    <a:lnTo>
                      <a:pt x="1583" y="946"/>
                    </a:lnTo>
                    <a:lnTo>
                      <a:pt x="109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44">
                <a:extLst>
                  <a:ext uri="{FF2B5EF4-FFF2-40B4-BE49-F238E27FC236}">
                    <a16:creationId xmlns:a16="http://schemas.microsoft.com/office/drawing/2014/main" id="{46C46E76-BF2A-632E-0EB4-2872CF232A5F}"/>
                  </a:ext>
                </a:extLst>
              </p:cNvPr>
              <p:cNvSpPr/>
              <p:nvPr/>
            </p:nvSpPr>
            <p:spPr>
              <a:xfrm>
                <a:off x="2991733" y="85150"/>
                <a:ext cx="22295" cy="25971"/>
              </a:xfrm>
              <a:custGeom>
                <a:avLst/>
                <a:gdLst/>
                <a:ahLst/>
                <a:cxnLst/>
                <a:rect l="l" t="t" r="r" b="b"/>
                <a:pathLst>
                  <a:path w="843" h="982" extrusionOk="0">
                    <a:moveTo>
                      <a:pt x="354" y="1"/>
                    </a:moveTo>
                    <a:lnTo>
                      <a:pt x="1" y="981"/>
                    </a:lnTo>
                    <a:lnTo>
                      <a:pt x="842" y="946"/>
                    </a:lnTo>
                    <a:lnTo>
                      <a:pt x="35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44">
                <a:extLst>
                  <a:ext uri="{FF2B5EF4-FFF2-40B4-BE49-F238E27FC236}">
                    <a16:creationId xmlns:a16="http://schemas.microsoft.com/office/drawing/2014/main" id="{1D876FD6-5AD5-D3FE-3430-D4D59A5F6577}"/>
                  </a:ext>
                </a:extLst>
              </p:cNvPr>
              <p:cNvSpPr/>
              <p:nvPr/>
            </p:nvSpPr>
            <p:spPr>
              <a:xfrm>
                <a:off x="2992395" y="166212"/>
                <a:ext cx="50409" cy="563411"/>
              </a:xfrm>
              <a:custGeom>
                <a:avLst/>
                <a:gdLst/>
                <a:ahLst/>
                <a:cxnLst/>
                <a:rect l="l" t="t" r="r" b="b"/>
                <a:pathLst>
                  <a:path w="1906" h="21303" extrusionOk="0">
                    <a:moveTo>
                      <a:pt x="1023" y="1"/>
                    </a:moveTo>
                    <a:lnTo>
                      <a:pt x="1" y="43"/>
                    </a:lnTo>
                    <a:lnTo>
                      <a:pt x="884" y="21303"/>
                    </a:lnTo>
                    <a:lnTo>
                      <a:pt x="1906" y="21260"/>
                    </a:lnTo>
                    <a:lnTo>
                      <a:pt x="1023" y="1"/>
                    </a:lnTo>
                    <a:close/>
                  </a:path>
                </a:pathLst>
              </a:custGeom>
              <a:solidFill>
                <a:srgbClr val="FFFFFF">
                  <a:alpha val="195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44">
                <a:extLst>
                  <a:ext uri="{FF2B5EF4-FFF2-40B4-BE49-F238E27FC236}">
                    <a16:creationId xmlns:a16="http://schemas.microsoft.com/office/drawing/2014/main" id="{B27EA9EA-F3C7-0DA4-99DD-0B2FA3B56052}"/>
                  </a:ext>
                </a:extLst>
              </p:cNvPr>
              <p:cNvSpPr/>
              <p:nvPr/>
            </p:nvSpPr>
            <p:spPr>
              <a:xfrm>
                <a:off x="2847462" y="538037"/>
                <a:ext cx="356909" cy="662801"/>
              </a:xfrm>
              <a:custGeom>
                <a:avLst/>
                <a:gdLst/>
                <a:ahLst/>
                <a:cxnLst/>
                <a:rect l="l" t="t" r="r" b="b"/>
                <a:pathLst>
                  <a:path w="13495" h="25061" extrusionOk="0">
                    <a:moveTo>
                      <a:pt x="0" y="1"/>
                    </a:moveTo>
                    <a:lnTo>
                      <a:pt x="0" y="25061"/>
                    </a:lnTo>
                    <a:lnTo>
                      <a:pt x="13495" y="25061"/>
                    </a:lnTo>
                    <a:lnTo>
                      <a:pt x="1349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44">
                <a:extLst>
                  <a:ext uri="{FF2B5EF4-FFF2-40B4-BE49-F238E27FC236}">
                    <a16:creationId xmlns:a16="http://schemas.microsoft.com/office/drawing/2014/main" id="{8D71DD61-B99B-436C-EA92-9F4400438D31}"/>
                  </a:ext>
                </a:extLst>
              </p:cNvPr>
              <p:cNvSpPr/>
              <p:nvPr/>
            </p:nvSpPr>
            <p:spPr>
              <a:xfrm>
                <a:off x="2847462" y="559407"/>
                <a:ext cx="356909" cy="4972"/>
              </a:xfrm>
              <a:custGeom>
                <a:avLst/>
                <a:gdLst/>
                <a:ahLst/>
                <a:cxnLst/>
                <a:rect l="l" t="t" r="r" b="b"/>
                <a:pathLst>
                  <a:path w="13495" h="188" extrusionOk="0">
                    <a:moveTo>
                      <a:pt x="0" y="1"/>
                    </a:moveTo>
                    <a:lnTo>
                      <a:pt x="0" y="188"/>
                    </a:lnTo>
                    <a:lnTo>
                      <a:pt x="13495" y="188"/>
                    </a:lnTo>
                    <a:lnTo>
                      <a:pt x="13495"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44">
                <a:extLst>
                  <a:ext uri="{FF2B5EF4-FFF2-40B4-BE49-F238E27FC236}">
                    <a16:creationId xmlns:a16="http://schemas.microsoft.com/office/drawing/2014/main" id="{8B8B25D1-A805-381B-C164-75D4546669C0}"/>
                  </a:ext>
                </a:extLst>
              </p:cNvPr>
              <p:cNvSpPr/>
              <p:nvPr/>
            </p:nvSpPr>
            <p:spPr>
              <a:xfrm>
                <a:off x="3164568" y="602569"/>
                <a:ext cx="4972" cy="571425"/>
              </a:xfrm>
              <a:custGeom>
                <a:avLst/>
                <a:gdLst/>
                <a:ahLst/>
                <a:cxnLst/>
                <a:rect l="l" t="t" r="r" b="b"/>
                <a:pathLst>
                  <a:path w="188" h="21606" extrusionOk="0">
                    <a:moveTo>
                      <a:pt x="0" y="1"/>
                    </a:moveTo>
                    <a:lnTo>
                      <a:pt x="0" y="21606"/>
                    </a:lnTo>
                    <a:lnTo>
                      <a:pt x="187" y="21606"/>
                    </a:lnTo>
                    <a:lnTo>
                      <a:pt x="187"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2" name="Google Shape;1402;p44">
              <a:extLst>
                <a:ext uri="{FF2B5EF4-FFF2-40B4-BE49-F238E27FC236}">
                  <a16:creationId xmlns:a16="http://schemas.microsoft.com/office/drawing/2014/main" id="{1ED89113-4E2A-E7D6-0415-09DC3ADB7264}"/>
                </a:ext>
              </a:extLst>
            </p:cNvPr>
            <p:cNvGrpSpPr/>
            <p:nvPr/>
          </p:nvGrpSpPr>
          <p:grpSpPr>
            <a:xfrm>
              <a:off x="990135" y="2627356"/>
              <a:ext cx="752605" cy="1173908"/>
              <a:chOff x="4816399" y="1119591"/>
              <a:chExt cx="311393" cy="485708"/>
            </a:xfrm>
          </p:grpSpPr>
          <p:sp>
            <p:nvSpPr>
              <p:cNvPr id="1403" name="Google Shape;1403;p44">
                <a:extLst>
                  <a:ext uri="{FF2B5EF4-FFF2-40B4-BE49-F238E27FC236}">
                    <a16:creationId xmlns:a16="http://schemas.microsoft.com/office/drawing/2014/main" id="{0EC22E20-681F-F35B-4CF8-705909D4E33B}"/>
                  </a:ext>
                </a:extLst>
              </p:cNvPr>
              <p:cNvSpPr/>
              <p:nvPr/>
            </p:nvSpPr>
            <p:spPr>
              <a:xfrm>
                <a:off x="4921872" y="1119591"/>
                <a:ext cx="57153" cy="141362"/>
              </a:xfrm>
              <a:custGeom>
                <a:avLst/>
                <a:gdLst/>
                <a:ahLst/>
                <a:cxnLst/>
                <a:rect l="l" t="t" r="r" b="b"/>
                <a:pathLst>
                  <a:path w="2161" h="5345" extrusionOk="0">
                    <a:moveTo>
                      <a:pt x="972" y="0"/>
                    </a:moveTo>
                    <a:cubicBezTo>
                      <a:pt x="1540" y="1350"/>
                      <a:pt x="864" y="2376"/>
                      <a:pt x="433" y="3375"/>
                    </a:cubicBezTo>
                    <a:cubicBezTo>
                      <a:pt x="1" y="4374"/>
                      <a:pt x="999" y="5345"/>
                      <a:pt x="999" y="5345"/>
                    </a:cubicBezTo>
                    <a:cubicBezTo>
                      <a:pt x="729" y="4482"/>
                      <a:pt x="1782" y="4158"/>
                      <a:pt x="1971" y="2430"/>
                    </a:cubicBezTo>
                    <a:cubicBezTo>
                      <a:pt x="2160" y="702"/>
                      <a:pt x="972" y="1"/>
                      <a:pt x="9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44">
                <a:extLst>
                  <a:ext uri="{FF2B5EF4-FFF2-40B4-BE49-F238E27FC236}">
                    <a16:creationId xmlns:a16="http://schemas.microsoft.com/office/drawing/2014/main" id="{1EBF07B0-382C-CEA7-5884-C523E4A986C9}"/>
                  </a:ext>
                </a:extLst>
              </p:cNvPr>
              <p:cNvSpPr/>
              <p:nvPr/>
            </p:nvSpPr>
            <p:spPr>
              <a:xfrm>
                <a:off x="4963342" y="1184652"/>
                <a:ext cx="46151" cy="87224"/>
              </a:xfrm>
              <a:custGeom>
                <a:avLst/>
                <a:gdLst/>
                <a:ahLst/>
                <a:cxnLst/>
                <a:rect l="l" t="t" r="r" b="b"/>
                <a:pathLst>
                  <a:path w="1745" h="3298" extrusionOk="0">
                    <a:moveTo>
                      <a:pt x="1091" y="0"/>
                    </a:moveTo>
                    <a:cubicBezTo>
                      <a:pt x="1288" y="896"/>
                      <a:pt x="757" y="1452"/>
                      <a:pt x="378" y="2020"/>
                    </a:cubicBezTo>
                    <a:cubicBezTo>
                      <a:pt x="1" y="2587"/>
                      <a:pt x="507" y="3298"/>
                      <a:pt x="507" y="3298"/>
                    </a:cubicBezTo>
                    <a:cubicBezTo>
                      <a:pt x="438" y="2735"/>
                      <a:pt x="1122" y="2653"/>
                      <a:pt x="1434" y="1610"/>
                    </a:cubicBezTo>
                    <a:cubicBezTo>
                      <a:pt x="1745" y="567"/>
                      <a:pt x="1091" y="1"/>
                      <a:pt x="10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44">
                <a:extLst>
                  <a:ext uri="{FF2B5EF4-FFF2-40B4-BE49-F238E27FC236}">
                    <a16:creationId xmlns:a16="http://schemas.microsoft.com/office/drawing/2014/main" id="{B7AAB13A-4411-935E-B400-BF800AF09419}"/>
                  </a:ext>
                </a:extLst>
              </p:cNvPr>
              <p:cNvSpPr/>
              <p:nvPr/>
            </p:nvSpPr>
            <p:spPr>
              <a:xfrm>
                <a:off x="4816399" y="1293034"/>
                <a:ext cx="275795" cy="312266"/>
              </a:xfrm>
              <a:custGeom>
                <a:avLst/>
                <a:gdLst/>
                <a:ahLst/>
                <a:cxnLst/>
                <a:rect l="l" t="t" r="r" b="b"/>
                <a:pathLst>
                  <a:path w="10428" h="11807" extrusionOk="0">
                    <a:moveTo>
                      <a:pt x="4957" y="1"/>
                    </a:moveTo>
                    <a:lnTo>
                      <a:pt x="4957" y="4"/>
                    </a:lnTo>
                    <a:lnTo>
                      <a:pt x="919" y="25"/>
                    </a:lnTo>
                    <a:cubicBezTo>
                      <a:pt x="394" y="27"/>
                      <a:pt x="1" y="504"/>
                      <a:pt x="97" y="1019"/>
                    </a:cubicBezTo>
                    <a:lnTo>
                      <a:pt x="127" y="1183"/>
                    </a:lnTo>
                    <a:lnTo>
                      <a:pt x="147" y="1284"/>
                    </a:lnTo>
                    <a:lnTo>
                      <a:pt x="1918" y="10777"/>
                    </a:lnTo>
                    <a:lnTo>
                      <a:pt x="1938" y="10878"/>
                    </a:lnTo>
                    <a:lnTo>
                      <a:pt x="2012" y="11282"/>
                    </a:lnTo>
                    <a:cubicBezTo>
                      <a:pt x="2070" y="11586"/>
                      <a:pt x="2335" y="11806"/>
                      <a:pt x="2645" y="11806"/>
                    </a:cubicBezTo>
                    <a:lnTo>
                      <a:pt x="7784" y="11806"/>
                    </a:lnTo>
                    <a:cubicBezTo>
                      <a:pt x="8094" y="11806"/>
                      <a:pt x="8359" y="11586"/>
                      <a:pt x="8416" y="11282"/>
                    </a:cubicBezTo>
                    <a:lnTo>
                      <a:pt x="8491" y="10878"/>
                    </a:lnTo>
                    <a:lnTo>
                      <a:pt x="8511" y="10777"/>
                    </a:lnTo>
                    <a:lnTo>
                      <a:pt x="8834" y="9045"/>
                    </a:lnTo>
                    <a:lnTo>
                      <a:pt x="9002" y="8139"/>
                    </a:lnTo>
                    <a:lnTo>
                      <a:pt x="9837" y="3673"/>
                    </a:lnTo>
                    <a:lnTo>
                      <a:pt x="10006" y="2768"/>
                    </a:lnTo>
                    <a:lnTo>
                      <a:pt x="10283" y="1284"/>
                    </a:lnTo>
                    <a:lnTo>
                      <a:pt x="10302" y="1183"/>
                    </a:lnTo>
                    <a:lnTo>
                      <a:pt x="10333" y="1019"/>
                    </a:lnTo>
                    <a:cubicBezTo>
                      <a:pt x="10428" y="504"/>
                      <a:pt x="10034" y="27"/>
                      <a:pt x="9510" y="25"/>
                    </a:cubicBezTo>
                    <a:lnTo>
                      <a:pt x="5473" y="4"/>
                    </a:lnTo>
                    <a:lnTo>
                      <a:pt x="5473" y="1"/>
                    </a:lnTo>
                    <a:lnTo>
                      <a:pt x="5214" y="3"/>
                    </a:lnTo>
                    <a:lnTo>
                      <a:pt x="49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44">
                <a:extLst>
                  <a:ext uri="{FF2B5EF4-FFF2-40B4-BE49-F238E27FC236}">
                    <a16:creationId xmlns:a16="http://schemas.microsoft.com/office/drawing/2014/main" id="{DC96B307-3785-B80A-0278-68306719C509}"/>
                  </a:ext>
                </a:extLst>
              </p:cNvPr>
              <p:cNvSpPr/>
              <p:nvPr/>
            </p:nvSpPr>
            <p:spPr>
              <a:xfrm>
                <a:off x="4994999" y="1382189"/>
                <a:ext cx="132793" cy="132819"/>
              </a:xfrm>
              <a:custGeom>
                <a:avLst/>
                <a:gdLst/>
                <a:ahLst/>
                <a:cxnLst/>
                <a:rect l="l" t="t" r="r" b="b"/>
                <a:pathLst>
                  <a:path w="5021" h="5022" extrusionOk="0">
                    <a:moveTo>
                      <a:pt x="2510" y="716"/>
                    </a:moveTo>
                    <a:cubicBezTo>
                      <a:pt x="2539" y="716"/>
                      <a:pt x="2567" y="716"/>
                      <a:pt x="2596" y="718"/>
                    </a:cubicBezTo>
                    <a:cubicBezTo>
                      <a:pt x="3546" y="762"/>
                      <a:pt x="4306" y="1549"/>
                      <a:pt x="4306" y="2511"/>
                    </a:cubicBezTo>
                    <a:cubicBezTo>
                      <a:pt x="4306" y="3500"/>
                      <a:pt x="3500" y="4307"/>
                      <a:pt x="2510" y="4307"/>
                    </a:cubicBezTo>
                    <a:cubicBezTo>
                      <a:pt x="2312" y="4307"/>
                      <a:pt x="2121" y="4273"/>
                      <a:pt x="1942" y="4213"/>
                    </a:cubicBezTo>
                    <a:cubicBezTo>
                      <a:pt x="1229" y="3976"/>
                      <a:pt x="715" y="3302"/>
                      <a:pt x="715" y="2511"/>
                    </a:cubicBezTo>
                    <a:cubicBezTo>
                      <a:pt x="715" y="1521"/>
                      <a:pt x="1520" y="716"/>
                      <a:pt x="2510" y="716"/>
                    </a:cubicBezTo>
                    <a:close/>
                    <a:moveTo>
                      <a:pt x="2510" y="1"/>
                    </a:moveTo>
                    <a:cubicBezTo>
                      <a:pt x="1125" y="1"/>
                      <a:pt x="0" y="1127"/>
                      <a:pt x="0" y="2511"/>
                    </a:cubicBezTo>
                    <a:cubicBezTo>
                      <a:pt x="0" y="3653"/>
                      <a:pt x="766" y="4619"/>
                      <a:pt x="1811" y="4922"/>
                    </a:cubicBezTo>
                    <a:cubicBezTo>
                      <a:pt x="2034" y="4987"/>
                      <a:pt x="2267" y="5021"/>
                      <a:pt x="2510" y="5021"/>
                    </a:cubicBezTo>
                    <a:cubicBezTo>
                      <a:pt x="3894" y="5021"/>
                      <a:pt x="5021" y="3896"/>
                      <a:pt x="5021" y="2511"/>
                    </a:cubicBezTo>
                    <a:cubicBezTo>
                      <a:pt x="5021" y="1200"/>
                      <a:pt x="4010" y="120"/>
                      <a:pt x="2728" y="10"/>
                    </a:cubicBezTo>
                    <a:cubicBezTo>
                      <a:pt x="2655" y="4"/>
                      <a:pt x="2584" y="1"/>
                      <a:pt x="25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44">
                <a:extLst>
                  <a:ext uri="{FF2B5EF4-FFF2-40B4-BE49-F238E27FC236}">
                    <a16:creationId xmlns:a16="http://schemas.microsoft.com/office/drawing/2014/main" id="{D0260104-A63C-B5B3-21DF-39E6F1BAE900}"/>
                  </a:ext>
                </a:extLst>
              </p:cNvPr>
              <p:cNvSpPr/>
              <p:nvPr/>
            </p:nvSpPr>
            <p:spPr>
              <a:xfrm>
                <a:off x="4895715" y="1376555"/>
                <a:ext cx="120680" cy="120680"/>
              </a:xfrm>
              <a:custGeom>
                <a:avLst/>
                <a:gdLst/>
                <a:ahLst/>
                <a:cxnLst/>
                <a:rect l="l" t="t" r="r" b="b"/>
                <a:pathLst>
                  <a:path w="4563" h="4563" extrusionOk="0">
                    <a:moveTo>
                      <a:pt x="2281" y="102"/>
                    </a:moveTo>
                    <a:cubicBezTo>
                      <a:pt x="3482" y="102"/>
                      <a:pt x="4461" y="1079"/>
                      <a:pt x="4461" y="2282"/>
                    </a:cubicBezTo>
                    <a:cubicBezTo>
                      <a:pt x="4461" y="3483"/>
                      <a:pt x="3482" y="4460"/>
                      <a:pt x="2281" y="4460"/>
                    </a:cubicBezTo>
                    <a:cubicBezTo>
                      <a:pt x="1079" y="4460"/>
                      <a:pt x="102" y="3483"/>
                      <a:pt x="102" y="2282"/>
                    </a:cubicBezTo>
                    <a:cubicBezTo>
                      <a:pt x="102" y="1080"/>
                      <a:pt x="1079" y="102"/>
                      <a:pt x="2281" y="102"/>
                    </a:cubicBezTo>
                    <a:close/>
                    <a:moveTo>
                      <a:pt x="2281" y="0"/>
                    </a:moveTo>
                    <a:cubicBezTo>
                      <a:pt x="1023" y="0"/>
                      <a:pt x="0" y="1024"/>
                      <a:pt x="0" y="2282"/>
                    </a:cubicBezTo>
                    <a:cubicBezTo>
                      <a:pt x="0" y="3539"/>
                      <a:pt x="1023" y="4562"/>
                      <a:pt x="2281" y="4562"/>
                    </a:cubicBezTo>
                    <a:cubicBezTo>
                      <a:pt x="3538" y="4562"/>
                      <a:pt x="4562" y="3539"/>
                      <a:pt x="4562" y="2282"/>
                    </a:cubicBezTo>
                    <a:cubicBezTo>
                      <a:pt x="4562" y="1024"/>
                      <a:pt x="3538" y="0"/>
                      <a:pt x="2281" y="0"/>
                    </a:cubicBezTo>
                    <a:close/>
                  </a:path>
                </a:pathLst>
              </a:custGeom>
              <a:solidFill>
                <a:srgbClr val="000000">
                  <a:alpha val="19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44">
                <a:extLst>
                  <a:ext uri="{FF2B5EF4-FFF2-40B4-BE49-F238E27FC236}">
                    <a16:creationId xmlns:a16="http://schemas.microsoft.com/office/drawing/2014/main" id="{D4CBB3FD-FA36-E883-35E0-A17BE34438D4}"/>
                  </a:ext>
                </a:extLst>
              </p:cNvPr>
              <p:cNvSpPr/>
              <p:nvPr/>
            </p:nvSpPr>
            <p:spPr>
              <a:xfrm>
                <a:off x="4819758" y="1324295"/>
                <a:ext cx="269130" cy="2724"/>
              </a:xfrm>
              <a:custGeom>
                <a:avLst/>
                <a:gdLst/>
                <a:ahLst/>
                <a:cxnLst/>
                <a:rect l="l" t="t" r="r" b="b"/>
                <a:pathLst>
                  <a:path w="10176" h="103" extrusionOk="0">
                    <a:moveTo>
                      <a:pt x="0" y="1"/>
                    </a:moveTo>
                    <a:lnTo>
                      <a:pt x="20" y="102"/>
                    </a:lnTo>
                    <a:lnTo>
                      <a:pt x="10156" y="102"/>
                    </a:lnTo>
                    <a:lnTo>
                      <a:pt x="10175" y="1"/>
                    </a:lnTo>
                    <a:close/>
                  </a:path>
                </a:pathLst>
              </a:custGeom>
              <a:solidFill>
                <a:srgbClr val="000000">
                  <a:alpha val="19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44">
                <a:extLst>
                  <a:ext uri="{FF2B5EF4-FFF2-40B4-BE49-F238E27FC236}">
                    <a16:creationId xmlns:a16="http://schemas.microsoft.com/office/drawing/2014/main" id="{8EB90243-459C-9ED2-F29C-739143D4E2EB}"/>
                  </a:ext>
                </a:extLst>
              </p:cNvPr>
              <p:cNvSpPr/>
              <p:nvPr/>
            </p:nvSpPr>
            <p:spPr>
              <a:xfrm>
                <a:off x="4925813" y="1404960"/>
                <a:ext cx="62707" cy="62707"/>
              </a:xfrm>
              <a:custGeom>
                <a:avLst/>
                <a:gdLst/>
                <a:ahLst/>
                <a:cxnLst/>
                <a:rect l="l" t="t" r="r" b="b"/>
                <a:pathLst>
                  <a:path w="2371" h="2371" extrusionOk="0">
                    <a:moveTo>
                      <a:pt x="1185" y="103"/>
                    </a:moveTo>
                    <a:cubicBezTo>
                      <a:pt x="1782" y="103"/>
                      <a:pt x="2268" y="588"/>
                      <a:pt x="2268" y="1186"/>
                    </a:cubicBezTo>
                    <a:cubicBezTo>
                      <a:pt x="2268" y="1783"/>
                      <a:pt x="1783" y="2269"/>
                      <a:pt x="1185" y="2269"/>
                    </a:cubicBezTo>
                    <a:cubicBezTo>
                      <a:pt x="588" y="2269"/>
                      <a:pt x="102" y="1783"/>
                      <a:pt x="102" y="1186"/>
                    </a:cubicBezTo>
                    <a:cubicBezTo>
                      <a:pt x="102" y="588"/>
                      <a:pt x="588" y="103"/>
                      <a:pt x="1185" y="103"/>
                    </a:cubicBezTo>
                    <a:close/>
                    <a:moveTo>
                      <a:pt x="1185" y="1"/>
                    </a:moveTo>
                    <a:cubicBezTo>
                      <a:pt x="532" y="1"/>
                      <a:pt x="0" y="532"/>
                      <a:pt x="0" y="1186"/>
                    </a:cubicBezTo>
                    <a:cubicBezTo>
                      <a:pt x="0" y="1839"/>
                      <a:pt x="532" y="2371"/>
                      <a:pt x="1185" y="2371"/>
                    </a:cubicBezTo>
                    <a:cubicBezTo>
                      <a:pt x="1838" y="2371"/>
                      <a:pt x="2370" y="1839"/>
                      <a:pt x="2370" y="1186"/>
                    </a:cubicBezTo>
                    <a:cubicBezTo>
                      <a:pt x="2370" y="532"/>
                      <a:pt x="1838" y="1"/>
                      <a:pt x="1185" y="1"/>
                    </a:cubicBezTo>
                    <a:close/>
                  </a:path>
                </a:pathLst>
              </a:custGeom>
              <a:solidFill>
                <a:srgbClr val="000000">
                  <a:alpha val="19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 name="Group 2">
            <a:extLst>
              <a:ext uri="{FF2B5EF4-FFF2-40B4-BE49-F238E27FC236}">
                <a16:creationId xmlns:a16="http://schemas.microsoft.com/office/drawing/2014/main" id="{B8B40549-270B-9AAE-7390-B2D968C50CDD}"/>
              </a:ext>
            </a:extLst>
          </p:cNvPr>
          <p:cNvGrpSpPr/>
          <p:nvPr/>
        </p:nvGrpSpPr>
        <p:grpSpPr>
          <a:xfrm>
            <a:off x="-17283" y="1113036"/>
            <a:ext cx="9161283" cy="2046185"/>
            <a:chOff x="396005" y="1054628"/>
            <a:chExt cx="8326182" cy="2046185"/>
          </a:xfrm>
        </p:grpSpPr>
        <p:sp>
          <p:nvSpPr>
            <p:cNvPr id="10" name="TextBox 9">
              <a:extLst>
                <a:ext uri="{FF2B5EF4-FFF2-40B4-BE49-F238E27FC236}">
                  <a16:creationId xmlns:a16="http://schemas.microsoft.com/office/drawing/2014/main" id="{140E285E-FEA3-02FC-BF88-C928190B1F6E}"/>
                </a:ext>
              </a:extLst>
            </p:cNvPr>
            <p:cNvSpPr txBox="1"/>
            <p:nvPr/>
          </p:nvSpPr>
          <p:spPr>
            <a:xfrm>
              <a:off x="396005" y="1054628"/>
              <a:ext cx="8326182" cy="110389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000000"/>
                  </a:solidFill>
                  <a:effectLst/>
                  <a:uLnTx/>
                  <a:uFillTx/>
                  <a:latin typeface="Arial"/>
                  <a:cs typeface="Arial"/>
                  <a:sym typeface="Arial"/>
                </a:rPr>
                <a:t>LUYỆN TẬP </a:t>
              </a:r>
            </a:p>
          </p:txBody>
        </p:sp>
        <p:sp>
          <p:nvSpPr>
            <p:cNvPr id="2" name="TextBox 1">
              <a:extLst>
                <a:ext uri="{FF2B5EF4-FFF2-40B4-BE49-F238E27FC236}">
                  <a16:creationId xmlns:a16="http://schemas.microsoft.com/office/drawing/2014/main" id="{967F48FB-9DB1-C891-6237-AD4BDB5BA026}"/>
                </a:ext>
              </a:extLst>
            </p:cNvPr>
            <p:cNvSpPr txBox="1"/>
            <p:nvPr/>
          </p:nvSpPr>
          <p:spPr>
            <a:xfrm>
              <a:off x="2131581" y="2315983"/>
              <a:ext cx="4855029" cy="7848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0000"/>
                  </a:solidFill>
                  <a:effectLst/>
                  <a:uLnTx/>
                  <a:uFillTx/>
                  <a:latin typeface="Arial"/>
                  <a:cs typeface="Arial"/>
                  <a:sym typeface="Arial"/>
                </a:rPr>
                <a:t>(câu hỏi tự luận) </a:t>
              </a:r>
            </a:p>
          </p:txBody>
        </p:sp>
      </p:grpSp>
    </p:spTree>
    <p:extLst>
      <p:ext uri="{BB962C8B-B14F-4D97-AF65-F5344CB8AC3E}">
        <p14:creationId xmlns:p14="http://schemas.microsoft.com/office/powerpoint/2010/main" val="690030280"/>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5" name="Group 4"/>
          <p:cNvGrpSpPr/>
          <p:nvPr/>
        </p:nvGrpSpPr>
        <p:grpSpPr>
          <a:xfrm>
            <a:off x="1619056" y="4595"/>
            <a:ext cx="5905886" cy="577081"/>
            <a:chOff x="1943100" y="2886619"/>
            <a:chExt cx="5905886" cy="577081"/>
          </a:xfrm>
        </p:grpSpPr>
        <p:sp>
          <p:nvSpPr>
            <p:cNvPr id="6" name="TextBox 5">
              <a:extLst>
                <a:ext uri="{FF2B5EF4-FFF2-40B4-BE49-F238E27FC236}">
                  <a16:creationId xmlns:a16="http://schemas.microsoft.com/office/drawing/2014/main" id="{0BE89C69-1BA8-2F2F-01BF-6D0FE11A63EB}"/>
                </a:ext>
              </a:extLst>
            </p:cNvPr>
            <p:cNvSpPr txBox="1"/>
            <p:nvPr/>
          </p:nvSpPr>
          <p:spPr>
            <a:xfrm>
              <a:off x="1943100" y="2886619"/>
              <a:ext cx="5905886" cy="57708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Bài tập 1: Bày tỏ quan điểm với các ý kiến</a:t>
              </a:r>
              <a:endParaRPr kumimoji="0" lang="vi-VN" sz="21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99F2CF33-BD32-103D-D3AC-F6099F5C40DD}"/>
                </a:ext>
              </a:extLst>
            </p:cNvPr>
            <p:cNvPicPr>
              <a:picLocks noChangeAspect="1"/>
            </p:cNvPicPr>
            <p:nvPr/>
          </p:nvPicPr>
          <p:blipFill>
            <a:blip r:embed="rId2"/>
            <a:stretch>
              <a:fillRect/>
            </a:stretch>
          </p:blipFill>
          <p:spPr>
            <a:xfrm rot="19882005">
              <a:off x="2080978" y="3003908"/>
              <a:ext cx="282613" cy="282613"/>
            </a:xfrm>
            <a:prstGeom prst="rect">
              <a:avLst/>
            </a:prstGeom>
          </p:spPr>
        </p:pic>
      </p:grpSp>
      <p:grpSp>
        <p:nvGrpSpPr>
          <p:cNvPr id="8" name="Group 7"/>
          <p:cNvGrpSpPr/>
          <p:nvPr/>
        </p:nvGrpSpPr>
        <p:grpSpPr>
          <a:xfrm>
            <a:off x="-1" y="579152"/>
            <a:ext cx="9144000" cy="4547568"/>
            <a:chOff x="-1" y="579152"/>
            <a:chExt cx="9144000" cy="4547568"/>
          </a:xfrm>
        </p:grpSpPr>
        <p:sp>
          <p:nvSpPr>
            <p:cNvPr id="9" name="TextBox 8">
              <a:extLst>
                <a:ext uri="{FF2B5EF4-FFF2-40B4-BE49-F238E27FC236}">
                  <a16:creationId xmlns:a16="http://schemas.microsoft.com/office/drawing/2014/main" id="{CDC43038-46C3-9F58-E08A-F4D8E522DB97}"/>
                </a:ext>
              </a:extLst>
            </p:cNvPr>
            <p:cNvSpPr txBox="1"/>
            <p:nvPr/>
          </p:nvSpPr>
          <p:spPr>
            <a:xfrm>
              <a:off x="-1" y="579152"/>
              <a:ext cx="9144000" cy="4969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Em hãy cho biết các ý kiến dưới đây đúng hay sai. Giải thích vì sao.</a:t>
              </a:r>
            </a:p>
          </p:txBody>
        </p:sp>
        <p:sp>
          <p:nvSpPr>
            <p:cNvPr id="10" name="TextBox 9">
              <a:extLst>
                <a:ext uri="{FF2B5EF4-FFF2-40B4-BE49-F238E27FC236}">
                  <a16:creationId xmlns:a16="http://schemas.microsoft.com/office/drawing/2014/main" id="{CDC43038-46C3-9F58-E08A-F4D8E522DB97}"/>
                </a:ext>
              </a:extLst>
            </p:cNvPr>
            <p:cNvSpPr txBox="1"/>
            <p:nvPr/>
          </p:nvSpPr>
          <p:spPr>
            <a:xfrm>
              <a:off x="237669" y="1087153"/>
              <a:ext cx="8668660" cy="40395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9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Nhóm 1: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a:t>
              </a: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Học sinh (dưới 18 tuổi) không có quyền tự do kinh doanh.</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9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Nhóm 2: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b. Hành vi vi phạm quy định của pháp luật về quyền tự do kinh doanh có thể gây nên nhiều tệ nạn xã hội.</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9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Nhóm 3: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 Chỉ những người có nộp thuế mới phải thực hiện trách nhiệm của công dân về nghĩa vụ nộp thuế.</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9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Nhóm 4: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d. Mọi người có quyền tự do kinh doanh tất cả các ngành, nghề theo sở thích của bản thân.</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9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Nhóm </a:t>
              </a:r>
              <a:r>
                <a:rPr kumimoji="0" lang="en-US" sz="19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5</a:t>
              </a:r>
              <a:r>
                <a:rPr kumimoji="0" lang="vi-VN" sz="19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e</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Mọi người phải khai thuế chính xác, trung thực, nếu không sẽ phải chịu trách nhiệm theo quy định của pháp luật. </a:t>
              </a:r>
            </a:p>
          </p:txBody>
        </p:sp>
      </p:grpSp>
    </p:spTree>
    <p:extLst>
      <p:ext uri="{BB962C8B-B14F-4D97-AF65-F5344CB8AC3E}">
        <p14:creationId xmlns:p14="http://schemas.microsoft.com/office/powerpoint/2010/main" val="23816535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 y="0"/>
          <a:ext cx="9143998" cy="5143499"/>
        </p:xfrm>
        <a:graphic>
          <a:graphicData uri="http://schemas.openxmlformats.org/drawingml/2006/table">
            <a:tbl>
              <a:tblPr firstRow="1" firstCol="1" bandRow="1"/>
              <a:tblGrid>
                <a:gridCol w="2057398">
                  <a:extLst>
                    <a:ext uri="{9D8B030D-6E8A-4147-A177-3AD203B41FA5}">
                      <a16:colId xmlns:a16="http://schemas.microsoft.com/office/drawing/2014/main" val="2444675504"/>
                    </a:ext>
                  </a:extLst>
                </a:gridCol>
                <a:gridCol w="1397000">
                  <a:extLst>
                    <a:ext uri="{9D8B030D-6E8A-4147-A177-3AD203B41FA5}">
                      <a16:colId xmlns:a16="http://schemas.microsoft.com/office/drawing/2014/main" val="2918585714"/>
                    </a:ext>
                  </a:extLst>
                </a:gridCol>
                <a:gridCol w="1447800">
                  <a:extLst>
                    <a:ext uri="{9D8B030D-6E8A-4147-A177-3AD203B41FA5}">
                      <a16:colId xmlns:a16="http://schemas.microsoft.com/office/drawing/2014/main" val="3035219563"/>
                    </a:ext>
                  </a:extLst>
                </a:gridCol>
                <a:gridCol w="4241800">
                  <a:extLst>
                    <a:ext uri="{9D8B030D-6E8A-4147-A177-3AD203B41FA5}">
                      <a16:colId xmlns:a16="http://schemas.microsoft.com/office/drawing/2014/main" val="366353568"/>
                    </a:ext>
                  </a:extLst>
                </a:gridCol>
              </a:tblGrid>
              <a:tr h="990192">
                <a:tc>
                  <a:txBody>
                    <a:bodyPr/>
                    <a:lstStyle/>
                    <a:p>
                      <a:pPr marL="0" marR="0" algn="ctr">
                        <a:lnSpc>
                          <a:spcPct val="150000"/>
                        </a:lnSpc>
                        <a:spcBef>
                          <a:spcPts val="100"/>
                        </a:spcBef>
                        <a:spcAft>
                          <a:spcPts val="100"/>
                        </a:spcAft>
                      </a:pPr>
                      <a:r>
                        <a:rPr lang="en-US" sz="2000" b="1">
                          <a:solidFill>
                            <a:srgbClr val="000000"/>
                          </a:solidFill>
                          <a:effectLst/>
                          <a:latin typeface="+mj-lt"/>
                        </a:rPr>
                        <a:t>Nhận</a:t>
                      </a:r>
                      <a:r>
                        <a:rPr lang="en-US" sz="2000" b="1" baseline="0">
                          <a:solidFill>
                            <a:srgbClr val="000000"/>
                          </a:solidFill>
                          <a:effectLst/>
                          <a:latin typeface="+mj-lt"/>
                        </a:rPr>
                        <a:t> định</a:t>
                      </a:r>
                      <a:endParaRPr lang="en-US" sz="2000" b="1">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100"/>
                        </a:spcBef>
                        <a:spcAft>
                          <a:spcPts val="100"/>
                        </a:spcAft>
                      </a:pPr>
                      <a:r>
                        <a:rPr lang="en-US" sz="2000" b="1">
                          <a:solidFill>
                            <a:srgbClr val="000000"/>
                          </a:solidFill>
                          <a:effectLst/>
                          <a:latin typeface="+mj-lt"/>
                          <a:ea typeface="Calibri" panose="020F0502020204030204" pitchFamily="34" charset="0"/>
                          <a:cs typeface="Arial"/>
                        </a:rPr>
                        <a:t>Đồng</a:t>
                      </a:r>
                      <a:r>
                        <a:rPr lang="en-US" sz="2000" b="1" baseline="0">
                          <a:solidFill>
                            <a:srgbClr val="000000"/>
                          </a:solidFill>
                          <a:effectLst/>
                          <a:latin typeface="+mj-lt"/>
                          <a:ea typeface="Calibri" panose="020F0502020204030204" pitchFamily="34" charset="0"/>
                          <a:cs typeface="Arial"/>
                        </a:rPr>
                        <a:t> tình</a:t>
                      </a:r>
                      <a:endParaRPr lang="en-US" sz="2000" b="1">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100"/>
                        </a:spcBef>
                        <a:spcAft>
                          <a:spcPts val="100"/>
                        </a:spcAft>
                      </a:pPr>
                      <a:r>
                        <a:rPr lang="en-US" sz="2000" b="1">
                          <a:solidFill>
                            <a:srgbClr val="000000"/>
                          </a:solidFill>
                          <a:effectLst/>
                          <a:latin typeface="+mj-lt"/>
                          <a:ea typeface="Calibri" panose="020F0502020204030204" pitchFamily="34" charset="0"/>
                          <a:cs typeface="Times New Roman" panose="02020603050405020304" pitchFamily="18" charset="0"/>
                        </a:rPr>
                        <a:t>Không</a:t>
                      </a:r>
                      <a:r>
                        <a:rPr lang="en-US" sz="2000" b="1" baseline="0">
                          <a:solidFill>
                            <a:srgbClr val="000000"/>
                          </a:solidFill>
                          <a:effectLst/>
                          <a:latin typeface="+mj-lt"/>
                          <a:ea typeface="Calibri" panose="020F0502020204030204" pitchFamily="34" charset="0"/>
                          <a:cs typeface="Times New Roman" panose="02020603050405020304" pitchFamily="18" charset="0"/>
                        </a:rPr>
                        <a:t> đồng tình</a:t>
                      </a:r>
                      <a:endParaRPr lang="en-US" sz="2000" b="1">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100"/>
                        </a:spcBef>
                        <a:spcAft>
                          <a:spcPts val="100"/>
                        </a:spcAft>
                      </a:pPr>
                      <a:r>
                        <a:rPr lang="en-US" sz="2000" b="1">
                          <a:solidFill>
                            <a:srgbClr val="000000"/>
                          </a:solidFill>
                          <a:effectLst/>
                          <a:latin typeface="+mj-lt"/>
                        </a:rPr>
                        <a:t>Gi</a:t>
                      </a:r>
                      <a:r>
                        <a:rPr lang="en-US" sz="2000" b="1" baseline="0">
                          <a:solidFill>
                            <a:srgbClr val="000000"/>
                          </a:solidFill>
                          <a:effectLst/>
                          <a:latin typeface="+mj-lt"/>
                        </a:rPr>
                        <a:t>ả</a:t>
                      </a:r>
                      <a:r>
                        <a:rPr lang="en-US" sz="2000" b="1">
                          <a:solidFill>
                            <a:srgbClr val="000000"/>
                          </a:solidFill>
                          <a:effectLst/>
                          <a:latin typeface="+mj-lt"/>
                        </a:rPr>
                        <a:t>i thích</a:t>
                      </a:r>
                      <a:endParaRPr lang="en-US" sz="2000" b="1">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53471160"/>
                  </a:ext>
                </a:extLst>
              </a:tr>
              <a:tr h="4153307">
                <a:tc>
                  <a:txBody>
                    <a:bodyPr/>
                    <a:lstStyle/>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a:effectLst/>
                        <a:latin typeface="+mj-lt"/>
                      </a:endParaRPr>
                    </a:p>
                    <a:p>
                      <a:pPr marL="0" marR="0" algn="ctr">
                        <a:lnSpc>
                          <a:spcPct val="150000"/>
                        </a:lnSpc>
                        <a:spcBef>
                          <a:spcPts val="100"/>
                        </a:spcBef>
                        <a:spcAft>
                          <a:spcPts val="100"/>
                        </a:spcAft>
                      </a:pPr>
                      <a:endParaRPr lang="en-US" sz="2000">
                        <a:effectLst/>
                        <a:latin typeface="+mj-lt"/>
                      </a:endParaRPr>
                    </a:p>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585156910"/>
                  </a:ext>
                </a:extLst>
              </a:tr>
            </a:tbl>
          </a:graphicData>
        </a:graphic>
      </p:graphicFrame>
      <p:sp>
        <p:nvSpPr>
          <p:cNvPr id="3" name="TextBox 6">
            <a:extLst>
              <a:ext uri="{FF2B5EF4-FFF2-40B4-BE49-F238E27FC236}">
                <a16:creationId xmlns:a16="http://schemas.microsoft.com/office/drawing/2014/main" id="{CDC43038-46C3-9F58-E08A-F4D8E522DB97}"/>
              </a:ext>
            </a:extLst>
          </p:cNvPr>
          <p:cNvSpPr txBox="1"/>
          <p:nvPr/>
        </p:nvSpPr>
        <p:spPr>
          <a:xfrm>
            <a:off x="139701" y="1169089"/>
            <a:ext cx="1794328" cy="240065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 Học sinh (dưới 18 tuổi) không có quyền tự do kinh doanh.</a:t>
            </a:r>
          </a:p>
        </p:txBody>
      </p:sp>
      <p:sp>
        <p:nvSpPr>
          <p:cNvPr id="4" name="TextBox 8">
            <a:extLst>
              <a:ext uri="{FF2B5EF4-FFF2-40B4-BE49-F238E27FC236}">
                <a16:creationId xmlns:a16="http://schemas.microsoft.com/office/drawing/2014/main" id="{CDC43038-46C3-9F58-E08A-F4D8E522DB97}"/>
              </a:ext>
            </a:extLst>
          </p:cNvPr>
          <p:cNvSpPr txBox="1"/>
          <p:nvPr/>
        </p:nvSpPr>
        <p:spPr>
          <a:xfrm>
            <a:off x="5186591" y="1169089"/>
            <a:ext cx="3723368" cy="378565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C</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ó quyền tự do kinh doanh những mặt hàng mà pháp luật không cấm</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K</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hông thể thành lập doanh nghiệp mà chỉ có thể kinh doanh nhỏ lẻ hoặc kinh doanh nh</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ư</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ng không trực tiếp đứng tên thành lập doanh nghiệp.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92070" y="1473200"/>
            <a:ext cx="1035577" cy="901369"/>
          </a:xfrm>
          <a:prstGeom prst="rect">
            <a:avLst/>
          </a:prstGeom>
        </p:spPr>
      </p:pic>
    </p:spTree>
    <p:extLst>
      <p:ext uri="{BB962C8B-B14F-4D97-AF65-F5344CB8AC3E}">
        <p14:creationId xmlns:p14="http://schemas.microsoft.com/office/powerpoint/2010/main" val="11236370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 y="0"/>
          <a:ext cx="9143998" cy="5143499"/>
        </p:xfrm>
        <a:graphic>
          <a:graphicData uri="http://schemas.openxmlformats.org/drawingml/2006/table">
            <a:tbl>
              <a:tblPr firstRow="1" firstCol="1" bandRow="1"/>
              <a:tblGrid>
                <a:gridCol w="2057398">
                  <a:extLst>
                    <a:ext uri="{9D8B030D-6E8A-4147-A177-3AD203B41FA5}">
                      <a16:colId xmlns:a16="http://schemas.microsoft.com/office/drawing/2014/main" val="2444675504"/>
                    </a:ext>
                  </a:extLst>
                </a:gridCol>
                <a:gridCol w="1397000">
                  <a:extLst>
                    <a:ext uri="{9D8B030D-6E8A-4147-A177-3AD203B41FA5}">
                      <a16:colId xmlns:a16="http://schemas.microsoft.com/office/drawing/2014/main" val="2918585714"/>
                    </a:ext>
                  </a:extLst>
                </a:gridCol>
                <a:gridCol w="1447800">
                  <a:extLst>
                    <a:ext uri="{9D8B030D-6E8A-4147-A177-3AD203B41FA5}">
                      <a16:colId xmlns:a16="http://schemas.microsoft.com/office/drawing/2014/main" val="3035219563"/>
                    </a:ext>
                  </a:extLst>
                </a:gridCol>
                <a:gridCol w="4241800">
                  <a:extLst>
                    <a:ext uri="{9D8B030D-6E8A-4147-A177-3AD203B41FA5}">
                      <a16:colId xmlns:a16="http://schemas.microsoft.com/office/drawing/2014/main" val="366353568"/>
                    </a:ext>
                  </a:extLst>
                </a:gridCol>
              </a:tblGrid>
              <a:tr h="990192">
                <a:tc>
                  <a:txBody>
                    <a:bodyPr/>
                    <a:lstStyle/>
                    <a:p>
                      <a:pPr marL="0" marR="0" algn="ctr">
                        <a:lnSpc>
                          <a:spcPct val="150000"/>
                        </a:lnSpc>
                        <a:spcBef>
                          <a:spcPts val="100"/>
                        </a:spcBef>
                        <a:spcAft>
                          <a:spcPts val="100"/>
                        </a:spcAft>
                      </a:pPr>
                      <a:r>
                        <a:rPr lang="en-US" sz="2000" b="1">
                          <a:solidFill>
                            <a:srgbClr val="000000"/>
                          </a:solidFill>
                          <a:effectLst/>
                          <a:latin typeface="+mj-lt"/>
                        </a:rPr>
                        <a:t>Nhận</a:t>
                      </a:r>
                      <a:r>
                        <a:rPr lang="en-US" sz="2000" b="1" baseline="0">
                          <a:solidFill>
                            <a:srgbClr val="000000"/>
                          </a:solidFill>
                          <a:effectLst/>
                          <a:latin typeface="+mj-lt"/>
                        </a:rPr>
                        <a:t> định</a:t>
                      </a:r>
                      <a:endParaRPr lang="en-US" sz="2000" b="1">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100"/>
                        </a:spcBef>
                        <a:spcAft>
                          <a:spcPts val="100"/>
                        </a:spcAft>
                      </a:pPr>
                      <a:r>
                        <a:rPr lang="en-US" sz="2000" b="1">
                          <a:solidFill>
                            <a:srgbClr val="000000"/>
                          </a:solidFill>
                          <a:effectLst/>
                          <a:latin typeface="+mj-lt"/>
                          <a:ea typeface="Calibri" panose="020F0502020204030204" pitchFamily="34" charset="0"/>
                          <a:cs typeface="Arial"/>
                        </a:rPr>
                        <a:t>Đồng</a:t>
                      </a:r>
                      <a:r>
                        <a:rPr lang="en-US" sz="2000" b="1" baseline="0">
                          <a:solidFill>
                            <a:srgbClr val="000000"/>
                          </a:solidFill>
                          <a:effectLst/>
                          <a:latin typeface="+mj-lt"/>
                          <a:ea typeface="Calibri" panose="020F0502020204030204" pitchFamily="34" charset="0"/>
                          <a:cs typeface="Arial"/>
                        </a:rPr>
                        <a:t> tình</a:t>
                      </a:r>
                      <a:endParaRPr lang="en-US" sz="2000" b="1">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100"/>
                        </a:spcBef>
                        <a:spcAft>
                          <a:spcPts val="100"/>
                        </a:spcAft>
                      </a:pPr>
                      <a:r>
                        <a:rPr lang="en-US" sz="2000" b="1">
                          <a:solidFill>
                            <a:srgbClr val="000000"/>
                          </a:solidFill>
                          <a:effectLst/>
                          <a:latin typeface="+mj-lt"/>
                          <a:ea typeface="Calibri" panose="020F0502020204030204" pitchFamily="34" charset="0"/>
                          <a:cs typeface="Times New Roman" panose="02020603050405020304" pitchFamily="18" charset="0"/>
                        </a:rPr>
                        <a:t>Không</a:t>
                      </a:r>
                      <a:r>
                        <a:rPr lang="en-US" sz="2000" b="1" baseline="0">
                          <a:solidFill>
                            <a:srgbClr val="000000"/>
                          </a:solidFill>
                          <a:effectLst/>
                          <a:latin typeface="+mj-lt"/>
                          <a:ea typeface="Calibri" panose="020F0502020204030204" pitchFamily="34" charset="0"/>
                          <a:cs typeface="Times New Roman" panose="02020603050405020304" pitchFamily="18" charset="0"/>
                        </a:rPr>
                        <a:t> đồng tình</a:t>
                      </a:r>
                      <a:endParaRPr lang="en-US" sz="2000" b="1">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100"/>
                        </a:spcBef>
                        <a:spcAft>
                          <a:spcPts val="100"/>
                        </a:spcAft>
                      </a:pPr>
                      <a:r>
                        <a:rPr lang="en-US" sz="2000" b="1">
                          <a:solidFill>
                            <a:srgbClr val="000000"/>
                          </a:solidFill>
                          <a:effectLst/>
                          <a:latin typeface="+mj-lt"/>
                        </a:rPr>
                        <a:t>Gi</a:t>
                      </a:r>
                      <a:r>
                        <a:rPr lang="en-US" sz="2000" b="1" baseline="0">
                          <a:solidFill>
                            <a:srgbClr val="000000"/>
                          </a:solidFill>
                          <a:effectLst/>
                          <a:latin typeface="+mj-lt"/>
                        </a:rPr>
                        <a:t>ả</a:t>
                      </a:r>
                      <a:r>
                        <a:rPr lang="en-US" sz="2000" b="1">
                          <a:solidFill>
                            <a:srgbClr val="000000"/>
                          </a:solidFill>
                          <a:effectLst/>
                          <a:latin typeface="+mj-lt"/>
                        </a:rPr>
                        <a:t>i thích</a:t>
                      </a:r>
                      <a:endParaRPr lang="en-US" sz="2000" b="1">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53471160"/>
                  </a:ext>
                </a:extLst>
              </a:tr>
              <a:tr h="4153307">
                <a:tc>
                  <a:txBody>
                    <a:bodyPr/>
                    <a:lstStyle/>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a:effectLst/>
                        <a:latin typeface="+mj-lt"/>
                      </a:endParaRPr>
                    </a:p>
                    <a:p>
                      <a:pPr marL="0" marR="0" algn="ctr">
                        <a:lnSpc>
                          <a:spcPct val="150000"/>
                        </a:lnSpc>
                        <a:spcBef>
                          <a:spcPts val="100"/>
                        </a:spcBef>
                        <a:spcAft>
                          <a:spcPts val="100"/>
                        </a:spcAft>
                      </a:pPr>
                      <a:endParaRPr lang="en-US" sz="2000">
                        <a:effectLst/>
                        <a:latin typeface="+mj-lt"/>
                      </a:endParaRPr>
                    </a:p>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585156910"/>
                  </a:ext>
                </a:extLst>
              </a:tr>
            </a:tbl>
          </a:graphicData>
        </a:graphic>
      </p:graphicFrame>
      <p:sp>
        <p:nvSpPr>
          <p:cNvPr id="3" name="TextBox 6">
            <a:extLst>
              <a:ext uri="{FF2B5EF4-FFF2-40B4-BE49-F238E27FC236}">
                <a16:creationId xmlns:a16="http://schemas.microsoft.com/office/drawing/2014/main" id="{CDC43038-46C3-9F58-E08A-F4D8E522DB97}"/>
              </a:ext>
            </a:extLst>
          </p:cNvPr>
          <p:cNvSpPr txBox="1"/>
          <p:nvPr/>
        </p:nvSpPr>
        <p:spPr>
          <a:xfrm>
            <a:off x="139701" y="1169089"/>
            <a:ext cx="1794328" cy="372864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b. Hành vi vi phạm quy định của pháp luật về quyền tự do kinh doanh có thể gây nên nhiều tệ nạn xã hội.</a:t>
            </a:r>
          </a:p>
        </p:txBody>
      </p:sp>
      <p:sp>
        <p:nvSpPr>
          <p:cNvPr id="4" name="TextBox 8">
            <a:extLst>
              <a:ext uri="{FF2B5EF4-FFF2-40B4-BE49-F238E27FC236}">
                <a16:creationId xmlns:a16="http://schemas.microsoft.com/office/drawing/2014/main" id="{CDC43038-46C3-9F58-E08A-F4D8E522DB97}"/>
              </a:ext>
            </a:extLst>
          </p:cNvPr>
          <p:cNvSpPr txBox="1"/>
          <p:nvPr/>
        </p:nvSpPr>
        <p:spPr>
          <a:xfrm>
            <a:off x="5186591" y="1169089"/>
            <a:ext cx="3723368" cy="378565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M</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ột số hành vi vi phạm quy định của pháp luật về quyền tự do kinh doanh như sản xuất buôn bán ma tuý, buôn bán người, kinh doanh mại dâm,…</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có thể khiến các chuẩn mực về đạo đức, pháp luật bị phá vỡ, gây nên nhiều tệ nạn xã hội</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endPar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56970" y="1333500"/>
            <a:ext cx="1035577" cy="901369"/>
          </a:xfrm>
          <a:prstGeom prst="rect">
            <a:avLst/>
          </a:prstGeom>
        </p:spPr>
      </p:pic>
    </p:spTree>
    <p:extLst>
      <p:ext uri="{BB962C8B-B14F-4D97-AF65-F5344CB8AC3E}">
        <p14:creationId xmlns:p14="http://schemas.microsoft.com/office/powerpoint/2010/main" val="39847408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 y="0"/>
          <a:ext cx="9143998" cy="5143499"/>
        </p:xfrm>
        <a:graphic>
          <a:graphicData uri="http://schemas.openxmlformats.org/drawingml/2006/table">
            <a:tbl>
              <a:tblPr firstRow="1" firstCol="1" bandRow="1"/>
              <a:tblGrid>
                <a:gridCol w="2057398">
                  <a:extLst>
                    <a:ext uri="{9D8B030D-6E8A-4147-A177-3AD203B41FA5}">
                      <a16:colId xmlns:a16="http://schemas.microsoft.com/office/drawing/2014/main" val="2444675504"/>
                    </a:ext>
                  </a:extLst>
                </a:gridCol>
                <a:gridCol w="1320800">
                  <a:extLst>
                    <a:ext uri="{9D8B030D-6E8A-4147-A177-3AD203B41FA5}">
                      <a16:colId xmlns:a16="http://schemas.microsoft.com/office/drawing/2014/main" val="2918585714"/>
                    </a:ext>
                  </a:extLst>
                </a:gridCol>
                <a:gridCol w="1409700">
                  <a:extLst>
                    <a:ext uri="{9D8B030D-6E8A-4147-A177-3AD203B41FA5}">
                      <a16:colId xmlns:a16="http://schemas.microsoft.com/office/drawing/2014/main" val="3035219563"/>
                    </a:ext>
                  </a:extLst>
                </a:gridCol>
                <a:gridCol w="4356100">
                  <a:extLst>
                    <a:ext uri="{9D8B030D-6E8A-4147-A177-3AD203B41FA5}">
                      <a16:colId xmlns:a16="http://schemas.microsoft.com/office/drawing/2014/main" val="366353568"/>
                    </a:ext>
                  </a:extLst>
                </a:gridCol>
              </a:tblGrid>
              <a:tr h="990192">
                <a:tc>
                  <a:txBody>
                    <a:bodyPr/>
                    <a:lstStyle/>
                    <a:p>
                      <a:pPr marL="0" marR="0" algn="ctr">
                        <a:lnSpc>
                          <a:spcPct val="150000"/>
                        </a:lnSpc>
                        <a:spcBef>
                          <a:spcPts val="100"/>
                        </a:spcBef>
                        <a:spcAft>
                          <a:spcPts val="100"/>
                        </a:spcAft>
                      </a:pPr>
                      <a:r>
                        <a:rPr lang="en-US" sz="2000" b="1">
                          <a:solidFill>
                            <a:srgbClr val="000000"/>
                          </a:solidFill>
                          <a:effectLst/>
                          <a:latin typeface="+mj-lt"/>
                        </a:rPr>
                        <a:t>Nhận</a:t>
                      </a:r>
                      <a:r>
                        <a:rPr lang="en-US" sz="2000" b="1" baseline="0">
                          <a:solidFill>
                            <a:srgbClr val="000000"/>
                          </a:solidFill>
                          <a:effectLst/>
                          <a:latin typeface="+mj-lt"/>
                        </a:rPr>
                        <a:t> định</a:t>
                      </a:r>
                      <a:endParaRPr lang="en-US" sz="2000" b="1">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100"/>
                        </a:spcBef>
                        <a:spcAft>
                          <a:spcPts val="100"/>
                        </a:spcAft>
                      </a:pPr>
                      <a:r>
                        <a:rPr lang="en-US" sz="2000" b="1">
                          <a:solidFill>
                            <a:srgbClr val="000000"/>
                          </a:solidFill>
                          <a:effectLst/>
                          <a:latin typeface="+mj-lt"/>
                          <a:ea typeface="Calibri" panose="020F0502020204030204" pitchFamily="34" charset="0"/>
                          <a:cs typeface="Arial"/>
                        </a:rPr>
                        <a:t>Đồng</a:t>
                      </a:r>
                      <a:r>
                        <a:rPr lang="en-US" sz="2000" b="1" baseline="0">
                          <a:solidFill>
                            <a:srgbClr val="000000"/>
                          </a:solidFill>
                          <a:effectLst/>
                          <a:latin typeface="+mj-lt"/>
                          <a:ea typeface="Calibri" panose="020F0502020204030204" pitchFamily="34" charset="0"/>
                          <a:cs typeface="Arial"/>
                        </a:rPr>
                        <a:t> tình</a:t>
                      </a:r>
                      <a:endParaRPr lang="en-US" sz="2000" b="1">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100"/>
                        </a:spcBef>
                        <a:spcAft>
                          <a:spcPts val="100"/>
                        </a:spcAft>
                      </a:pPr>
                      <a:r>
                        <a:rPr lang="en-US" sz="2000" b="1">
                          <a:solidFill>
                            <a:srgbClr val="000000"/>
                          </a:solidFill>
                          <a:effectLst/>
                          <a:latin typeface="+mj-lt"/>
                          <a:ea typeface="Calibri" panose="020F0502020204030204" pitchFamily="34" charset="0"/>
                          <a:cs typeface="Times New Roman" panose="02020603050405020304" pitchFamily="18" charset="0"/>
                        </a:rPr>
                        <a:t>Không</a:t>
                      </a:r>
                      <a:r>
                        <a:rPr lang="en-US" sz="2000" b="1" baseline="0">
                          <a:solidFill>
                            <a:srgbClr val="000000"/>
                          </a:solidFill>
                          <a:effectLst/>
                          <a:latin typeface="+mj-lt"/>
                          <a:ea typeface="Calibri" panose="020F0502020204030204" pitchFamily="34" charset="0"/>
                          <a:cs typeface="Times New Roman" panose="02020603050405020304" pitchFamily="18" charset="0"/>
                        </a:rPr>
                        <a:t> đồng tình</a:t>
                      </a:r>
                      <a:endParaRPr lang="en-US" sz="2000" b="1">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100"/>
                        </a:spcBef>
                        <a:spcAft>
                          <a:spcPts val="100"/>
                        </a:spcAft>
                      </a:pPr>
                      <a:r>
                        <a:rPr lang="en-US" sz="2000" b="1">
                          <a:solidFill>
                            <a:srgbClr val="000000"/>
                          </a:solidFill>
                          <a:effectLst/>
                          <a:latin typeface="+mj-lt"/>
                        </a:rPr>
                        <a:t>Gi</a:t>
                      </a:r>
                      <a:r>
                        <a:rPr lang="en-US" sz="2000" b="1" baseline="0">
                          <a:solidFill>
                            <a:srgbClr val="000000"/>
                          </a:solidFill>
                          <a:effectLst/>
                          <a:latin typeface="+mj-lt"/>
                        </a:rPr>
                        <a:t>ả</a:t>
                      </a:r>
                      <a:r>
                        <a:rPr lang="en-US" sz="2000" b="1">
                          <a:solidFill>
                            <a:srgbClr val="000000"/>
                          </a:solidFill>
                          <a:effectLst/>
                          <a:latin typeface="+mj-lt"/>
                        </a:rPr>
                        <a:t>i thích</a:t>
                      </a:r>
                      <a:endParaRPr lang="en-US" sz="2000" b="1">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53471160"/>
                  </a:ext>
                </a:extLst>
              </a:tr>
              <a:tr h="4153307">
                <a:tc>
                  <a:txBody>
                    <a:bodyPr/>
                    <a:lstStyle/>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a:effectLst/>
                        <a:latin typeface="+mj-lt"/>
                      </a:endParaRPr>
                    </a:p>
                    <a:p>
                      <a:pPr marL="0" marR="0" algn="ctr">
                        <a:lnSpc>
                          <a:spcPct val="150000"/>
                        </a:lnSpc>
                        <a:spcBef>
                          <a:spcPts val="100"/>
                        </a:spcBef>
                        <a:spcAft>
                          <a:spcPts val="100"/>
                        </a:spcAft>
                      </a:pPr>
                      <a:endParaRPr lang="en-US" sz="2000">
                        <a:effectLst/>
                        <a:latin typeface="+mj-lt"/>
                      </a:endParaRPr>
                    </a:p>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585156910"/>
                  </a:ext>
                </a:extLst>
              </a:tr>
            </a:tbl>
          </a:graphicData>
        </a:graphic>
      </p:graphicFrame>
      <p:sp>
        <p:nvSpPr>
          <p:cNvPr id="3" name="TextBox 6">
            <a:extLst>
              <a:ext uri="{FF2B5EF4-FFF2-40B4-BE49-F238E27FC236}">
                <a16:creationId xmlns:a16="http://schemas.microsoft.com/office/drawing/2014/main" id="{CDC43038-46C3-9F58-E08A-F4D8E522DB97}"/>
              </a:ext>
            </a:extLst>
          </p:cNvPr>
          <p:cNvSpPr txBox="1"/>
          <p:nvPr/>
        </p:nvSpPr>
        <p:spPr>
          <a:xfrm>
            <a:off x="139701" y="1169089"/>
            <a:ext cx="1794328" cy="372864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 Chỉ những người có nộp thuế mới phải thực hiện trách nhiệm của công dân về nghĩa vụ nộp thuế.</a:t>
            </a:r>
          </a:p>
        </p:txBody>
      </p:sp>
      <p:sp>
        <p:nvSpPr>
          <p:cNvPr id="4" name="TextBox 8">
            <a:extLst>
              <a:ext uri="{FF2B5EF4-FFF2-40B4-BE49-F238E27FC236}">
                <a16:creationId xmlns:a16="http://schemas.microsoft.com/office/drawing/2014/main" id="{CDC43038-46C3-9F58-E08A-F4D8E522DB97}"/>
              </a:ext>
            </a:extLst>
          </p:cNvPr>
          <p:cNvSpPr txBox="1"/>
          <p:nvPr/>
        </p:nvSpPr>
        <p:spPr>
          <a:xfrm>
            <a:off x="4991100" y="1169089"/>
            <a:ext cx="3956959" cy="378565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M</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ọi người đều có trách nhiệm trong việc thực hiện quy định của pháp luật về nghĩa vụ nộp thuế. Những người không trực tiếp nộp thuế có trách nhiệm tìm hiểu, tuyên truyền, vận động thực hiện tốt nghĩa vụ nộp thuế; phê phán, tố cáo hành vi vi phạm</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endPar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6424" y="1435100"/>
            <a:ext cx="1124476" cy="978747"/>
          </a:xfrm>
          <a:prstGeom prst="rect">
            <a:avLst/>
          </a:prstGeom>
        </p:spPr>
      </p:pic>
    </p:spTree>
    <p:extLst>
      <p:ext uri="{BB962C8B-B14F-4D97-AF65-F5344CB8AC3E}">
        <p14:creationId xmlns:p14="http://schemas.microsoft.com/office/powerpoint/2010/main" val="17780105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 y="0"/>
          <a:ext cx="9143998" cy="5143499"/>
        </p:xfrm>
        <a:graphic>
          <a:graphicData uri="http://schemas.openxmlformats.org/drawingml/2006/table">
            <a:tbl>
              <a:tblPr firstRow="1" firstCol="1" bandRow="1"/>
              <a:tblGrid>
                <a:gridCol w="2057398">
                  <a:extLst>
                    <a:ext uri="{9D8B030D-6E8A-4147-A177-3AD203B41FA5}">
                      <a16:colId xmlns:a16="http://schemas.microsoft.com/office/drawing/2014/main" val="2444675504"/>
                    </a:ext>
                  </a:extLst>
                </a:gridCol>
                <a:gridCol w="1320800">
                  <a:extLst>
                    <a:ext uri="{9D8B030D-6E8A-4147-A177-3AD203B41FA5}">
                      <a16:colId xmlns:a16="http://schemas.microsoft.com/office/drawing/2014/main" val="2918585714"/>
                    </a:ext>
                  </a:extLst>
                </a:gridCol>
                <a:gridCol w="1409700">
                  <a:extLst>
                    <a:ext uri="{9D8B030D-6E8A-4147-A177-3AD203B41FA5}">
                      <a16:colId xmlns:a16="http://schemas.microsoft.com/office/drawing/2014/main" val="3035219563"/>
                    </a:ext>
                  </a:extLst>
                </a:gridCol>
                <a:gridCol w="4356100">
                  <a:extLst>
                    <a:ext uri="{9D8B030D-6E8A-4147-A177-3AD203B41FA5}">
                      <a16:colId xmlns:a16="http://schemas.microsoft.com/office/drawing/2014/main" val="366353568"/>
                    </a:ext>
                  </a:extLst>
                </a:gridCol>
              </a:tblGrid>
              <a:tr h="990192">
                <a:tc>
                  <a:txBody>
                    <a:bodyPr/>
                    <a:lstStyle/>
                    <a:p>
                      <a:pPr marL="0" marR="0" algn="ctr">
                        <a:lnSpc>
                          <a:spcPct val="150000"/>
                        </a:lnSpc>
                        <a:spcBef>
                          <a:spcPts val="100"/>
                        </a:spcBef>
                        <a:spcAft>
                          <a:spcPts val="100"/>
                        </a:spcAft>
                      </a:pPr>
                      <a:r>
                        <a:rPr lang="en-US" sz="2000" b="1">
                          <a:solidFill>
                            <a:srgbClr val="000000"/>
                          </a:solidFill>
                          <a:effectLst/>
                          <a:latin typeface="+mj-lt"/>
                        </a:rPr>
                        <a:t>Nhận</a:t>
                      </a:r>
                      <a:r>
                        <a:rPr lang="en-US" sz="2000" b="1" baseline="0">
                          <a:solidFill>
                            <a:srgbClr val="000000"/>
                          </a:solidFill>
                          <a:effectLst/>
                          <a:latin typeface="+mj-lt"/>
                        </a:rPr>
                        <a:t> định</a:t>
                      </a:r>
                      <a:endParaRPr lang="en-US" sz="2000" b="1">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100"/>
                        </a:spcBef>
                        <a:spcAft>
                          <a:spcPts val="100"/>
                        </a:spcAft>
                      </a:pPr>
                      <a:r>
                        <a:rPr lang="en-US" sz="2000" b="1">
                          <a:solidFill>
                            <a:srgbClr val="000000"/>
                          </a:solidFill>
                          <a:effectLst/>
                          <a:latin typeface="+mj-lt"/>
                          <a:ea typeface="Calibri" panose="020F0502020204030204" pitchFamily="34" charset="0"/>
                          <a:cs typeface="Arial"/>
                        </a:rPr>
                        <a:t>Đồng</a:t>
                      </a:r>
                      <a:r>
                        <a:rPr lang="en-US" sz="2000" b="1" baseline="0">
                          <a:solidFill>
                            <a:srgbClr val="000000"/>
                          </a:solidFill>
                          <a:effectLst/>
                          <a:latin typeface="+mj-lt"/>
                          <a:ea typeface="Calibri" panose="020F0502020204030204" pitchFamily="34" charset="0"/>
                          <a:cs typeface="Arial"/>
                        </a:rPr>
                        <a:t> tình</a:t>
                      </a:r>
                      <a:endParaRPr lang="en-US" sz="2000" b="1">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100"/>
                        </a:spcBef>
                        <a:spcAft>
                          <a:spcPts val="100"/>
                        </a:spcAft>
                      </a:pPr>
                      <a:r>
                        <a:rPr lang="en-US" sz="2000" b="1">
                          <a:solidFill>
                            <a:srgbClr val="000000"/>
                          </a:solidFill>
                          <a:effectLst/>
                          <a:latin typeface="+mj-lt"/>
                          <a:ea typeface="Calibri" panose="020F0502020204030204" pitchFamily="34" charset="0"/>
                          <a:cs typeface="Times New Roman" panose="02020603050405020304" pitchFamily="18" charset="0"/>
                        </a:rPr>
                        <a:t>Không</a:t>
                      </a:r>
                      <a:r>
                        <a:rPr lang="en-US" sz="2000" b="1" baseline="0">
                          <a:solidFill>
                            <a:srgbClr val="000000"/>
                          </a:solidFill>
                          <a:effectLst/>
                          <a:latin typeface="+mj-lt"/>
                          <a:ea typeface="Calibri" panose="020F0502020204030204" pitchFamily="34" charset="0"/>
                          <a:cs typeface="Times New Roman" panose="02020603050405020304" pitchFamily="18" charset="0"/>
                        </a:rPr>
                        <a:t> đồng tình</a:t>
                      </a:r>
                      <a:endParaRPr lang="en-US" sz="2000" b="1">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100"/>
                        </a:spcBef>
                        <a:spcAft>
                          <a:spcPts val="100"/>
                        </a:spcAft>
                      </a:pPr>
                      <a:r>
                        <a:rPr lang="en-US" sz="2000" b="1">
                          <a:solidFill>
                            <a:srgbClr val="000000"/>
                          </a:solidFill>
                          <a:effectLst/>
                          <a:latin typeface="+mj-lt"/>
                        </a:rPr>
                        <a:t>Gi</a:t>
                      </a:r>
                      <a:r>
                        <a:rPr lang="en-US" sz="2000" b="1" baseline="0">
                          <a:solidFill>
                            <a:srgbClr val="000000"/>
                          </a:solidFill>
                          <a:effectLst/>
                          <a:latin typeface="+mj-lt"/>
                        </a:rPr>
                        <a:t>ả</a:t>
                      </a:r>
                      <a:r>
                        <a:rPr lang="en-US" sz="2000" b="1">
                          <a:solidFill>
                            <a:srgbClr val="000000"/>
                          </a:solidFill>
                          <a:effectLst/>
                          <a:latin typeface="+mj-lt"/>
                        </a:rPr>
                        <a:t>i thích</a:t>
                      </a:r>
                      <a:endParaRPr lang="en-US" sz="2000" b="1">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53471160"/>
                  </a:ext>
                </a:extLst>
              </a:tr>
              <a:tr h="4153307">
                <a:tc>
                  <a:txBody>
                    <a:bodyPr/>
                    <a:lstStyle/>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a:effectLst/>
                        <a:latin typeface="+mj-lt"/>
                      </a:endParaRPr>
                    </a:p>
                    <a:p>
                      <a:pPr marL="0" marR="0" algn="ctr">
                        <a:lnSpc>
                          <a:spcPct val="150000"/>
                        </a:lnSpc>
                        <a:spcBef>
                          <a:spcPts val="100"/>
                        </a:spcBef>
                        <a:spcAft>
                          <a:spcPts val="100"/>
                        </a:spcAft>
                      </a:pPr>
                      <a:endParaRPr lang="en-US" sz="2000">
                        <a:effectLst/>
                        <a:latin typeface="+mj-lt"/>
                      </a:endParaRPr>
                    </a:p>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585156910"/>
                  </a:ext>
                </a:extLst>
              </a:tr>
            </a:tbl>
          </a:graphicData>
        </a:graphic>
      </p:graphicFrame>
      <p:sp>
        <p:nvSpPr>
          <p:cNvPr id="3" name="TextBox 6">
            <a:extLst>
              <a:ext uri="{FF2B5EF4-FFF2-40B4-BE49-F238E27FC236}">
                <a16:creationId xmlns:a16="http://schemas.microsoft.com/office/drawing/2014/main" id="{CDC43038-46C3-9F58-E08A-F4D8E522DB97}"/>
              </a:ext>
            </a:extLst>
          </p:cNvPr>
          <p:cNvSpPr txBox="1"/>
          <p:nvPr/>
        </p:nvSpPr>
        <p:spPr>
          <a:xfrm>
            <a:off x="139701" y="1169089"/>
            <a:ext cx="1794328" cy="326698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d. Mọi người có quyền tự do kinh doanh tất cả các ngành, nghề theo sở thích của bản thân.</a:t>
            </a:r>
          </a:p>
        </p:txBody>
      </p:sp>
      <p:sp>
        <p:nvSpPr>
          <p:cNvPr id="4" name="TextBox 8">
            <a:extLst>
              <a:ext uri="{FF2B5EF4-FFF2-40B4-BE49-F238E27FC236}">
                <a16:creationId xmlns:a16="http://schemas.microsoft.com/office/drawing/2014/main" id="{CDC43038-46C3-9F58-E08A-F4D8E522DB97}"/>
              </a:ext>
            </a:extLst>
          </p:cNvPr>
          <p:cNvSpPr txBox="1"/>
          <p:nvPr/>
        </p:nvSpPr>
        <p:spPr>
          <a:xfrm>
            <a:off x="4953000" y="1169089"/>
            <a:ext cx="3995059" cy="332398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M</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ọi người chỉ được tự do kinh doanh những ngành nghề mà pháp luật không cấm. </a:t>
            </a:r>
            <a:endPar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Những ngành nghề mà mọi người thích nhưng không được pháp luật cho phép thì không được kinh doanh.</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6424" y="1435100"/>
            <a:ext cx="1124476" cy="978747"/>
          </a:xfrm>
          <a:prstGeom prst="rect">
            <a:avLst/>
          </a:prstGeom>
        </p:spPr>
      </p:pic>
    </p:spTree>
    <p:extLst>
      <p:ext uri="{BB962C8B-B14F-4D97-AF65-F5344CB8AC3E}">
        <p14:creationId xmlns:p14="http://schemas.microsoft.com/office/powerpoint/2010/main" val="35554725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2830">
          <a:extLst>
            <a:ext uri="{FF2B5EF4-FFF2-40B4-BE49-F238E27FC236}">
              <a16:creationId xmlns:a16="http://schemas.microsoft.com/office/drawing/2014/main" id="{84906AA5-C8F5-7342-835A-FC17FA11AA54}"/>
            </a:ext>
          </a:extLst>
        </p:cNvPr>
        <p:cNvGrpSpPr/>
        <p:nvPr/>
      </p:nvGrpSpPr>
      <p:grpSpPr>
        <a:xfrm>
          <a:off x="0" y="0"/>
          <a:ext cx="0" cy="0"/>
          <a:chOff x="0" y="0"/>
          <a:chExt cx="0" cy="0"/>
        </a:xfrm>
      </p:grpSpPr>
      <p:sp>
        <p:nvSpPr>
          <p:cNvPr id="2831" name="Google Shape;2831;p63">
            <a:extLst>
              <a:ext uri="{FF2B5EF4-FFF2-40B4-BE49-F238E27FC236}">
                <a16:creationId xmlns:a16="http://schemas.microsoft.com/office/drawing/2014/main" id="{06B1E534-B082-63E1-D374-6A990E2BA431}"/>
              </a:ext>
            </a:extLst>
          </p:cNvPr>
          <p:cNvSpPr/>
          <p:nvPr/>
        </p:nvSpPr>
        <p:spPr>
          <a:xfrm>
            <a:off x="623523" y="1908639"/>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Rectangle: Rounded Corners 11">
            <a:extLst>
              <a:ext uri="{FF2B5EF4-FFF2-40B4-BE49-F238E27FC236}">
                <a16:creationId xmlns:a16="http://schemas.microsoft.com/office/drawing/2014/main" id="{4E1AE050-EC79-79FF-5EBA-B4AEC3921C36}"/>
              </a:ext>
            </a:extLst>
          </p:cNvPr>
          <p:cNvSpPr/>
          <p:nvPr/>
        </p:nvSpPr>
        <p:spPr>
          <a:xfrm>
            <a:off x="3267276" y="506627"/>
            <a:ext cx="2602372" cy="1080370"/>
          </a:xfrm>
          <a:prstGeom prst="roundRect">
            <a:avLst>
              <a:gd name="adj" fmla="val 11905"/>
            </a:avLst>
          </a:prstGeom>
          <a:solidFill>
            <a:srgbClr val="FFFFFF"/>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242C5E"/>
                </a:solidFill>
              </a:rPr>
              <a:t>BÀI 10</a:t>
            </a:r>
          </a:p>
        </p:txBody>
      </p:sp>
      <p:sp>
        <p:nvSpPr>
          <p:cNvPr id="14" name="TextBox 13">
            <a:extLst>
              <a:ext uri="{FF2B5EF4-FFF2-40B4-BE49-F238E27FC236}">
                <a16:creationId xmlns:a16="http://schemas.microsoft.com/office/drawing/2014/main" id="{C50A9B4C-6B41-5731-BBC7-806244706FA2}"/>
              </a:ext>
            </a:extLst>
          </p:cNvPr>
          <p:cNvSpPr txBox="1"/>
          <p:nvPr/>
        </p:nvSpPr>
        <p:spPr>
          <a:xfrm>
            <a:off x="0" y="1722400"/>
            <a:ext cx="9144000" cy="1824923"/>
          </a:xfrm>
          <a:prstGeom prst="rect">
            <a:avLst/>
          </a:prstGeom>
          <a:noFill/>
        </p:spPr>
        <p:txBody>
          <a:bodyPr wrap="square">
            <a:spAutoFit/>
          </a:bodyPr>
          <a:lstStyle/>
          <a:p>
            <a:pPr algn="ctr">
              <a:lnSpc>
                <a:spcPct val="150000"/>
              </a:lnSpc>
            </a:pPr>
            <a:r>
              <a:rPr lang="en-US" sz="4000" b="1">
                <a:solidFill>
                  <a:srgbClr val="242C5E"/>
                </a:solidFill>
              </a:rPr>
              <a:t>QUYỀN TỰ DO KINH DOANH </a:t>
            </a:r>
          </a:p>
          <a:p>
            <a:pPr algn="ctr">
              <a:lnSpc>
                <a:spcPct val="150000"/>
              </a:lnSpc>
            </a:pPr>
            <a:r>
              <a:rPr lang="en-US" sz="4000" b="1">
                <a:solidFill>
                  <a:srgbClr val="242C5E"/>
                </a:solidFill>
              </a:rPr>
              <a:t>VÀ NGHĨA VỤ NỘP THUẾ</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6482" t="43908" r="2853" b="13814"/>
          <a:stretch/>
        </p:blipFill>
        <p:spPr>
          <a:xfrm>
            <a:off x="111211" y="3536613"/>
            <a:ext cx="1478771" cy="1233996"/>
          </a:xfrm>
          <a:prstGeom prst="rect">
            <a:avLst/>
          </a:prstGeom>
        </p:spPr>
      </p:pic>
      <p:grpSp>
        <p:nvGrpSpPr>
          <p:cNvPr id="38" name="Google Shape;2849;p63">
            <a:extLst>
              <a:ext uri="{FF2B5EF4-FFF2-40B4-BE49-F238E27FC236}">
                <a16:creationId xmlns:a16="http://schemas.microsoft.com/office/drawing/2014/main" id="{09CBCD8E-2F50-00E4-244D-BD95193CA80D}"/>
              </a:ext>
            </a:extLst>
          </p:cNvPr>
          <p:cNvGrpSpPr/>
          <p:nvPr/>
        </p:nvGrpSpPr>
        <p:grpSpPr>
          <a:xfrm flipH="1">
            <a:off x="7022469" y="2938411"/>
            <a:ext cx="2674375" cy="1806165"/>
            <a:chOff x="-955244" y="2958954"/>
            <a:chExt cx="2674375" cy="1806165"/>
          </a:xfrm>
        </p:grpSpPr>
        <p:grpSp>
          <p:nvGrpSpPr>
            <p:cNvPr id="39" name="Google Shape;2850;p63">
              <a:extLst>
                <a:ext uri="{FF2B5EF4-FFF2-40B4-BE49-F238E27FC236}">
                  <a16:creationId xmlns:a16="http://schemas.microsoft.com/office/drawing/2014/main" id="{9C8BD9F7-83AE-10B3-96A6-DB503504C4AC}"/>
                </a:ext>
              </a:extLst>
            </p:cNvPr>
            <p:cNvGrpSpPr/>
            <p:nvPr/>
          </p:nvGrpSpPr>
          <p:grpSpPr>
            <a:xfrm rot="-776271">
              <a:off x="-144934" y="3046568"/>
              <a:ext cx="949574" cy="1471550"/>
              <a:chOff x="2842464" y="2262943"/>
              <a:chExt cx="365928" cy="567114"/>
            </a:xfrm>
          </p:grpSpPr>
          <p:sp>
            <p:nvSpPr>
              <p:cNvPr id="54" name="Google Shape;2851;p63">
                <a:extLst>
                  <a:ext uri="{FF2B5EF4-FFF2-40B4-BE49-F238E27FC236}">
                    <a16:creationId xmlns:a16="http://schemas.microsoft.com/office/drawing/2014/main" id="{EECC1851-4861-DD42-4766-B50F976B62BF}"/>
                  </a:ext>
                </a:extLst>
              </p:cNvPr>
              <p:cNvSpPr/>
              <p:nvPr/>
            </p:nvSpPr>
            <p:spPr>
              <a:xfrm>
                <a:off x="2842464" y="2262943"/>
                <a:ext cx="239879" cy="567114"/>
              </a:xfrm>
              <a:custGeom>
                <a:avLst/>
                <a:gdLst/>
                <a:ahLst/>
                <a:cxnLst/>
                <a:rect l="l" t="t" r="r" b="b"/>
                <a:pathLst>
                  <a:path w="9070" h="21443" extrusionOk="0">
                    <a:moveTo>
                      <a:pt x="7649" y="0"/>
                    </a:moveTo>
                    <a:cubicBezTo>
                      <a:pt x="7495" y="0"/>
                      <a:pt x="7325" y="29"/>
                      <a:pt x="7138" y="88"/>
                    </a:cubicBezTo>
                    <a:cubicBezTo>
                      <a:pt x="1915" y="1741"/>
                      <a:pt x="1" y="19673"/>
                      <a:pt x="1" y="19933"/>
                    </a:cubicBezTo>
                    <a:cubicBezTo>
                      <a:pt x="1" y="19933"/>
                      <a:pt x="524" y="21442"/>
                      <a:pt x="1857" y="21442"/>
                    </a:cubicBezTo>
                    <a:cubicBezTo>
                      <a:pt x="2060" y="21442"/>
                      <a:pt x="2282" y="21407"/>
                      <a:pt x="2524" y="21327"/>
                    </a:cubicBezTo>
                    <a:cubicBezTo>
                      <a:pt x="3715" y="20931"/>
                      <a:pt x="7531" y="11327"/>
                      <a:pt x="8600" y="5144"/>
                    </a:cubicBezTo>
                    <a:lnTo>
                      <a:pt x="6980" y="4690"/>
                    </a:lnTo>
                    <a:lnTo>
                      <a:pt x="8751" y="4147"/>
                    </a:lnTo>
                    <a:cubicBezTo>
                      <a:pt x="9069" y="1704"/>
                      <a:pt x="8838" y="0"/>
                      <a:pt x="76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852;p63">
                <a:extLst>
                  <a:ext uri="{FF2B5EF4-FFF2-40B4-BE49-F238E27FC236}">
                    <a16:creationId xmlns:a16="http://schemas.microsoft.com/office/drawing/2014/main" id="{C36B2BA7-DBA9-C73B-4623-9FAE3BD4C094}"/>
                  </a:ext>
                </a:extLst>
              </p:cNvPr>
              <p:cNvSpPr/>
              <p:nvPr/>
            </p:nvSpPr>
            <p:spPr>
              <a:xfrm>
                <a:off x="2901045" y="2499490"/>
                <a:ext cx="307346" cy="311287"/>
              </a:xfrm>
              <a:custGeom>
                <a:avLst/>
                <a:gdLst/>
                <a:ahLst/>
                <a:cxnLst/>
                <a:rect l="l" t="t" r="r" b="b"/>
                <a:pathLst>
                  <a:path w="11621" h="11770" extrusionOk="0">
                    <a:moveTo>
                      <a:pt x="9243" y="1"/>
                    </a:moveTo>
                    <a:cubicBezTo>
                      <a:pt x="3852" y="1"/>
                      <a:pt x="1" y="10095"/>
                      <a:pt x="1" y="10095"/>
                    </a:cubicBezTo>
                    <a:cubicBezTo>
                      <a:pt x="1" y="10095"/>
                      <a:pt x="958" y="11769"/>
                      <a:pt x="1924" y="11769"/>
                    </a:cubicBezTo>
                    <a:cubicBezTo>
                      <a:pt x="2477" y="11769"/>
                      <a:pt x="3032" y="11222"/>
                      <a:pt x="3414" y="9504"/>
                    </a:cubicBezTo>
                    <a:cubicBezTo>
                      <a:pt x="4464" y="4778"/>
                      <a:pt x="9519" y="3530"/>
                      <a:pt x="10569" y="2020"/>
                    </a:cubicBezTo>
                    <a:cubicBezTo>
                      <a:pt x="11620" y="510"/>
                      <a:pt x="10241" y="117"/>
                      <a:pt x="10241" y="117"/>
                    </a:cubicBezTo>
                    <a:cubicBezTo>
                      <a:pt x="9903" y="38"/>
                      <a:pt x="9570" y="1"/>
                      <a:pt x="92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853;p63">
                <a:extLst>
                  <a:ext uri="{FF2B5EF4-FFF2-40B4-BE49-F238E27FC236}">
                    <a16:creationId xmlns:a16="http://schemas.microsoft.com/office/drawing/2014/main" id="{FA313D09-6F29-BE72-1F01-C2897BC8B951}"/>
                  </a:ext>
                </a:extLst>
              </p:cNvPr>
              <p:cNvSpPr/>
              <p:nvPr/>
            </p:nvSpPr>
            <p:spPr>
              <a:xfrm>
                <a:off x="2916887" y="2324539"/>
                <a:ext cx="114412" cy="381135"/>
              </a:xfrm>
              <a:custGeom>
                <a:avLst/>
                <a:gdLst/>
                <a:ahLst/>
                <a:cxnLst/>
                <a:rect l="l" t="t" r="r" b="b"/>
                <a:pathLst>
                  <a:path w="4326" h="14411" extrusionOk="0">
                    <a:moveTo>
                      <a:pt x="4196" y="0"/>
                    </a:moveTo>
                    <a:cubicBezTo>
                      <a:pt x="4163" y="73"/>
                      <a:pt x="808" y="7308"/>
                      <a:pt x="0" y="14394"/>
                    </a:cubicBezTo>
                    <a:lnTo>
                      <a:pt x="144" y="14411"/>
                    </a:lnTo>
                    <a:cubicBezTo>
                      <a:pt x="947" y="7348"/>
                      <a:pt x="4293" y="133"/>
                      <a:pt x="4326" y="60"/>
                    </a:cubicBezTo>
                    <a:lnTo>
                      <a:pt x="419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854;p63">
                <a:extLst>
                  <a:ext uri="{FF2B5EF4-FFF2-40B4-BE49-F238E27FC236}">
                    <a16:creationId xmlns:a16="http://schemas.microsoft.com/office/drawing/2014/main" id="{EE87D4E4-BDD6-49FD-0F72-8490AD93F4C2}"/>
                  </a:ext>
                </a:extLst>
              </p:cNvPr>
              <p:cNvSpPr/>
              <p:nvPr/>
            </p:nvSpPr>
            <p:spPr>
              <a:xfrm>
                <a:off x="2950898" y="2531729"/>
                <a:ext cx="179050" cy="182012"/>
              </a:xfrm>
              <a:custGeom>
                <a:avLst/>
                <a:gdLst/>
                <a:ahLst/>
                <a:cxnLst/>
                <a:rect l="l" t="t" r="r" b="b"/>
                <a:pathLst>
                  <a:path w="6770" h="6882" extrusionOk="0">
                    <a:moveTo>
                      <a:pt x="6702" y="1"/>
                    </a:moveTo>
                    <a:cubicBezTo>
                      <a:pt x="6651" y="28"/>
                      <a:pt x="1496" y="2815"/>
                      <a:pt x="1" y="6831"/>
                    </a:cubicBezTo>
                    <a:lnTo>
                      <a:pt x="136" y="6882"/>
                    </a:lnTo>
                    <a:cubicBezTo>
                      <a:pt x="906" y="4812"/>
                      <a:pt x="2666" y="3087"/>
                      <a:pt x="4008" y="2003"/>
                    </a:cubicBezTo>
                    <a:cubicBezTo>
                      <a:pt x="5466" y="828"/>
                      <a:pt x="6756" y="134"/>
                      <a:pt x="6770" y="127"/>
                    </a:cubicBezTo>
                    <a:lnTo>
                      <a:pt x="670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 name="Google Shape;2855;p63">
              <a:extLst>
                <a:ext uri="{FF2B5EF4-FFF2-40B4-BE49-F238E27FC236}">
                  <a16:creationId xmlns:a16="http://schemas.microsoft.com/office/drawing/2014/main" id="{40DAC7CB-4F37-D1E8-1150-99C47CBC5794}"/>
                </a:ext>
              </a:extLst>
            </p:cNvPr>
            <p:cNvGrpSpPr/>
            <p:nvPr/>
          </p:nvGrpSpPr>
          <p:grpSpPr>
            <a:xfrm>
              <a:off x="-955244" y="3932198"/>
              <a:ext cx="2674375" cy="832921"/>
              <a:chOff x="537247" y="4853158"/>
              <a:chExt cx="812732" cy="253129"/>
            </a:xfrm>
          </p:grpSpPr>
          <p:sp>
            <p:nvSpPr>
              <p:cNvPr id="41" name="Google Shape;2856;p63">
                <a:extLst>
                  <a:ext uri="{FF2B5EF4-FFF2-40B4-BE49-F238E27FC236}">
                    <a16:creationId xmlns:a16="http://schemas.microsoft.com/office/drawing/2014/main" id="{B651FE88-C10F-2301-1B7B-D3FCB49CC6C0}"/>
                  </a:ext>
                </a:extLst>
              </p:cNvPr>
              <p:cNvSpPr/>
              <p:nvPr/>
            </p:nvSpPr>
            <p:spPr>
              <a:xfrm>
                <a:off x="537247" y="5001979"/>
                <a:ext cx="812732" cy="104230"/>
              </a:xfrm>
              <a:custGeom>
                <a:avLst/>
                <a:gdLst/>
                <a:ahLst/>
                <a:cxnLst/>
                <a:rect l="l" t="t" r="r" b="b"/>
                <a:pathLst>
                  <a:path w="30730" h="3941" extrusionOk="0">
                    <a:moveTo>
                      <a:pt x="662" y="0"/>
                    </a:moveTo>
                    <a:cubicBezTo>
                      <a:pt x="296" y="0"/>
                      <a:pt x="0" y="297"/>
                      <a:pt x="0" y="662"/>
                    </a:cubicBezTo>
                    <a:lnTo>
                      <a:pt x="0" y="3280"/>
                    </a:lnTo>
                    <a:cubicBezTo>
                      <a:pt x="0" y="3645"/>
                      <a:pt x="296" y="3941"/>
                      <a:pt x="662" y="3941"/>
                    </a:cubicBezTo>
                    <a:lnTo>
                      <a:pt x="30067" y="3941"/>
                    </a:lnTo>
                    <a:cubicBezTo>
                      <a:pt x="30432" y="3941"/>
                      <a:pt x="30729" y="3645"/>
                      <a:pt x="30729" y="3280"/>
                    </a:cubicBezTo>
                    <a:lnTo>
                      <a:pt x="30729" y="662"/>
                    </a:lnTo>
                    <a:cubicBezTo>
                      <a:pt x="30729" y="297"/>
                      <a:pt x="30432" y="0"/>
                      <a:pt x="300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857;p63">
                <a:extLst>
                  <a:ext uri="{FF2B5EF4-FFF2-40B4-BE49-F238E27FC236}">
                    <a16:creationId xmlns:a16="http://schemas.microsoft.com/office/drawing/2014/main" id="{88FA9CA9-722D-AA0A-CDDC-751785F6BCBE}"/>
                  </a:ext>
                </a:extLst>
              </p:cNvPr>
              <p:cNvSpPr/>
              <p:nvPr/>
            </p:nvSpPr>
            <p:spPr>
              <a:xfrm>
                <a:off x="1271297" y="4999942"/>
                <a:ext cx="28378" cy="106345"/>
              </a:xfrm>
              <a:custGeom>
                <a:avLst/>
                <a:gdLst/>
                <a:ahLst/>
                <a:cxnLst/>
                <a:rect l="l" t="t" r="r" b="b"/>
                <a:pathLst>
                  <a:path w="1073" h="4021" extrusionOk="0">
                    <a:moveTo>
                      <a:pt x="1" y="0"/>
                    </a:moveTo>
                    <a:lnTo>
                      <a:pt x="1" y="4021"/>
                    </a:lnTo>
                    <a:lnTo>
                      <a:pt x="1072" y="4021"/>
                    </a:lnTo>
                    <a:lnTo>
                      <a:pt x="107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858;p63">
                <a:extLst>
                  <a:ext uri="{FF2B5EF4-FFF2-40B4-BE49-F238E27FC236}">
                    <a16:creationId xmlns:a16="http://schemas.microsoft.com/office/drawing/2014/main" id="{5B5184BB-2374-6B50-13E1-5767CB2A2712}"/>
                  </a:ext>
                </a:extLst>
              </p:cNvPr>
              <p:cNvSpPr/>
              <p:nvPr/>
            </p:nvSpPr>
            <p:spPr>
              <a:xfrm>
                <a:off x="1219301" y="4999942"/>
                <a:ext cx="28405" cy="106345"/>
              </a:xfrm>
              <a:custGeom>
                <a:avLst/>
                <a:gdLst/>
                <a:ahLst/>
                <a:cxnLst/>
                <a:rect l="l" t="t" r="r" b="b"/>
                <a:pathLst>
                  <a:path w="1074" h="4021" extrusionOk="0">
                    <a:moveTo>
                      <a:pt x="0" y="0"/>
                    </a:moveTo>
                    <a:lnTo>
                      <a:pt x="0" y="4021"/>
                    </a:lnTo>
                    <a:lnTo>
                      <a:pt x="1073" y="4021"/>
                    </a:lnTo>
                    <a:lnTo>
                      <a:pt x="107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859;p63">
                <a:extLst>
                  <a:ext uri="{FF2B5EF4-FFF2-40B4-BE49-F238E27FC236}">
                    <a16:creationId xmlns:a16="http://schemas.microsoft.com/office/drawing/2014/main" id="{85FA6352-F754-27A8-776C-5A5293280F23}"/>
                  </a:ext>
                </a:extLst>
              </p:cNvPr>
              <p:cNvSpPr/>
              <p:nvPr/>
            </p:nvSpPr>
            <p:spPr>
              <a:xfrm>
                <a:off x="631770" y="5001979"/>
                <a:ext cx="28378" cy="104309"/>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860;p63">
                <a:extLst>
                  <a:ext uri="{FF2B5EF4-FFF2-40B4-BE49-F238E27FC236}">
                    <a16:creationId xmlns:a16="http://schemas.microsoft.com/office/drawing/2014/main" id="{BBA6B847-DCB6-4EE7-CC24-D12FDF506A2E}"/>
                  </a:ext>
                </a:extLst>
              </p:cNvPr>
              <p:cNvSpPr/>
              <p:nvPr/>
            </p:nvSpPr>
            <p:spPr>
              <a:xfrm>
                <a:off x="579801" y="5001979"/>
                <a:ext cx="28378" cy="104309"/>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861;p63">
                <a:extLst>
                  <a:ext uri="{FF2B5EF4-FFF2-40B4-BE49-F238E27FC236}">
                    <a16:creationId xmlns:a16="http://schemas.microsoft.com/office/drawing/2014/main" id="{208E281A-7160-A392-A76F-A3658E26F7A7}"/>
                  </a:ext>
                </a:extLst>
              </p:cNvPr>
              <p:cNvSpPr/>
              <p:nvPr/>
            </p:nvSpPr>
            <p:spPr>
              <a:xfrm>
                <a:off x="553406" y="4853158"/>
                <a:ext cx="746825" cy="148397"/>
              </a:xfrm>
              <a:custGeom>
                <a:avLst/>
                <a:gdLst/>
                <a:ahLst/>
                <a:cxnLst/>
                <a:rect l="l" t="t" r="r" b="b"/>
                <a:pathLst>
                  <a:path w="28238" h="5611" extrusionOk="0">
                    <a:moveTo>
                      <a:pt x="2805" y="1"/>
                    </a:moveTo>
                    <a:cubicBezTo>
                      <a:pt x="1256" y="1"/>
                      <a:pt x="0" y="1256"/>
                      <a:pt x="0" y="2805"/>
                    </a:cubicBezTo>
                    <a:cubicBezTo>
                      <a:pt x="0" y="4354"/>
                      <a:pt x="1256" y="5611"/>
                      <a:pt x="2805" y="5611"/>
                    </a:cubicBezTo>
                    <a:lnTo>
                      <a:pt x="28237" y="5611"/>
                    </a:lnTo>
                    <a:lnTo>
                      <a:pt x="2823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862;p63">
                <a:extLst>
                  <a:ext uri="{FF2B5EF4-FFF2-40B4-BE49-F238E27FC236}">
                    <a16:creationId xmlns:a16="http://schemas.microsoft.com/office/drawing/2014/main" id="{34A1FDE7-3787-D028-7E56-D73564A2562D}"/>
                  </a:ext>
                </a:extLst>
              </p:cNvPr>
              <p:cNvSpPr/>
              <p:nvPr/>
            </p:nvSpPr>
            <p:spPr>
              <a:xfrm>
                <a:off x="571417" y="4871222"/>
                <a:ext cx="728734" cy="112270"/>
              </a:xfrm>
              <a:custGeom>
                <a:avLst/>
                <a:gdLst/>
                <a:ahLst/>
                <a:cxnLst/>
                <a:rect l="l" t="t" r="r" b="b"/>
                <a:pathLst>
                  <a:path w="27554" h="4245" extrusionOk="0">
                    <a:moveTo>
                      <a:pt x="2124" y="0"/>
                    </a:moveTo>
                    <a:cubicBezTo>
                      <a:pt x="953" y="0"/>
                      <a:pt x="1" y="952"/>
                      <a:pt x="1" y="2122"/>
                    </a:cubicBezTo>
                    <a:cubicBezTo>
                      <a:pt x="1" y="3292"/>
                      <a:pt x="953" y="4245"/>
                      <a:pt x="2124" y="4245"/>
                    </a:cubicBezTo>
                    <a:lnTo>
                      <a:pt x="27554" y="4245"/>
                    </a:lnTo>
                    <a:lnTo>
                      <a:pt x="275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863;p63">
                <a:extLst>
                  <a:ext uri="{FF2B5EF4-FFF2-40B4-BE49-F238E27FC236}">
                    <a16:creationId xmlns:a16="http://schemas.microsoft.com/office/drawing/2014/main" id="{D6FFEF96-809E-AFF8-EBB7-0E6BA9EA1A4E}"/>
                  </a:ext>
                </a:extLst>
              </p:cNvPr>
              <p:cNvSpPr/>
              <p:nvPr/>
            </p:nvSpPr>
            <p:spPr>
              <a:xfrm>
                <a:off x="782812" y="4903091"/>
                <a:ext cx="513452" cy="26"/>
              </a:xfrm>
              <a:custGeom>
                <a:avLst/>
                <a:gdLst/>
                <a:ahLst/>
                <a:cxnLst/>
                <a:rect l="l" t="t" r="r" b="b"/>
                <a:pathLst>
                  <a:path w="19414" h="1" extrusionOk="0">
                    <a:moveTo>
                      <a:pt x="19414" y="1"/>
                    </a:moveTo>
                    <a:lnTo>
                      <a:pt x="0" y="1"/>
                    </a:lnTo>
                  </a:path>
                </a:pathLst>
              </a:custGeom>
              <a:solidFill>
                <a:srgbClr val="FFEE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864;p63">
                <a:extLst>
                  <a:ext uri="{FF2B5EF4-FFF2-40B4-BE49-F238E27FC236}">
                    <a16:creationId xmlns:a16="http://schemas.microsoft.com/office/drawing/2014/main" id="{1F1BAA1B-15B1-EEB3-CD71-C140971EFF9D}"/>
                  </a:ext>
                </a:extLst>
              </p:cNvPr>
              <p:cNvSpPr/>
              <p:nvPr/>
            </p:nvSpPr>
            <p:spPr>
              <a:xfrm>
                <a:off x="782812" y="4902086"/>
                <a:ext cx="513452" cy="2089"/>
              </a:xfrm>
              <a:custGeom>
                <a:avLst/>
                <a:gdLst/>
                <a:ahLst/>
                <a:cxnLst/>
                <a:rect l="l" t="t" r="r" b="b"/>
                <a:pathLst>
                  <a:path w="19414" h="79" extrusionOk="0">
                    <a:moveTo>
                      <a:pt x="0" y="1"/>
                    </a:moveTo>
                    <a:lnTo>
                      <a:pt x="0" y="78"/>
                    </a:lnTo>
                    <a:lnTo>
                      <a:pt x="19414" y="78"/>
                    </a:lnTo>
                    <a:lnTo>
                      <a:pt x="1941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865;p63">
                <a:extLst>
                  <a:ext uri="{FF2B5EF4-FFF2-40B4-BE49-F238E27FC236}">
                    <a16:creationId xmlns:a16="http://schemas.microsoft.com/office/drawing/2014/main" id="{09F43CC8-FDD6-B2FF-DDF6-615727BE3E9A}"/>
                  </a:ext>
                </a:extLst>
              </p:cNvPr>
              <p:cNvSpPr/>
              <p:nvPr/>
            </p:nvSpPr>
            <p:spPr>
              <a:xfrm>
                <a:off x="632114" y="4934114"/>
                <a:ext cx="665922" cy="26"/>
              </a:xfrm>
              <a:custGeom>
                <a:avLst/>
                <a:gdLst/>
                <a:ahLst/>
                <a:cxnLst/>
                <a:rect l="l" t="t" r="r" b="b"/>
                <a:pathLst>
                  <a:path w="25179" h="1" extrusionOk="0">
                    <a:moveTo>
                      <a:pt x="25178" y="0"/>
                    </a:moveTo>
                    <a:lnTo>
                      <a:pt x="1" y="0"/>
                    </a:lnTo>
                  </a:path>
                </a:pathLst>
              </a:custGeom>
              <a:solidFill>
                <a:srgbClr val="FFEE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866;p63">
                <a:extLst>
                  <a:ext uri="{FF2B5EF4-FFF2-40B4-BE49-F238E27FC236}">
                    <a16:creationId xmlns:a16="http://schemas.microsoft.com/office/drawing/2014/main" id="{9D416C8F-CC9D-BDA2-42C4-37F3E89225AC}"/>
                  </a:ext>
                </a:extLst>
              </p:cNvPr>
              <p:cNvSpPr/>
              <p:nvPr/>
            </p:nvSpPr>
            <p:spPr>
              <a:xfrm>
                <a:off x="632114" y="4933083"/>
                <a:ext cx="665922" cy="2089"/>
              </a:xfrm>
              <a:custGeom>
                <a:avLst/>
                <a:gdLst/>
                <a:ahLst/>
                <a:cxnLst/>
                <a:rect l="l" t="t" r="r" b="b"/>
                <a:pathLst>
                  <a:path w="25179" h="79" extrusionOk="0">
                    <a:moveTo>
                      <a:pt x="1" y="1"/>
                    </a:moveTo>
                    <a:lnTo>
                      <a:pt x="1" y="79"/>
                    </a:lnTo>
                    <a:lnTo>
                      <a:pt x="25178" y="79"/>
                    </a:lnTo>
                    <a:lnTo>
                      <a:pt x="251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867;p63">
                <a:extLst>
                  <a:ext uri="{FF2B5EF4-FFF2-40B4-BE49-F238E27FC236}">
                    <a16:creationId xmlns:a16="http://schemas.microsoft.com/office/drawing/2014/main" id="{0561546E-5328-2707-FBDC-5FE0F1ABBE1F}"/>
                  </a:ext>
                </a:extLst>
              </p:cNvPr>
              <p:cNvSpPr/>
              <p:nvPr/>
            </p:nvSpPr>
            <p:spPr>
              <a:xfrm>
                <a:off x="1092803" y="4951094"/>
                <a:ext cx="203461" cy="26"/>
              </a:xfrm>
              <a:custGeom>
                <a:avLst/>
                <a:gdLst/>
                <a:ahLst/>
                <a:cxnLst/>
                <a:rect l="l" t="t" r="r" b="b"/>
                <a:pathLst>
                  <a:path w="7693" h="1" extrusionOk="0">
                    <a:moveTo>
                      <a:pt x="7693" y="1"/>
                    </a:moveTo>
                    <a:lnTo>
                      <a:pt x="0" y="1"/>
                    </a:lnTo>
                  </a:path>
                </a:pathLst>
              </a:custGeom>
              <a:solidFill>
                <a:srgbClr val="FFEE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868;p63">
                <a:extLst>
                  <a:ext uri="{FF2B5EF4-FFF2-40B4-BE49-F238E27FC236}">
                    <a16:creationId xmlns:a16="http://schemas.microsoft.com/office/drawing/2014/main" id="{FF9386E1-2F70-CE71-724C-D8305E4DDC2E}"/>
                  </a:ext>
                </a:extLst>
              </p:cNvPr>
              <p:cNvSpPr/>
              <p:nvPr/>
            </p:nvSpPr>
            <p:spPr>
              <a:xfrm>
                <a:off x="1092803" y="4950062"/>
                <a:ext cx="203461" cy="2116"/>
              </a:xfrm>
              <a:custGeom>
                <a:avLst/>
                <a:gdLst/>
                <a:ahLst/>
                <a:cxnLst/>
                <a:rect l="l" t="t" r="r" b="b"/>
                <a:pathLst>
                  <a:path w="7693" h="80" extrusionOk="0">
                    <a:moveTo>
                      <a:pt x="0" y="0"/>
                    </a:moveTo>
                    <a:lnTo>
                      <a:pt x="0" y="79"/>
                    </a:lnTo>
                    <a:lnTo>
                      <a:pt x="7693" y="79"/>
                    </a:lnTo>
                    <a:lnTo>
                      <a:pt x="769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080769704"/>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out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 y="0"/>
          <a:ext cx="9143998" cy="5143499"/>
        </p:xfrm>
        <a:graphic>
          <a:graphicData uri="http://schemas.openxmlformats.org/drawingml/2006/table">
            <a:tbl>
              <a:tblPr firstRow="1" firstCol="1" bandRow="1"/>
              <a:tblGrid>
                <a:gridCol w="2603498">
                  <a:extLst>
                    <a:ext uri="{9D8B030D-6E8A-4147-A177-3AD203B41FA5}">
                      <a16:colId xmlns:a16="http://schemas.microsoft.com/office/drawing/2014/main" val="2444675504"/>
                    </a:ext>
                  </a:extLst>
                </a:gridCol>
                <a:gridCol w="1435100">
                  <a:extLst>
                    <a:ext uri="{9D8B030D-6E8A-4147-A177-3AD203B41FA5}">
                      <a16:colId xmlns:a16="http://schemas.microsoft.com/office/drawing/2014/main" val="2918585714"/>
                    </a:ext>
                  </a:extLst>
                </a:gridCol>
                <a:gridCol w="1689100">
                  <a:extLst>
                    <a:ext uri="{9D8B030D-6E8A-4147-A177-3AD203B41FA5}">
                      <a16:colId xmlns:a16="http://schemas.microsoft.com/office/drawing/2014/main" val="3035219563"/>
                    </a:ext>
                  </a:extLst>
                </a:gridCol>
                <a:gridCol w="3416300">
                  <a:extLst>
                    <a:ext uri="{9D8B030D-6E8A-4147-A177-3AD203B41FA5}">
                      <a16:colId xmlns:a16="http://schemas.microsoft.com/office/drawing/2014/main" val="366353568"/>
                    </a:ext>
                  </a:extLst>
                </a:gridCol>
              </a:tblGrid>
              <a:tr h="974520">
                <a:tc>
                  <a:txBody>
                    <a:bodyPr/>
                    <a:lstStyle/>
                    <a:p>
                      <a:pPr marL="0" marR="0" algn="ctr">
                        <a:lnSpc>
                          <a:spcPct val="150000"/>
                        </a:lnSpc>
                        <a:spcBef>
                          <a:spcPts val="100"/>
                        </a:spcBef>
                        <a:spcAft>
                          <a:spcPts val="100"/>
                        </a:spcAft>
                      </a:pPr>
                      <a:r>
                        <a:rPr lang="en-US" sz="2000" b="1">
                          <a:solidFill>
                            <a:srgbClr val="000000"/>
                          </a:solidFill>
                          <a:effectLst/>
                          <a:latin typeface="+mj-lt"/>
                        </a:rPr>
                        <a:t>Nhận</a:t>
                      </a:r>
                      <a:r>
                        <a:rPr lang="en-US" sz="2000" b="1" baseline="0">
                          <a:solidFill>
                            <a:srgbClr val="000000"/>
                          </a:solidFill>
                          <a:effectLst/>
                          <a:latin typeface="+mj-lt"/>
                        </a:rPr>
                        <a:t> định</a:t>
                      </a:r>
                      <a:endParaRPr lang="en-US" sz="2000" b="1">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100"/>
                        </a:spcBef>
                        <a:spcAft>
                          <a:spcPts val="100"/>
                        </a:spcAft>
                      </a:pPr>
                      <a:r>
                        <a:rPr lang="en-US" sz="2000" b="1">
                          <a:solidFill>
                            <a:srgbClr val="000000"/>
                          </a:solidFill>
                          <a:effectLst/>
                          <a:latin typeface="+mj-lt"/>
                          <a:ea typeface="Calibri" panose="020F0502020204030204" pitchFamily="34" charset="0"/>
                          <a:cs typeface="Arial"/>
                        </a:rPr>
                        <a:t>Đồng</a:t>
                      </a:r>
                      <a:r>
                        <a:rPr lang="en-US" sz="2000" b="1" baseline="0">
                          <a:solidFill>
                            <a:srgbClr val="000000"/>
                          </a:solidFill>
                          <a:effectLst/>
                          <a:latin typeface="+mj-lt"/>
                          <a:ea typeface="Calibri" panose="020F0502020204030204" pitchFamily="34" charset="0"/>
                          <a:cs typeface="Arial"/>
                        </a:rPr>
                        <a:t> tình</a:t>
                      </a:r>
                      <a:endParaRPr lang="en-US" sz="2000" b="1">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100"/>
                        </a:spcBef>
                        <a:spcAft>
                          <a:spcPts val="100"/>
                        </a:spcAft>
                      </a:pPr>
                      <a:r>
                        <a:rPr lang="en-US" sz="2000" b="1">
                          <a:solidFill>
                            <a:srgbClr val="000000"/>
                          </a:solidFill>
                          <a:effectLst/>
                          <a:latin typeface="+mj-lt"/>
                          <a:ea typeface="Calibri" panose="020F0502020204030204" pitchFamily="34" charset="0"/>
                          <a:cs typeface="Times New Roman" panose="02020603050405020304" pitchFamily="18" charset="0"/>
                        </a:rPr>
                        <a:t>Không</a:t>
                      </a:r>
                      <a:r>
                        <a:rPr lang="en-US" sz="2000" b="1" baseline="0">
                          <a:solidFill>
                            <a:srgbClr val="000000"/>
                          </a:solidFill>
                          <a:effectLst/>
                          <a:latin typeface="+mj-lt"/>
                          <a:ea typeface="Calibri" panose="020F0502020204030204" pitchFamily="34" charset="0"/>
                          <a:cs typeface="Times New Roman" panose="02020603050405020304" pitchFamily="18" charset="0"/>
                        </a:rPr>
                        <a:t> </a:t>
                      </a:r>
                    </a:p>
                    <a:p>
                      <a:pPr marL="0" marR="0" algn="ctr">
                        <a:lnSpc>
                          <a:spcPct val="150000"/>
                        </a:lnSpc>
                        <a:spcBef>
                          <a:spcPts val="100"/>
                        </a:spcBef>
                        <a:spcAft>
                          <a:spcPts val="100"/>
                        </a:spcAft>
                      </a:pPr>
                      <a:r>
                        <a:rPr lang="en-US" sz="2000" b="1" baseline="0">
                          <a:solidFill>
                            <a:srgbClr val="000000"/>
                          </a:solidFill>
                          <a:effectLst/>
                          <a:latin typeface="+mj-lt"/>
                          <a:ea typeface="Calibri" panose="020F0502020204030204" pitchFamily="34" charset="0"/>
                          <a:cs typeface="Times New Roman" panose="02020603050405020304" pitchFamily="18" charset="0"/>
                        </a:rPr>
                        <a:t>đồng tình</a:t>
                      </a:r>
                      <a:endParaRPr lang="en-US" sz="2000" b="1">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100"/>
                        </a:spcBef>
                        <a:spcAft>
                          <a:spcPts val="100"/>
                        </a:spcAft>
                      </a:pPr>
                      <a:r>
                        <a:rPr lang="en-US" sz="2000" b="1">
                          <a:solidFill>
                            <a:srgbClr val="000000"/>
                          </a:solidFill>
                          <a:effectLst/>
                          <a:latin typeface="+mj-lt"/>
                        </a:rPr>
                        <a:t>Gi</a:t>
                      </a:r>
                      <a:r>
                        <a:rPr lang="en-US" sz="2000" b="1" baseline="0">
                          <a:solidFill>
                            <a:srgbClr val="000000"/>
                          </a:solidFill>
                          <a:effectLst/>
                          <a:latin typeface="+mj-lt"/>
                        </a:rPr>
                        <a:t>ả</a:t>
                      </a:r>
                      <a:r>
                        <a:rPr lang="en-US" sz="2000" b="1">
                          <a:solidFill>
                            <a:srgbClr val="000000"/>
                          </a:solidFill>
                          <a:effectLst/>
                          <a:latin typeface="+mj-lt"/>
                        </a:rPr>
                        <a:t>i thích</a:t>
                      </a:r>
                      <a:endParaRPr lang="en-US" sz="2000" b="1">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53471160"/>
                  </a:ext>
                </a:extLst>
              </a:tr>
              <a:tr h="4168979">
                <a:tc>
                  <a:txBody>
                    <a:bodyPr/>
                    <a:lstStyle/>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a:effectLst/>
                        <a:latin typeface="+mj-lt"/>
                      </a:endParaRPr>
                    </a:p>
                    <a:p>
                      <a:pPr marL="0" marR="0" algn="ctr">
                        <a:lnSpc>
                          <a:spcPct val="150000"/>
                        </a:lnSpc>
                        <a:spcBef>
                          <a:spcPts val="100"/>
                        </a:spcBef>
                        <a:spcAft>
                          <a:spcPts val="100"/>
                        </a:spcAft>
                      </a:pPr>
                      <a:endParaRPr lang="en-US" sz="2000">
                        <a:effectLst/>
                        <a:latin typeface="+mj-lt"/>
                      </a:endParaRPr>
                    </a:p>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585156910"/>
                  </a:ext>
                </a:extLst>
              </a:tr>
            </a:tbl>
          </a:graphicData>
        </a:graphic>
      </p:graphicFrame>
      <p:sp>
        <p:nvSpPr>
          <p:cNvPr id="3" name="TextBox 6">
            <a:extLst>
              <a:ext uri="{FF2B5EF4-FFF2-40B4-BE49-F238E27FC236}">
                <a16:creationId xmlns:a16="http://schemas.microsoft.com/office/drawing/2014/main" id="{CDC43038-46C3-9F58-E08A-F4D8E522DB97}"/>
              </a:ext>
            </a:extLst>
          </p:cNvPr>
          <p:cNvSpPr txBox="1"/>
          <p:nvPr/>
        </p:nvSpPr>
        <p:spPr>
          <a:xfrm>
            <a:off x="165100" y="1169778"/>
            <a:ext cx="2260599" cy="332398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e. Mọi người phải khai thuế chính xác, trung thực, nếu không sẽ phải chịu trách nhiệm theo quy định của pháp luật. </a:t>
            </a:r>
          </a:p>
        </p:txBody>
      </p:sp>
      <p:sp>
        <p:nvSpPr>
          <p:cNvPr id="4" name="TextBox 8">
            <a:extLst>
              <a:ext uri="{FF2B5EF4-FFF2-40B4-BE49-F238E27FC236}">
                <a16:creationId xmlns:a16="http://schemas.microsoft.com/office/drawing/2014/main" id="{CDC43038-46C3-9F58-E08A-F4D8E522DB97}"/>
              </a:ext>
            </a:extLst>
          </p:cNvPr>
          <p:cNvSpPr txBox="1"/>
          <p:nvPr/>
        </p:nvSpPr>
        <p:spPr>
          <a:xfrm>
            <a:off x="5892799" y="1169778"/>
            <a:ext cx="3093359" cy="286232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N</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ếu không khai thuế chính xác, trung thực thì sẽ dẫn đến sai lệch số tiền thuế phải nộp và mọi người sẽ bị xử phạt theo quy định của pháp luật.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15770" y="1346200"/>
            <a:ext cx="1035577" cy="901369"/>
          </a:xfrm>
          <a:prstGeom prst="rect">
            <a:avLst/>
          </a:prstGeom>
        </p:spPr>
      </p:pic>
    </p:spTree>
    <p:extLst>
      <p:ext uri="{BB962C8B-B14F-4D97-AF65-F5344CB8AC3E}">
        <p14:creationId xmlns:p14="http://schemas.microsoft.com/office/powerpoint/2010/main" val="4775982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5" name="Group 4"/>
          <p:cNvGrpSpPr/>
          <p:nvPr/>
        </p:nvGrpSpPr>
        <p:grpSpPr>
          <a:xfrm>
            <a:off x="441228" y="-39808"/>
            <a:ext cx="8261544" cy="1061829"/>
            <a:chOff x="1943100" y="2886619"/>
            <a:chExt cx="8261544" cy="1061829"/>
          </a:xfrm>
        </p:grpSpPr>
        <p:sp>
          <p:nvSpPr>
            <p:cNvPr id="6" name="TextBox 5">
              <a:extLst>
                <a:ext uri="{FF2B5EF4-FFF2-40B4-BE49-F238E27FC236}">
                  <a16:creationId xmlns:a16="http://schemas.microsoft.com/office/drawing/2014/main" id="{0BE89C69-1BA8-2F2F-01BF-6D0FE11A63EB}"/>
                </a:ext>
              </a:extLst>
            </p:cNvPr>
            <p:cNvSpPr txBox="1"/>
            <p:nvPr/>
          </p:nvSpPr>
          <p:spPr>
            <a:xfrm>
              <a:off x="1943100" y="2886619"/>
              <a:ext cx="8261544" cy="106182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Bài tập 2: Xác định hành vi vi phạm quyền tự do kinh doanh, nghĩa vụ nộp thuế và hậu quả của những hành vi đó</a:t>
              </a:r>
              <a:endParaRPr kumimoji="0" lang="vi-VN" sz="21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99F2CF33-BD32-103D-D3AC-F6099F5C40DD}"/>
                </a:ext>
              </a:extLst>
            </p:cNvPr>
            <p:cNvPicPr>
              <a:picLocks noChangeAspect="1"/>
            </p:cNvPicPr>
            <p:nvPr/>
          </p:nvPicPr>
          <p:blipFill>
            <a:blip r:embed="rId2"/>
            <a:stretch>
              <a:fillRect/>
            </a:stretch>
          </p:blipFill>
          <p:spPr>
            <a:xfrm rot="19882005">
              <a:off x="2080978" y="3003908"/>
              <a:ext cx="282613" cy="282613"/>
            </a:xfrm>
            <a:prstGeom prst="rect">
              <a:avLst/>
            </a:prstGeom>
          </p:spPr>
        </p:pic>
      </p:grpSp>
      <p:sp>
        <p:nvSpPr>
          <p:cNvPr id="9" name="TextBox 8">
            <a:extLst>
              <a:ext uri="{FF2B5EF4-FFF2-40B4-BE49-F238E27FC236}">
                <a16:creationId xmlns:a16="http://schemas.microsoft.com/office/drawing/2014/main" id="{CDC43038-46C3-9F58-E08A-F4D8E522DB97}"/>
              </a:ext>
            </a:extLst>
          </p:cNvPr>
          <p:cNvSpPr txBox="1"/>
          <p:nvPr/>
        </p:nvSpPr>
        <p:spPr>
          <a:xfrm>
            <a:off x="-1" y="933121"/>
            <a:ext cx="9144001" cy="188199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Hoạt động theo nhóm, </a:t>
            </a:r>
            <a:r>
              <a:rPr kumimoji="0" lang="vi-VN" sz="2000" b="0" i="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đọc thông tin bài tập 2 SGK tr.52 - 53 và trả lời câu hỏi: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Theo em, các chủ thể sau đây vi phạm quy định của pháp luật về quyền</a:t>
            </a:r>
            <a:endPar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t</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ự do kinh doanh hay nghĩa vụ nộp thuế? Các hành vi vi phạm đó </a:t>
            </a:r>
            <a:endPar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có thể dẫn đến những hậu quả gì?</a:t>
            </a:r>
          </a:p>
        </p:txBody>
      </p:sp>
      <p:sp>
        <p:nvSpPr>
          <p:cNvPr id="11" name="Rounded Rectangle 10"/>
          <p:cNvSpPr/>
          <p:nvPr/>
        </p:nvSpPr>
        <p:spPr>
          <a:xfrm>
            <a:off x="261972" y="2921000"/>
            <a:ext cx="3931225" cy="2016390"/>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Nhóm 1: </a:t>
            </a:r>
            <a:r>
              <a:rPr kumimoji="0" lang="vi-VN" sz="2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a</a:t>
            </a:r>
            <a:r>
              <a:rPr kumimoji="0" lang="en-US" sz="20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rPr>
              <a:t>.</a:t>
            </a:r>
            <a:r>
              <a:rPr kumimoji="0" lang="vi-VN" sz="2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Ông M thành lập công ty tài chính nhưng lại tuyển dụng nhiều nhân viên để thực hiện các hoạt động đòi nợ thuê.</a:t>
            </a:r>
          </a:p>
        </p:txBody>
      </p:sp>
      <p:sp>
        <p:nvSpPr>
          <p:cNvPr id="12" name="Rounded Rectangle 11"/>
          <p:cNvSpPr/>
          <p:nvPr/>
        </p:nvSpPr>
        <p:spPr>
          <a:xfrm>
            <a:off x="4500330" y="2921001"/>
            <a:ext cx="4367348" cy="2016390"/>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Nhóm 2:</a:t>
            </a:r>
            <a:r>
              <a:rPr kumimoji="0" lang="en-US" sz="2000" b="1"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a:t>
            </a:r>
            <a:r>
              <a:rPr kumimoji="0" lang="en-US" sz="20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rPr>
              <a:t>b. </a:t>
            </a:r>
            <a:r>
              <a:rPr kumimoji="0" lang="vi-VN" sz="2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Giám đốc doanh nghiệp A chỉ đạo nhân viên mua hoá đơn nâng khống chi phí đầu vào để giảm tiền thuế thu nhập phải đóng.</a:t>
            </a:r>
          </a:p>
        </p:txBody>
      </p:sp>
    </p:spTree>
    <p:extLst>
      <p:ext uri="{BB962C8B-B14F-4D97-AF65-F5344CB8AC3E}">
        <p14:creationId xmlns:p14="http://schemas.microsoft.com/office/powerpoint/2010/main" val="3914086700"/>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5" name="Group 4"/>
          <p:cNvGrpSpPr/>
          <p:nvPr/>
        </p:nvGrpSpPr>
        <p:grpSpPr>
          <a:xfrm>
            <a:off x="441228" y="-39808"/>
            <a:ext cx="8261544" cy="1061829"/>
            <a:chOff x="1943100" y="2886619"/>
            <a:chExt cx="8261544" cy="1061829"/>
          </a:xfrm>
        </p:grpSpPr>
        <p:sp>
          <p:nvSpPr>
            <p:cNvPr id="6" name="TextBox 5">
              <a:extLst>
                <a:ext uri="{FF2B5EF4-FFF2-40B4-BE49-F238E27FC236}">
                  <a16:creationId xmlns:a16="http://schemas.microsoft.com/office/drawing/2014/main" id="{0BE89C69-1BA8-2F2F-01BF-6D0FE11A63EB}"/>
                </a:ext>
              </a:extLst>
            </p:cNvPr>
            <p:cNvSpPr txBox="1"/>
            <p:nvPr/>
          </p:nvSpPr>
          <p:spPr>
            <a:xfrm>
              <a:off x="1943100" y="2886619"/>
              <a:ext cx="8261544" cy="106182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Bài tập 2: Xác định hành vi vi phạm quyền tự do kinh doanh, nghĩa vụ nộp thuế và hậu quả của những hành vi đó</a:t>
              </a:r>
              <a:endParaRPr kumimoji="0" lang="vi-VN" sz="21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99F2CF33-BD32-103D-D3AC-F6099F5C40DD}"/>
                </a:ext>
              </a:extLst>
            </p:cNvPr>
            <p:cNvPicPr>
              <a:picLocks noChangeAspect="1"/>
            </p:cNvPicPr>
            <p:nvPr/>
          </p:nvPicPr>
          <p:blipFill>
            <a:blip r:embed="rId2"/>
            <a:stretch>
              <a:fillRect/>
            </a:stretch>
          </p:blipFill>
          <p:spPr>
            <a:xfrm rot="19882005">
              <a:off x="2080978" y="3003908"/>
              <a:ext cx="282613" cy="282613"/>
            </a:xfrm>
            <a:prstGeom prst="rect">
              <a:avLst/>
            </a:prstGeom>
          </p:spPr>
        </p:pic>
      </p:grpSp>
      <p:sp>
        <p:nvSpPr>
          <p:cNvPr id="9" name="TextBox 8">
            <a:extLst>
              <a:ext uri="{FF2B5EF4-FFF2-40B4-BE49-F238E27FC236}">
                <a16:creationId xmlns:a16="http://schemas.microsoft.com/office/drawing/2014/main" id="{CDC43038-46C3-9F58-E08A-F4D8E522DB97}"/>
              </a:ext>
            </a:extLst>
          </p:cNvPr>
          <p:cNvSpPr txBox="1"/>
          <p:nvPr/>
        </p:nvSpPr>
        <p:spPr>
          <a:xfrm>
            <a:off x="-1" y="933121"/>
            <a:ext cx="9144001" cy="188199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Hoạt động theo nhóm, </a:t>
            </a:r>
            <a:r>
              <a:rPr kumimoji="0" lang="vi-VN" sz="2000" b="0" i="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đọc thông tin bài tập 2 SGK tr.52 - 53 và trả lời câu hỏi: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Theo em, các chủ thể sau đây vi phạm quy định của pháp luật về quyền</a:t>
            </a:r>
            <a:endPar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t</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ự do kinh doanh hay nghĩa vụ nộp thuế? Các hành vi vi phạm đó </a:t>
            </a:r>
            <a:endPar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có thể dẫn đến những hậu quả gì?</a:t>
            </a:r>
          </a:p>
        </p:txBody>
      </p:sp>
      <p:sp>
        <p:nvSpPr>
          <p:cNvPr id="11" name="Rounded Rectangle 10"/>
          <p:cNvSpPr/>
          <p:nvPr/>
        </p:nvSpPr>
        <p:spPr>
          <a:xfrm>
            <a:off x="350678" y="3083704"/>
            <a:ext cx="3751228" cy="1599686"/>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Nhóm 3:</a:t>
            </a:r>
            <a:r>
              <a:rPr kumimoji="0" lang="en-US" sz="2000" b="1"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a:t>
            </a:r>
            <a:r>
              <a:rPr kumimoji="0" lang="en-US" sz="20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rPr>
              <a:t>c. </a:t>
            </a:r>
            <a:r>
              <a:rPr kumimoji="0" lang="vi-VN" sz="2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Bà H mua hoá chất cấm về sản xuất, chế biến thực phẩm.</a:t>
            </a:r>
          </a:p>
        </p:txBody>
      </p:sp>
      <p:sp>
        <p:nvSpPr>
          <p:cNvPr id="12" name="Rounded Rectangle 11"/>
          <p:cNvSpPr/>
          <p:nvPr/>
        </p:nvSpPr>
        <p:spPr>
          <a:xfrm>
            <a:off x="4521199" y="3083704"/>
            <a:ext cx="4295678" cy="1599686"/>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Nhóm 4: </a:t>
            </a:r>
            <a:r>
              <a:rPr kumimoji="0" lang="vi-VN" sz="2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d</a:t>
            </a:r>
            <a:r>
              <a:rPr kumimoji="0" lang="en-US" sz="20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rPr>
              <a:t>.</a:t>
            </a:r>
            <a:r>
              <a:rPr kumimoji="0" lang="vi-VN" sz="2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Anh T nhờ người thân đứng tên để chia nhỏ doanh thu bán hàng nhằm nộp thuế ít hơn.</a:t>
            </a:r>
          </a:p>
        </p:txBody>
      </p:sp>
    </p:spTree>
    <p:extLst>
      <p:ext uri="{BB962C8B-B14F-4D97-AF65-F5344CB8AC3E}">
        <p14:creationId xmlns:p14="http://schemas.microsoft.com/office/powerpoint/2010/main" val="2765403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5" name="Group 4"/>
          <p:cNvGrpSpPr/>
          <p:nvPr/>
        </p:nvGrpSpPr>
        <p:grpSpPr>
          <a:xfrm>
            <a:off x="441228" y="-39808"/>
            <a:ext cx="8261544" cy="1061829"/>
            <a:chOff x="1943100" y="2886619"/>
            <a:chExt cx="8261544" cy="1061829"/>
          </a:xfrm>
        </p:grpSpPr>
        <p:sp>
          <p:nvSpPr>
            <p:cNvPr id="6" name="TextBox 5">
              <a:extLst>
                <a:ext uri="{FF2B5EF4-FFF2-40B4-BE49-F238E27FC236}">
                  <a16:creationId xmlns:a16="http://schemas.microsoft.com/office/drawing/2014/main" id="{0BE89C69-1BA8-2F2F-01BF-6D0FE11A63EB}"/>
                </a:ext>
              </a:extLst>
            </p:cNvPr>
            <p:cNvSpPr txBox="1"/>
            <p:nvPr/>
          </p:nvSpPr>
          <p:spPr>
            <a:xfrm>
              <a:off x="1943100" y="2886619"/>
              <a:ext cx="8261544" cy="106182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Bài tập 2: Xác định hành vi vi phạm quyền tự do kinh doanh, nghĩa vụ nộp thuế và hậu quả của những hành vi đó</a:t>
              </a:r>
              <a:endParaRPr kumimoji="0" lang="vi-VN" sz="21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99F2CF33-BD32-103D-D3AC-F6099F5C40DD}"/>
                </a:ext>
              </a:extLst>
            </p:cNvPr>
            <p:cNvPicPr>
              <a:picLocks noChangeAspect="1"/>
            </p:cNvPicPr>
            <p:nvPr/>
          </p:nvPicPr>
          <p:blipFill>
            <a:blip r:embed="rId2"/>
            <a:stretch>
              <a:fillRect/>
            </a:stretch>
          </p:blipFill>
          <p:spPr>
            <a:xfrm rot="19882005">
              <a:off x="2080978" y="3003908"/>
              <a:ext cx="282613" cy="282613"/>
            </a:xfrm>
            <a:prstGeom prst="rect">
              <a:avLst/>
            </a:prstGeom>
          </p:spPr>
        </p:pic>
      </p:grpSp>
      <p:sp>
        <p:nvSpPr>
          <p:cNvPr id="9" name="TextBox 8">
            <a:extLst>
              <a:ext uri="{FF2B5EF4-FFF2-40B4-BE49-F238E27FC236}">
                <a16:creationId xmlns:a16="http://schemas.microsoft.com/office/drawing/2014/main" id="{CDC43038-46C3-9F58-E08A-F4D8E522DB97}"/>
              </a:ext>
            </a:extLst>
          </p:cNvPr>
          <p:cNvSpPr txBox="1"/>
          <p:nvPr/>
        </p:nvSpPr>
        <p:spPr>
          <a:xfrm>
            <a:off x="-1" y="933121"/>
            <a:ext cx="9144001" cy="188199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Hoạt động theo nhóm, </a:t>
            </a:r>
            <a:r>
              <a:rPr kumimoji="0" lang="vi-VN" sz="2000" b="0" i="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đọc thông tin bài tập 2 SGK tr.52 - 53 và trả lời câu hỏi: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Theo em, các chủ thể sau đây vi phạm quy định của pháp luật về quyền</a:t>
            </a:r>
            <a:endPar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t</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ự do kinh doanh hay nghĩa vụ nộp thuế? Các hành vi vi phạm đó </a:t>
            </a:r>
            <a:endPar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có thể dẫn đến những hậu quả gì?</a:t>
            </a:r>
          </a:p>
        </p:txBody>
      </p:sp>
      <p:sp>
        <p:nvSpPr>
          <p:cNvPr id="11" name="Rounded Rectangle 10"/>
          <p:cNvSpPr/>
          <p:nvPr/>
        </p:nvSpPr>
        <p:spPr>
          <a:xfrm>
            <a:off x="350678" y="2921000"/>
            <a:ext cx="3383122" cy="1917700"/>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Nhóm 5: </a:t>
            </a:r>
            <a:r>
              <a:rPr kumimoji="0" lang="en-US" sz="20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rPr>
              <a:t>e. </a:t>
            </a:r>
            <a:r>
              <a:rPr kumimoji="0" lang="vi-VN" sz="2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Giám đốc C tìm cách trì hoãn việc nộp thuế của doanh nghiệp mình.</a:t>
            </a:r>
          </a:p>
        </p:txBody>
      </p:sp>
      <p:sp>
        <p:nvSpPr>
          <p:cNvPr id="12" name="Rounded Rectangle 11"/>
          <p:cNvSpPr/>
          <p:nvPr/>
        </p:nvSpPr>
        <p:spPr>
          <a:xfrm>
            <a:off x="4000695" y="2921000"/>
            <a:ext cx="4702077" cy="1917700"/>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Nhóm </a:t>
            </a:r>
            <a:r>
              <a:rPr kumimoji="0" lang="en-US" sz="2000" b="1"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rPr>
              <a:t>6</a:t>
            </a:r>
            <a:r>
              <a:rPr kumimoji="0" lang="vi-VN" sz="2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a:t>
            </a:r>
            <a:r>
              <a:rPr kumimoji="0" lang="vi-VN" sz="2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g</a:t>
            </a:r>
            <a:r>
              <a:rPr kumimoji="0" lang="en-US" sz="20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a:t>
            </a:r>
            <a:r>
              <a:rPr kumimoji="0" lang="vi-VN" sz="2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Chị G sản xuất, buôn bán nhiều loại thuốc chữa bệnh dù chưa được cơ quan chức năng kiểm nghiệm, cấp phép.</a:t>
            </a:r>
          </a:p>
        </p:txBody>
      </p:sp>
    </p:spTree>
    <p:extLst>
      <p:ext uri="{BB962C8B-B14F-4D97-AF65-F5344CB8AC3E}">
        <p14:creationId xmlns:p14="http://schemas.microsoft.com/office/powerpoint/2010/main" val="16307466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FBC011FE-E1C0-B0D0-CD9F-01FE271C018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E42670E-D4E2-64A7-295A-16496C1D9AA9}"/>
              </a:ext>
            </a:extLst>
          </p:cNvPr>
          <p:cNvSpPr txBox="1"/>
          <p:nvPr/>
        </p:nvSpPr>
        <p:spPr>
          <a:xfrm>
            <a:off x="0" y="97570"/>
            <a:ext cx="91440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sng" strike="noStrike" kern="0" cap="none" spc="0" normalizeH="0" baseline="0" noProof="0">
                <a:ln>
                  <a:noFill/>
                </a:ln>
                <a:solidFill>
                  <a:srgbClr val="C00000"/>
                </a:solidFill>
                <a:effectLst/>
                <a:uLnTx/>
                <a:uFillTx/>
                <a:latin typeface="Arial"/>
                <a:cs typeface="Arial"/>
                <a:sym typeface="Arial"/>
              </a:rPr>
              <a:t>Trả lời:</a:t>
            </a:r>
          </a:p>
        </p:txBody>
      </p:sp>
      <p:sp>
        <p:nvSpPr>
          <p:cNvPr id="11" name="TextBox 10">
            <a:extLst>
              <a:ext uri="{FF2B5EF4-FFF2-40B4-BE49-F238E27FC236}">
                <a16:creationId xmlns:a16="http://schemas.microsoft.com/office/drawing/2014/main" id="{CDC43038-46C3-9F58-E08A-F4D8E522DB97}"/>
              </a:ext>
            </a:extLst>
          </p:cNvPr>
          <p:cNvSpPr txBox="1"/>
          <p:nvPr/>
        </p:nvSpPr>
        <p:spPr>
          <a:xfrm>
            <a:off x="265792" y="982107"/>
            <a:ext cx="8612415" cy="3323987"/>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Hành vi: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Ông M không thực hiện đúng ngành nghề đăng kí kinh doanh, kinh doanh ngành nghề bị cấm → vi phạm quyền tự do kinh doanh.</a:t>
            </a: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Hậu quả: </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Gây rối loạn an ninh trật tự, an toàn xã hội.</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Gây ảnh hưởng tiêu cực đến sức khoẻ, tinh thần, tính mạng, công việc, cuộc sống của người dân (đặc biệt là những người bị đòi nợ).</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Ông M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phải chịu trách nhiệm pháp lí theo quy định của pháp luật.</a:t>
            </a:r>
          </a:p>
        </p:txBody>
      </p:sp>
      <p:sp>
        <p:nvSpPr>
          <p:cNvPr id="14" name="Arrow: Pentagon 1">
            <a:extLst>
              <a:ext uri="{FF2B5EF4-FFF2-40B4-BE49-F238E27FC236}">
                <a16:creationId xmlns:a16="http://schemas.microsoft.com/office/drawing/2014/main" id="{FACF9C15-8136-95F4-4F42-B44BBFB34F3A}"/>
              </a:ext>
            </a:extLst>
          </p:cNvPr>
          <p:cNvSpPr/>
          <p:nvPr/>
        </p:nvSpPr>
        <p:spPr>
          <a:xfrm>
            <a:off x="-129722" y="437368"/>
            <a:ext cx="1336222" cy="489732"/>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latin typeface="Arial"/>
                <a:ea typeface="+mn-ea"/>
                <a:cs typeface="+mn-cs"/>
                <a:sym typeface="Arial"/>
              </a:rPr>
              <a:t> Câu a </a:t>
            </a:r>
          </a:p>
        </p:txBody>
      </p:sp>
    </p:spTree>
    <p:extLst>
      <p:ext uri="{BB962C8B-B14F-4D97-AF65-F5344CB8AC3E}">
        <p14:creationId xmlns:p14="http://schemas.microsoft.com/office/powerpoint/2010/main" val="18360636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out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FBC011FE-E1C0-B0D0-CD9F-01FE271C018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E42670E-D4E2-64A7-295A-16496C1D9AA9}"/>
              </a:ext>
            </a:extLst>
          </p:cNvPr>
          <p:cNvSpPr txBox="1"/>
          <p:nvPr/>
        </p:nvSpPr>
        <p:spPr>
          <a:xfrm>
            <a:off x="0" y="97570"/>
            <a:ext cx="91440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sng" strike="noStrike" kern="0" cap="none" spc="0" normalizeH="0" baseline="0" noProof="0">
                <a:ln>
                  <a:noFill/>
                </a:ln>
                <a:solidFill>
                  <a:srgbClr val="C00000"/>
                </a:solidFill>
                <a:effectLst/>
                <a:uLnTx/>
                <a:uFillTx/>
                <a:latin typeface="Arial"/>
                <a:cs typeface="Arial"/>
                <a:sym typeface="Arial"/>
              </a:rPr>
              <a:t>Trả lời:</a:t>
            </a:r>
          </a:p>
        </p:txBody>
      </p:sp>
      <p:sp>
        <p:nvSpPr>
          <p:cNvPr id="11" name="TextBox 10">
            <a:extLst>
              <a:ext uri="{FF2B5EF4-FFF2-40B4-BE49-F238E27FC236}">
                <a16:creationId xmlns:a16="http://schemas.microsoft.com/office/drawing/2014/main" id="{CDC43038-46C3-9F58-E08A-F4D8E522DB97}"/>
              </a:ext>
            </a:extLst>
          </p:cNvPr>
          <p:cNvSpPr txBox="1"/>
          <p:nvPr/>
        </p:nvSpPr>
        <p:spPr>
          <a:xfrm>
            <a:off x="393246" y="1032907"/>
            <a:ext cx="8357508" cy="3323987"/>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Hành vi: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Giám đốc doanh nghiệp A mua hoá đơn nâng khống chi phí đầu vào để giảm tiền thuế thu nhập doanh nghiệp là một hình thức trốn thuế → vi phạm quy định của pháp luật về nghĩa vụ nộp thuế.</a:t>
            </a: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Hậu quả: </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Ngân sách nhà nước bị thất thoát.</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Khiến người vi phạm phải chịu trách nhiệm pháp lí theo quy định của pháp luật.</a:t>
            </a:r>
          </a:p>
        </p:txBody>
      </p:sp>
      <p:sp>
        <p:nvSpPr>
          <p:cNvPr id="14" name="Arrow: Pentagon 1">
            <a:extLst>
              <a:ext uri="{FF2B5EF4-FFF2-40B4-BE49-F238E27FC236}">
                <a16:creationId xmlns:a16="http://schemas.microsoft.com/office/drawing/2014/main" id="{FACF9C15-8136-95F4-4F42-B44BBFB34F3A}"/>
              </a:ext>
            </a:extLst>
          </p:cNvPr>
          <p:cNvSpPr/>
          <p:nvPr/>
        </p:nvSpPr>
        <p:spPr>
          <a:xfrm>
            <a:off x="-129722" y="437368"/>
            <a:ext cx="1336222" cy="489732"/>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latin typeface="Arial"/>
                <a:ea typeface="+mn-ea"/>
                <a:cs typeface="+mn-cs"/>
                <a:sym typeface="Arial"/>
              </a:rPr>
              <a:t> Câu b </a:t>
            </a:r>
          </a:p>
        </p:txBody>
      </p:sp>
    </p:spTree>
    <p:extLst>
      <p:ext uri="{BB962C8B-B14F-4D97-AF65-F5344CB8AC3E}">
        <p14:creationId xmlns:p14="http://schemas.microsoft.com/office/powerpoint/2010/main" val="30609035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out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FBC011FE-E1C0-B0D0-CD9F-01FE271C018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E42670E-D4E2-64A7-295A-16496C1D9AA9}"/>
              </a:ext>
            </a:extLst>
          </p:cNvPr>
          <p:cNvSpPr txBox="1"/>
          <p:nvPr/>
        </p:nvSpPr>
        <p:spPr>
          <a:xfrm>
            <a:off x="0" y="97570"/>
            <a:ext cx="91440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sng" strike="noStrike" kern="0" cap="none" spc="0" normalizeH="0" baseline="0" noProof="0">
                <a:ln>
                  <a:noFill/>
                </a:ln>
                <a:solidFill>
                  <a:srgbClr val="C00000"/>
                </a:solidFill>
                <a:effectLst/>
                <a:uLnTx/>
                <a:uFillTx/>
                <a:latin typeface="Arial"/>
                <a:cs typeface="Arial"/>
                <a:sym typeface="Arial"/>
              </a:rPr>
              <a:t>Trả lời:</a:t>
            </a:r>
          </a:p>
        </p:txBody>
      </p:sp>
      <p:sp>
        <p:nvSpPr>
          <p:cNvPr id="11" name="TextBox 10">
            <a:extLst>
              <a:ext uri="{FF2B5EF4-FFF2-40B4-BE49-F238E27FC236}">
                <a16:creationId xmlns:a16="http://schemas.microsoft.com/office/drawing/2014/main" id="{CDC43038-46C3-9F58-E08A-F4D8E522DB97}"/>
              </a:ext>
            </a:extLst>
          </p:cNvPr>
          <p:cNvSpPr txBox="1"/>
          <p:nvPr/>
        </p:nvSpPr>
        <p:spPr>
          <a:xfrm>
            <a:off x="285523" y="1025598"/>
            <a:ext cx="8572954" cy="2862322"/>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Hành vi: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Bà H sử dụng hoá chất cấm để sản xuất chế biến thực phẩm → vi phạm quy định của pháp luật về quyền tự do kinh doanh.</a:t>
            </a: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Hậu quả: </a:t>
            </a:r>
            <a:endParaRPr kumimoji="0" lang="en-US"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Gây ảnh hưởng tiêu cực đến sức khoẻ, tính mạng của người tiêu dùng.</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Khiến người vi phạm phải chịu trách nhiệm pháp lí theo quy định của pháp luật.</a:t>
            </a:r>
          </a:p>
        </p:txBody>
      </p:sp>
      <p:sp>
        <p:nvSpPr>
          <p:cNvPr id="14" name="Arrow: Pentagon 1">
            <a:extLst>
              <a:ext uri="{FF2B5EF4-FFF2-40B4-BE49-F238E27FC236}">
                <a16:creationId xmlns:a16="http://schemas.microsoft.com/office/drawing/2014/main" id="{FACF9C15-8136-95F4-4F42-B44BBFB34F3A}"/>
              </a:ext>
            </a:extLst>
          </p:cNvPr>
          <p:cNvSpPr/>
          <p:nvPr/>
        </p:nvSpPr>
        <p:spPr>
          <a:xfrm>
            <a:off x="-129722" y="437368"/>
            <a:ext cx="1336222" cy="489732"/>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latin typeface="Arial"/>
                <a:ea typeface="+mn-ea"/>
                <a:cs typeface="+mn-cs"/>
                <a:sym typeface="Arial"/>
              </a:rPr>
              <a:t> Câu c </a:t>
            </a:r>
          </a:p>
        </p:txBody>
      </p:sp>
    </p:spTree>
    <p:extLst>
      <p:ext uri="{BB962C8B-B14F-4D97-AF65-F5344CB8AC3E}">
        <p14:creationId xmlns:p14="http://schemas.microsoft.com/office/powerpoint/2010/main" val="37884017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out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FBC011FE-E1C0-B0D0-CD9F-01FE271C018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E42670E-D4E2-64A7-295A-16496C1D9AA9}"/>
              </a:ext>
            </a:extLst>
          </p:cNvPr>
          <p:cNvSpPr txBox="1"/>
          <p:nvPr/>
        </p:nvSpPr>
        <p:spPr>
          <a:xfrm>
            <a:off x="0" y="97570"/>
            <a:ext cx="91440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sng" strike="noStrike" kern="0" cap="none" spc="0" normalizeH="0" baseline="0" noProof="0">
                <a:ln>
                  <a:noFill/>
                </a:ln>
                <a:solidFill>
                  <a:srgbClr val="C00000"/>
                </a:solidFill>
                <a:effectLst/>
                <a:uLnTx/>
                <a:uFillTx/>
                <a:latin typeface="Arial"/>
                <a:cs typeface="Arial"/>
                <a:sym typeface="Arial"/>
              </a:rPr>
              <a:t>Trả lời:</a:t>
            </a:r>
          </a:p>
        </p:txBody>
      </p:sp>
      <p:sp>
        <p:nvSpPr>
          <p:cNvPr id="11" name="TextBox 10">
            <a:extLst>
              <a:ext uri="{FF2B5EF4-FFF2-40B4-BE49-F238E27FC236}">
                <a16:creationId xmlns:a16="http://schemas.microsoft.com/office/drawing/2014/main" id="{CDC43038-46C3-9F58-E08A-F4D8E522DB97}"/>
              </a:ext>
            </a:extLst>
          </p:cNvPr>
          <p:cNvSpPr txBox="1"/>
          <p:nvPr/>
        </p:nvSpPr>
        <p:spPr>
          <a:xfrm>
            <a:off x="765061" y="1025598"/>
            <a:ext cx="7613877" cy="3323987"/>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Hành vi: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Anh T nhờ người thân đứng tên để chia nhỏ doanh thu bán hàng nhằm nộp thuế ít hơn là một hình thức trốn thuế → vi phạm quy định của pháp luật về nghĩa vụ nộp thuế.</a:t>
            </a: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Hậu quả: </a:t>
            </a:r>
            <a:endParaRPr kumimoji="0" lang="en-US"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Ngân sách nhà nước bị thất thoát.</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Người vi phạm phải chịu trách nhiệm pháp lí theo quy định của pháp luật.</a:t>
            </a:r>
          </a:p>
        </p:txBody>
      </p:sp>
      <p:sp>
        <p:nvSpPr>
          <p:cNvPr id="14" name="Arrow: Pentagon 1">
            <a:extLst>
              <a:ext uri="{FF2B5EF4-FFF2-40B4-BE49-F238E27FC236}">
                <a16:creationId xmlns:a16="http://schemas.microsoft.com/office/drawing/2014/main" id="{FACF9C15-8136-95F4-4F42-B44BBFB34F3A}"/>
              </a:ext>
            </a:extLst>
          </p:cNvPr>
          <p:cNvSpPr/>
          <p:nvPr/>
        </p:nvSpPr>
        <p:spPr>
          <a:xfrm>
            <a:off x="-129722" y="437368"/>
            <a:ext cx="1336222" cy="489732"/>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latin typeface="Arial"/>
                <a:ea typeface="+mn-ea"/>
                <a:cs typeface="+mn-cs"/>
                <a:sym typeface="Arial"/>
              </a:rPr>
              <a:t> Câu d </a:t>
            </a:r>
          </a:p>
        </p:txBody>
      </p:sp>
    </p:spTree>
    <p:extLst>
      <p:ext uri="{BB962C8B-B14F-4D97-AF65-F5344CB8AC3E}">
        <p14:creationId xmlns:p14="http://schemas.microsoft.com/office/powerpoint/2010/main" val="33800303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out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FBC011FE-E1C0-B0D0-CD9F-01FE271C018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E42670E-D4E2-64A7-295A-16496C1D9AA9}"/>
              </a:ext>
            </a:extLst>
          </p:cNvPr>
          <p:cNvSpPr txBox="1"/>
          <p:nvPr/>
        </p:nvSpPr>
        <p:spPr>
          <a:xfrm>
            <a:off x="0" y="97570"/>
            <a:ext cx="91440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sng" strike="noStrike" kern="0" cap="none" spc="0" normalizeH="0" baseline="0" noProof="0">
                <a:ln>
                  <a:noFill/>
                </a:ln>
                <a:solidFill>
                  <a:srgbClr val="C00000"/>
                </a:solidFill>
                <a:effectLst/>
                <a:uLnTx/>
                <a:uFillTx/>
                <a:latin typeface="Arial"/>
                <a:cs typeface="Arial"/>
                <a:sym typeface="Arial"/>
              </a:rPr>
              <a:t>Trả lời:</a:t>
            </a:r>
          </a:p>
        </p:txBody>
      </p:sp>
      <p:sp>
        <p:nvSpPr>
          <p:cNvPr id="11" name="TextBox 10">
            <a:extLst>
              <a:ext uri="{FF2B5EF4-FFF2-40B4-BE49-F238E27FC236}">
                <a16:creationId xmlns:a16="http://schemas.microsoft.com/office/drawing/2014/main" id="{CDC43038-46C3-9F58-E08A-F4D8E522DB97}"/>
              </a:ext>
            </a:extLst>
          </p:cNvPr>
          <p:cNvSpPr txBox="1"/>
          <p:nvPr/>
        </p:nvSpPr>
        <p:spPr>
          <a:xfrm>
            <a:off x="496830" y="1025598"/>
            <a:ext cx="8150339" cy="3323987"/>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Hành vi: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Giám đốc C vi phạm quy định của pháp luật về nghĩa vụ nộp thuế.</a:t>
            </a: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Hậu quả: </a:t>
            </a:r>
            <a:endParaRPr kumimoji="0" lang="en-US"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Có thể khiến doanh nghiệp bị thiệt hại về tiền bạc, uy tín vì cơ quan thuế xử phạt.</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Công khai thông tin, bị cưỡng chế nợ thuế (nếu chậm trễ quá thời hạn quy định).</a:t>
            </a:r>
          </a:p>
        </p:txBody>
      </p:sp>
      <p:sp>
        <p:nvSpPr>
          <p:cNvPr id="14" name="Arrow: Pentagon 1">
            <a:extLst>
              <a:ext uri="{FF2B5EF4-FFF2-40B4-BE49-F238E27FC236}">
                <a16:creationId xmlns:a16="http://schemas.microsoft.com/office/drawing/2014/main" id="{FACF9C15-8136-95F4-4F42-B44BBFB34F3A}"/>
              </a:ext>
            </a:extLst>
          </p:cNvPr>
          <p:cNvSpPr/>
          <p:nvPr/>
        </p:nvSpPr>
        <p:spPr>
          <a:xfrm>
            <a:off x="-129722" y="437368"/>
            <a:ext cx="1336222" cy="489732"/>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latin typeface="Arial"/>
                <a:ea typeface="+mn-ea"/>
                <a:cs typeface="+mn-cs"/>
                <a:sym typeface="Arial"/>
              </a:rPr>
              <a:t> Câu e</a:t>
            </a:r>
          </a:p>
        </p:txBody>
      </p:sp>
    </p:spTree>
    <p:extLst>
      <p:ext uri="{BB962C8B-B14F-4D97-AF65-F5344CB8AC3E}">
        <p14:creationId xmlns:p14="http://schemas.microsoft.com/office/powerpoint/2010/main" val="42197239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out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FBC011FE-E1C0-B0D0-CD9F-01FE271C018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E42670E-D4E2-64A7-295A-16496C1D9AA9}"/>
              </a:ext>
            </a:extLst>
          </p:cNvPr>
          <p:cNvSpPr txBox="1"/>
          <p:nvPr/>
        </p:nvSpPr>
        <p:spPr>
          <a:xfrm>
            <a:off x="0" y="97570"/>
            <a:ext cx="91440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sng" strike="noStrike" kern="0" cap="none" spc="0" normalizeH="0" baseline="0" noProof="0">
                <a:ln>
                  <a:noFill/>
                </a:ln>
                <a:solidFill>
                  <a:srgbClr val="C00000"/>
                </a:solidFill>
                <a:effectLst/>
                <a:uLnTx/>
                <a:uFillTx/>
                <a:latin typeface="Arial"/>
                <a:cs typeface="Arial"/>
                <a:sym typeface="Arial"/>
              </a:rPr>
              <a:t>Trả lời:</a:t>
            </a:r>
          </a:p>
        </p:txBody>
      </p:sp>
      <p:sp>
        <p:nvSpPr>
          <p:cNvPr id="11" name="TextBox 10">
            <a:extLst>
              <a:ext uri="{FF2B5EF4-FFF2-40B4-BE49-F238E27FC236}">
                <a16:creationId xmlns:a16="http://schemas.microsoft.com/office/drawing/2014/main" id="{CDC43038-46C3-9F58-E08A-F4D8E522DB97}"/>
              </a:ext>
            </a:extLst>
          </p:cNvPr>
          <p:cNvSpPr txBox="1"/>
          <p:nvPr/>
        </p:nvSpPr>
        <p:spPr>
          <a:xfrm>
            <a:off x="496831" y="1025598"/>
            <a:ext cx="5446770" cy="3323987"/>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Hành vi: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Chị G vi phạm quy định của pháp luật về quyền tự do kinh doanh.</a:t>
            </a: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Hậu quả: </a:t>
            </a:r>
            <a:endParaRPr kumimoji="0" lang="en-US"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Có thể khiến chị G bị cơ quan chức năng xử phạt, tịch thu tang vật.</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Gây ảnh hưởng tiêu cực đến sức khoẻ, tính mạng người tiêu dùng.</a:t>
            </a:r>
          </a:p>
        </p:txBody>
      </p:sp>
      <p:sp>
        <p:nvSpPr>
          <p:cNvPr id="14" name="Arrow: Pentagon 1">
            <a:extLst>
              <a:ext uri="{FF2B5EF4-FFF2-40B4-BE49-F238E27FC236}">
                <a16:creationId xmlns:a16="http://schemas.microsoft.com/office/drawing/2014/main" id="{FACF9C15-8136-95F4-4F42-B44BBFB34F3A}"/>
              </a:ext>
            </a:extLst>
          </p:cNvPr>
          <p:cNvSpPr/>
          <p:nvPr/>
        </p:nvSpPr>
        <p:spPr>
          <a:xfrm>
            <a:off x="-129722" y="437368"/>
            <a:ext cx="1336222" cy="489732"/>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latin typeface="Arial"/>
                <a:ea typeface="+mn-ea"/>
                <a:cs typeface="+mn-cs"/>
                <a:sym typeface="Arial"/>
              </a:rPr>
              <a:t> Câu g</a:t>
            </a:r>
          </a:p>
        </p:txBody>
      </p:sp>
      <p:grpSp>
        <p:nvGrpSpPr>
          <p:cNvPr id="6" name="Google Shape;2490;p56">
            <a:extLst>
              <a:ext uri="{FF2B5EF4-FFF2-40B4-BE49-F238E27FC236}">
                <a16:creationId xmlns:a16="http://schemas.microsoft.com/office/drawing/2014/main" id="{3BE56054-6B46-D5B4-F0D2-4394BCBCA6F9}"/>
              </a:ext>
            </a:extLst>
          </p:cNvPr>
          <p:cNvGrpSpPr/>
          <p:nvPr/>
        </p:nvGrpSpPr>
        <p:grpSpPr>
          <a:xfrm flipH="1">
            <a:off x="6210300" y="927099"/>
            <a:ext cx="3611380" cy="3490721"/>
            <a:chOff x="338138" y="539517"/>
            <a:chExt cx="4296359" cy="4152814"/>
          </a:xfrm>
        </p:grpSpPr>
        <p:grpSp>
          <p:nvGrpSpPr>
            <p:cNvPr id="7" name="Google Shape;2491;p56">
              <a:extLst>
                <a:ext uri="{FF2B5EF4-FFF2-40B4-BE49-F238E27FC236}">
                  <a16:creationId xmlns:a16="http://schemas.microsoft.com/office/drawing/2014/main" id="{5043F948-6DB8-DC2D-A2AA-2CEA5FFFE324}"/>
                </a:ext>
              </a:extLst>
            </p:cNvPr>
            <p:cNvGrpSpPr/>
            <p:nvPr/>
          </p:nvGrpSpPr>
          <p:grpSpPr>
            <a:xfrm>
              <a:off x="3728210" y="3635080"/>
              <a:ext cx="906287" cy="866376"/>
              <a:chOff x="3180991" y="3753362"/>
              <a:chExt cx="676031" cy="646260"/>
            </a:xfrm>
          </p:grpSpPr>
          <p:sp>
            <p:nvSpPr>
              <p:cNvPr id="122" name="Google Shape;2492;p56">
                <a:extLst>
                  <a:ext uri="{FF2B5EF4-FFF2-40B4-BE49-F238E27FC236}">
                    <a16:creationId xmlns:a16="http://schemas.microsoft.com/office/drawing/2014/main" id="{B8D9BBBE-33CF-476B-045C-168D166DD988}"/>
                  </a:ext>
                </a:extLst>
              </p:cNvPr>
              <p:cNvSpPr/>
              <p:nvPr/>
            </p:nvSpPr>
            <p:spPr>
              <a:xfrm>
                <a:off x="3180991" y="3753362"/>
                <a:ext cx="676031" cy="630543"/>
              </a:xfrm>
              <a:custGeom>
                <a:avLst/>
                <a:gdLst/>
                <a:ahLst/>
                <a:cxnLst/>
                <a:rect l="l" t="t" r="r" b="b"/>
                <a:pathLst>
                  <a:path w="11140" h="10390" extrusionOk="0">
                    <a:moveTo>
                      <a:pt x="4267" y="1"/>
                    </a:moveTo>
                    <a:cubicBezTo>
                      <a:pt x="3700" y="1"/>
                      <a:pt x="3079" y="548"/>
                      <a:pt x="2494" y="1386"/>
                    </a:cubicBezTo>
                    <a:cubicBezTo>
                      <a:pt x="2623" y="2014"/>
                      <a:pt x="2744" y="2822"/>
                      <a:pt x="2556" y="2964"/>
                    </a:cubicBezTo>
                    <a:cubicBezTo>
                      <a:pt x="2537" y="2978"/>
                      <a:pt x="2517" y="2985"/>
                      <a:pt x="2496" y="2985"/>
                    </a:cubicBezTo>
                    <a:cubicBezTo>
                      <a:pt x="2343" y="2985"/>
                      <a:pt x="2131" y="2647"/>
                      <a:pt x="1944" y="2272"/>
                    </a:cubicBezTo>
                    <a:cubicBezTo>
                      <a:pt x="844" y="4256"/>
                      <a:pt x="0" y="7068"/>
                      <a:pt x="119" y="8699"/>
                    </a:cubicBezTo>
                    <a:cubicBezTo>
                      <a:pt x="219" y="10029"/>
                      <a:pt x="1171" y="10389"/>
                      <a:pt x="2172" y="10389"/>
                    </a:cubicBezTo>
                    <a:cubicBezTo>
                      <a:pt x="3350" y="10389"/>
                      <a:pt x="4595" y="9891"/>
                      <a:pt x="4595" y="9891"/>
                    </a:cubicBezTo>
                    <a:cubicBezTo>
                      <a:pt x="4595" y="9891"/>
                      <a:pt x="5404" y="9220"/>
                      <a:pt x="6434" y="8229"/>
                    </a:cubicBezTo>
                    <a:cubicBezTo>
                      <a:pt x="6061" y="8100"/>
                      <a:pt x="5728" y="7934"/>
                      <a:pt x="5851" y="7765"/>
                    </a:cubicBezTo>
                    <a:cubicBezTo>
                      <a:pt x="5929" y="7658"/>
                      <a:pt x="6116" y="7621"/>
                      <a:pt x="6337" y="7621"/>
                    </a:cubicBezTo>
                    <a:cubicBezTo>
                      <a:pt x="6543" y="7621"/>
                      <a:pt x="6779" y="7653"/>
                      <a:pt x="6984" y="7691"/>
                    </a:cubicBezTo>
                    <a:cubicBezTo>
                      <a:pt x="8873" y="5799"/>
                      <a:pt x="11139" y="3126"/>
                      <a:pt x="10740" y="1513"/>
                    </a:cubicBezTo>
                    <a:cubicBezTo>
                      <a:pt x="10631" y="1075"/>
                      <a:pt x="10384" y="891"/>
                      <a:pt x="10047" y="891"/>
                    </a:cubicBezTo>
                    <a:cubicBezTo>
                      <a:pt x="8298" y="891"/>
                      <a:pt x="4115" y="5808"/>
                      <a:pt x="4115" y="5808"/>
                    </a:cubicBezTo>
                    <a:cubicBezTo>
                      <a:pt x="4115" y="5808"/>
                      <a:pt x="6535" y="971"/>
                      <a:pt x="4633" y="83"/>
                    </a:cubicBezTo>
                    <a:cubicBezTo>
                      <a:pt x="4514" y="27"/>
                      <a:pt x="4392" y="1"/>
                      <a:pt x="426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493;p56">
                <a:extLst>
                  <a:ext uri="{FF2B5EF4-FFF2-40B4-BE49-F238E27FC236}">
                    <a16:creationId xmlns:a16="http://schemas.microsoft.com/office/drawing/2014/main" id="{0C7816DC-6F4C-A24F-E87C-EB16C3BC585F}"/>
                  </a:ext>
                </a:extLst>
              </p:cNvPr>
              <p:cNvSpPr/>
              <p:nvPr/>
            </p:nvSpPr>
            <p:spPr>
              <a:xfrm>
                <a:off x="3232634" y="3885538"/>
                <a:ext cx="497010" cy="514084"/>
              </a:xfrm>
              <a:custGeom>
                <a:avLst/>
                <a:gdLst/>
                <a:ahLst/>
                <a:cxnLst/>
                <a:rect l="l" t="t" r="r" b="b"/>
                <a:pathLst>
                  <a:path w="8190" h="8471" extrusionOk="0">
                    <a:moveTo>
                      <a:pt x="2775" y="0"/>
                    </a:moveTo>
                    <a:cubicBezTo>
                      <a:pt x="2662" y="273"/>
                      <a:pt x="1" y="6701"/>
                      <a:pt x="409" y="8226"/>
                    </a:cubicBezTo>
                    <a:cubicBezTo>
                      <a:pt x="452" y="8391"/>
                      <a:pt x="558" y="8446"/>
                      <a:pt x="639" y="8463"/>
                    </a:cubicBezTo>
                    <a:cubicBezTo>
                      <a:pt x="661" y="8468"/>
                      <a:pt x="683" y="8471"/>
                      <a:pt x="707" y="8471"/>
                    </a:cubicBezTo>
                    <a:cubicBezTo>
                      <a:pt x="2014" y="8471"/>
                      <a:pt x="7551" y="1811"/>
                      <a:pt x="8189" y="1038"/>
                    </a:cubicBezTo>
                    <a:lnTo>
                      <a:pt x="8045" y="918"/>
                    </a:lnTo>
                    <a:cubicBezTo>
                      <a:pt x="5570" y="3916"/>
                      <a:pt x="1632" y="8286"/>
                      <a:pt x="728" y="8286"/>
                    </a:cubicBezTo>
                    <a:cubicBezTo>
                      <a:pt x="711" y="8286"/>
                      <a:pt x="694" y="8284"/>
                      <a:pt x="678" y="8281"/>
                    </a:cubicBezTo>
                    <a:cubicBezTo>
                      <a:pt x="646" y="8273"/>
                      <a:pt x="610" y="8256"/>
                      <a:pt x="589" y="8178"/>
                    </a:cubicBezTo>
                    <a:cubicBezTo>
                      <a:pt x="198" y="6713"/>
                      <a:pt x="2921" y="138"/>
                      <a:pt x="2949" y="72"/>
                    </a:cubicBezTo>
                    <a:lnTo>
                      <a:pt x="27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 name="Google Shape;2494;p56">
              <a:extLst>
                <a:ext uri="{FF2B5EF4-FFF2-40B4-BE49-F238E27FC236}">
                  <a16:creationId xmlns:a16="http://schemas.microsoft.com/office/drawing/2014/main" id="{E9E034F2-567C-C02C-C8EB-B2FCA1516297}"/>
                </a:ext>
              </a:extLst>
            </p:cNvPr>
            <p:cNvGrpSpPr/>
            <p:nvPr/>
          </p:nvGrpSpPr>
          <p:grpSpPr>
            <a:xfrm>
              <a:off x="338138" y="539517"/>
              <a:ext cx="3808531" cy="4152814"/>
              <a:chOff x="338138" y="539517"/>
              <a:chExt cx="3808531" cy="4152814"/>
            </a:xfrm>
          </p:grpSpPr>
          <p:grpSp>
            <p:nvGrpSpPr>
              <p:cNvPr id="9" name="Google Shape;2495;p56">
                <a:extLst>
                  <a:ext uri="{FF2B5EF4-FFF2-40B4-BE49-F238E27FC236}">
                    <a16:creationId xmlns:a16="http://schemas.microsoft.com/office/drawing/2014/main" id="{185FA502-C93A-1BF8-D976-0D6A94D90B8E}"/>
                  </a:ext>
                </a:extLst>
              </p:cNvPr>
              <p:cNvGrpSpPr/>
              <p:nvPr/>
            </p:nvGrpSpPr>
            <p:grpSpPr>
              <a:xfrm>
                <a:off x="338138" y="3635072"/>
                <a:ext cx="734549" cy="866383"/>
                <a:chOff x="3184351" y="2713767"/>
                <a:chExt cx="284919" cy="336042"/>
              </a:xfrm>
            </p:grpSpPr>
            <p:sp>
              <p:nvSpPr>
                <p:cNvPr id="120" name="Google Shape;2496;p56">
                  <a:extLst>
                    <a:ext uri="{FF2B5EF4-FFF2-40B4-BE49-F238E27FC236}">
                      <a16:creationId xmlns:a16="http://schemas.microsoft.com/office/drawing/2014/main" id="{BD245F74-3F22-6C26-33EB-A8DB87C12F53}"/>
                    </a:ext>
                  </a:extLst>
                </p:cNvPr>
                <p:cNvSpPr/>
                <p:nvPr/>
              </p:nvSpPr>
              <p:spPr>
                <a:xfrm>
                  <a:off x="3184351" y="2713767"/>
                  <a:ext cx="280132" cy="336042"/>
                </a:xfrm>
                <a:custGeom>
                  <a:avLst/>
                  <a:gdLst/>
                  <a:ahLst/>
                  <a:cxnLst/>
                  <a:rect l="l" t="t" r="r" b="b"/>
                  <a:pathLst>
                    <a:path w="10592" h="12706" extrusionOk="0">
                      <a:moveTo>
                        <a:pt x="5030" y="1"/>
                      </a:moveTo>
                      <a:cubicBezTo>
                        <a:pt x="3992" y="1"/>
                        <a:pt x="4184" y="1517"/>
                        <a:pt x="4723" y="3210"/>
                      </a:cubicBezTo>
                      <a:cubicBezTo>
                        <a:pt x="5433" y="3518"/>
                        <a:pt x="6463" y="4021"/>
                        <a:pt x="6279" y="4261"/>
                      </a:cubicBezTo>
                      <a:cubicBezTo>
                        <a:pt x="6207" y="4353"/>
                        <a:pt x="6060" y="4387"/>
                        <a:pt x="5880" y="4387"/>
                      </a:cubicBezTo>
                      <a:cubicBezTo>
                        <a:pt x="5638" y="4387"/>
                        <a:pt x="5339" y="4326"/>
                        <a:pt x="5087" y="4259"/>
                      </a:cubicBezTo>
                      <a:lnTo>
                        <a:pt x="5087" y="4259"/>
                      </a:lnTo>
                      <a:cubicBezTo>
                        <a:pt x="5751" y="6028"/>
                        <a:pt x="6593" y="7695"/>
                        <a:pt x="6635" y="7779"/>
                      </a:cubicBezTo>
                      <a:cubicBezTo>
                        <a:pt x="6537" y="7668"/>
                        <a:pt x="4034" y="4805"/>
                        <a:pt x="2349" y="4805"/>
                      </a:cubicBezTo>
                      <a:cubicBezTo>
                        <a:pt x="2053" y="4805"/>
                        <a:pt x="1782" y="4893"/>
                        <a:pt x="1554" y="5101"/>
                      </a:cubicBezTo>
                      <a:cubicBezTo>
                        <a:pt x="0" y="6512"/>
                        <a:pt x="5015" y="11667"/>
                        <a:pt x="7766" y="12584"/>
                      </a:cubicBezTo>
                      <a:cubicBezTo>
                        <a:pt x="8017" y="12668"/>
                        <a:pt x="8245" y="12706"/>
                        <a:pt x="8453" y="12706"/>
                      </a:cubicBezTo>
                      <a:cubicBezTo>
                        <a:pt x="10533" y="12706"/>
                        <a:pt x="10592" y="8913"/>
                        <a:pt x="10592" y="8913"/>
                      </a:cubicBezTo>
                      <a:cubicBezTo>
                        <a:pt x="10592" y="8913"/>
                        <a:pt x="7980" y="439"/>
                        <a:pt x="5225" y="17"/>
                      </a:cubicBezTo>
                      <a:cubicBezTo>
                        <a:pt x="5156" y="6"/>
                        <a:pt x="5091" y="1"/>
                        <a:pt x="503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497;p56">
                  <a:extLst>
                    <a:ext uri="{FF2B5EF4-FFF2-40B4-BE49-F238E27FC236}">
                      <a16:creationId xmlns:a16="http://schemas.microsoft.com/office/drawing/2014/main" id="{07CB55EB-A0F8-501F-60AC-F41BB50C8630}"/>
                    </a:ext>
                  </a:extLst>
                </p:cNvPr>
                <p:cNvSpPr/>
                <p:nvPr/>
              </p:nvSpPr>
              <p:spPr>
                <a:xfrm>
                  <a:off x="3266338" y="2773036"/>
                  <a:ext cx="202932" cy="263258"/>
                </a:xfrm>
                <a:custGeom>
                  <a:avLst/>
                  <a:gdLst/>
                  <a:ahLst/>
                  <a:cxnLst/>
                  <a:rect l="l" t="t" r="r" b="b"/>
                  <a:pathLst>
                    <a:path w="7673" h="9954" extrusionOk="0">
                      <a:moveTo>
                        <a:pt x="3043" y="0"/>
                      </a:moveTo>
                      <a:lnTo>
                        <a:pt x="2878" y="87"/>
                      </a:lnTo>
                      <a:cubicBezTo>
                        <a:pt x="4726" y="3592"/>
                        <a:pt x="7304" y="9050"/>
                        <a:pt x="6835" y="9721"/>
                      </a:cubicBezTo>
                      <a:cubicBezTo>
                        <a:pt x="6818" y="9744"/>
                        <a:pt x="6793" y="9766"/>
                        <a:pt x="6738" y="9766"/>
                      </a:cubicBezTo>
                      <a:cubicBezTo>
                        <a:pt x="6728" y="9766"/>
                        <a:pt x="6717" y="9765"/>
                        <a:pt x="6705" y="9763"/>
                      </a:cubicBezTo>
                      <a:cubicBezTo>
                        <a:pt x="5203" y="9561"/>
                        <a:pt x="183" y="4515"/>
                        <a:pt x="133" y="4465"/>
                      </a:cubicBezTo>
                      <a:lnTo>
                        <a:pt x="1" y="4596"/>
                      </a:lnTo>
                      <a:cubicBezTo>
                        <a:pt x="208" y="4806"/>
                        <a:pt x="5115" y="9737"/>
                        <a:pt x="6680" y="9949"/>
                      </a:cubicBezTo>
                      <a:cubicBezTo>
                        <a:pt x="6701" y="9951"/>
                        <a:pt x="6720" y="9953"/>
                        <a:pt x="6738" y="9953"/>
                      </a:cubicBezTo>
                      <a:cubicBezTo>
                        <a:pt x="6870" y="9953"/>
                        <a:pt x="6946" y="9887"/>
                        <a:pt x="6987" y="9828"/>
                      </a:cubicBezTo>
                      <a:cubicBezTo>
                        <a:pt x="7672" y="8847"/>
                        <a:pt x="3519" y="903"/>
                        <a:pt x="30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2498;p56">
                <a:extLst>
                  <a:ext uri="{FF2B5EF4-FFF2-40B4-BE49-F238E27FC236}">
                    <a16:creationId xmlns:a16="http://schemas.microsoft.com/office/drawing/2014/main" id="{D2579304-68EC-01DD-BC4F-B06E4135EACB}"/>
                  </a:ext>
                </a:extLst>
              </p:cNvPr>
              <p:cNvGrpSpPr/>
              <p:nvPr/>
            </p:nvGrpSpPr>
            <p:grpSpPr>
              <a:xfrm>
                <a:off x="693678" y="539517"/>
                <a:ext cx="3452991" cy="4152814"/>
                <a:chOff x="24069" y="552696"/>
                <a:chExt cx="3494930" cy="4203253"/>
              </a:xfrm>
            </p:grpSpPr>
            <p:grpSp>
              <p:nvGrpSpPr>
                <p:cNvPr id="13" name="Google Shape;2499;p56">
                  <a:extLst>
                    <a:ext uri="{FF2B5EF4-FFF2-40B4-BE49-F238E27FC236}">
                      <a16:creationId xmlns:a16="http://schemas.microsoft.com/office/drawing/2014/main" id="{49F5EC3A-73A7-BADD-4275-F253B788585E}"/>
                    </a:ext>
                  </a:extLst>
                </p:cNvPr>
                <p:cNvGrpSpPr/>
                <p:nvPr/>
              </p:nvGrpSpPr>
              <p:grpSpPr>
                <a:xfrm>
                  <a:off x="721869" y="816134"/>
                  <a:ext cx="2134402" cy="2996065"/>
                  <a:chOff x="2247025" y="1753617"/>
                  <a:chExt cx="413084" cy="579835"/>
                </a:xfrm>
              </p:grpSpPr>
              <p:sp>
                <p:nvSpPr>
                  <p:cNvPr id="90" name="Google Shape;2500;p56">
                    <a:extLst>
                      <a:ext uri="{FF2B5EF4-FFF2-40B4-BE49-F238E27FC236}">
                        <a16:creationId xmlns:a16="http://schemas.microsoft.com/office/drawing/2014/main" id="{D37404CB-F519-7B2F-E004-D46234D7281E}"/>
                      </a:ext>
                    </a:extLst>
                  </p:cNvPr>
                  <p:cNvSpPr/>
                  <p:nvPr/>
                </p:nvSpPr>
                <p:spPr>
                  <a:xfrm>
                    <a:off x="2247025" y="1753829"/>
                    <a:ext cx="411259" cy="579623"/>
                  </a:xfrm>
                  <a:custGeom>
                    <a:avLst/>
                    <a:gdLst/>
                    <a:ahLst/>
                    <a:cxnLst/>
                    <a:rect l="l" t="t" r="r" b="b"/>
                    <a:pathLst>
                      <a:path w="15550" h="21916" extrusionOk="0">
                        <a:moveTo>
                          <a:pt x="1" y="0"/>
                        </a:moveTo>
                        <a:lnTo>
                          <a:pt x="1" y="21915"/>
                        </a:lnTo>
                        <a:lnTo>
                          <a:pt x="15549" y="21915"/>
                        </a:lnTo>
                        <a:lnTo>
                          <a:pt x="15549" y="2728"/>
                        </a:lnTo>
                        <a:lnTo>
                          <a:pt x="1282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501;p56">
                    <a:extLst>
                      <a:ext uri="{FF2B5EF4-FFF2-40B4-BE49-F238E27FC236}">
                        <a16:creationId xmlns:a16="http://schemas.microsoft.com/office/drawing/2014/main" id="{92FB005D-9311-EC4D-21A3-EAABC731A100}"/>
                      </a:ext>
                    </a:extLst>
                  </p:cNvPr>
                  <p:cNvSpPr/>
                  <p:nvPr/>
                </p:nvSpPr>
                <p:spPr>
                  <a:xfrm>
                    <a:off x="2288838" y="1795907"/>
                    <a:ext cx="166143" cy="26"/>
                  </a:xfrm>
                  <a:custGeom>
                    <a:avLst/>
                    <a:gdLst/>
                    <a:ahLst/>
                    <a:cxnLst/>
                    <a:rect l="l" t="t" r="r" b="b"/>
                    <a:pathLst>
                      <a:path w="6282" h="1" extrusionOk="0">
                        <a:moveTo>
                          <a:pt x="1" y="1"/>
                        </a:moveTo>
                        <a:lnTo>
                          <a:pt x="6281" y="1"/>
                        </a:lnTo>
                      </a:path>
                    </a:pathLst>
                  </a:custGeom>
                  <a:solidFill>
                    <a:srgbClr val="E36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502;p56">
                    <a:extLst>
                      <a:ext uri="{FF2B5EF4-FFF2-40B4-BE49-F238E27FC236}">
                        <a16:creationId xmlns:a16="http://schemas.microsoft.com/office/drawing/2014/main" id="{7D088171-4726-2F1A-FD8F-179CC628B793}"/>
                      </a:ext>
                    </a:extLst>
                  </p:cNvPr>
                  <p:cNvSpPr/>
                  <p:nvPr/>
                </p:nvSpPr>
                <p:spPr>
                  <a:xfrm>
                    <a:off x="2287886" y="1794981"/>
                    <a:ext cx="168021" cy="1904"/>
                  </a:xfrm>
                  <a:custGeom>
                    <a:avLst/>
                    <a:gdLst/>
                    <a:ahLst/>
                    <a:cxnLst/>
                    <a:rect l="l" t="t" r="r" b="b"/>
                    <a:pathLst>
                      <a:path w="6353" h="72" extrusionOk="0">
                        <a:moveTo>
                          <a:pt x="37" y="1"/>
                        </a:moveTo>
                        <a:cubicBezTo>
                          <a:pt x="17" y="1"/>
                          <a:pt x="1" y="16"/>
                          <a:pt x="1" y="36"/>
                        </a:cubicBezTo>
                        <a:cubicBezTo>
                          <a:pt x="1" y="56"/>
                          <a:pt x="17" y="71"/>
                          <a:pt x="37" y="71"/>
                        </a:cubicBezTo>
                        <a:lnTo>
                          <a:pt x="6317" y="71"/>
                        </a:lnTo>
                        <a:cubicBezTo>
                          <a:pt x="6337" y="71"/>
                          <a:pt x="6353" y="56"/>
                          <a:pt x="6353" y="36"/>
                        </a:cubicBezTo>
                        <a:cubicBezTo>
                          <a:pt x="6353" y="16"/>
                          <a:pt x="6337" y="1"/>
                          <a:pt x="631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503;p56">
                    <a:extLst>
                      <a:ext uri="{FF2B5EF4-FFF2-40B4-BE49-F238E27FC236}">
                        <a16:creationId xmlns:a16="http://schemas.microsoft.com/office/drawing/2014/main" id="{F8E7F7B7-0F58-C5D7-A045-F8AB1AEC6BF1}"/>
                      </a:ext>
                    </a:extLst>
                  </p:cNvPr>
                  <p:cNvSpPr/>
                  <p:nvPr/>
                </p:nvSpPr>
                <p:spPr>
                  <a:xfrm>
                    <a:off x="2288838" y="1822037"/>
                    <a:ext cx="114782" cy="26"/>
                  </a:xfrm>
                  <a:custGeom>
                    <a:avLst/>
                    <a:gdLst/>
                    <a:ahLst/>
                    <a:cxnLst/>
                    <a:rect l="l" t="t" r="r" b="b"/>
                    <a:pathLst>
                      <a:path w="4340" h="1" extrusionOk="0">
                        <a:moveTo>
                          <a:pt x="1" y="1"/>
                        </a:moveTo>
                        <a:lnTo>
                          <a:pt x="4340" y="1"/>
                        </a:lnTo>
                      </a:path>
                    </a:pathLst>
                  </a:custGeom>
                  <a:solidFill>
                    <a:srgbClr val="E36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504;p56">
                    <a:extLst>
                      <a:ext uri="{FF2B5EF4-FFF2-40B4-BE49-F238E27FC236}">
                        <a16:creationId xmlns:a16="http://schemas.microsoft.com/office/drawing/2014/main" id="{18D8DE6A-9446-6A5E-0129-6544F6F0F579}"/>
                      </a:ext>
                    </a:extLst>
                  </p:cNvPr>
                  <p:cNvSpPr/>
                  <p:nvPr/>
                </p:nvSpPr>
                <p:spPr>
                  <a:xfrm>
                    <a:off x="2287913" y="1821111"/>
                    <a:ext cx="116660" cy="1878"/>
                  </a:xfrm>
                  <a:custGeom>
                    <a:avLst/>
                    <a:gdLst/>
                    <a:ahLst/>
                    <a:cxnLst/>
                    <a:rect l="l" t="t" r="r" b="b"/>
                    <a:pathLst>
                      <a:path w="4411" h="71" extrusionOk="0">
                        <a:moveTo>
                          <a:pt x="36" y="0"/>
                        </a:moveTo>
                        <a:cubicBezTo>
                          <a:pt x="16" y="0"/>
                          <a:pt x="1" y="16"/>
                          <a:pt x="1" y="36"/>
                        </a:cubicBezTo>
                        <a:cubicBezTo>
                          <a:pt x="1" y="55"/>
                          <a:pt x="16" y="71"/>
                          <a:pt x="36" y="71"/>
                        </a:cubicBezTo>
                        <a:lnTo>
                          <a:pt x="4375" y="71"/>
                        </a:lnTo>
                        <a:cubicBezTo>
                          <a:pt x="4395" y="71"/>
                          <a:pt x="4410" y="55"/>
                          <a:pt x="4410" y="36"/>
                        </a:cubicBezTo>
                        <a:cubicBezTo>
                          <a:pt x="4410" y="16"/>
                          <a:pt x="4395" y="0"/>
                          <a:pt x="43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505;p56">
                    <a:extLst>
                      <a:ext uri="{FF2B5EF4-FFF2-40B4-BE49-F238E27FC236}">
                        <a16:creationId xmlns:a16="http://schemas.microsoft.com/office/drawing/2014/main" id="{9AD5B506-2A3D-88F1-8FFF-7C9D2433B7DC}"/>
                      </a:ext>
                    </a:extLst>
                  </p:cNvPr>
                  <p:cNvSpPr/>
                  <p:nvPr/>
                </p:nvSpPr>
                <p:spPr>
                  <a:xfrm>
                    <a:off x="2288838" y="1848167"/>
                    <a:ext cx="166143" cy="26"/>
                  </a:xfrm>
                  <a:custGeom>
                    <a:avLst/>
                    <a:gdLst/>
                    <a:ahLst/>
                    <a:cxnLst/>
                    <a:rect l="l" t="t" r="r" b="b"/>
                    <a:pathLst>
                      <a:path w="6282" h="1" extrusionOk="0">
                        <a:moveTo>
                          <a:pt x="1" y="0"/>
                        </a:moveTo>
                        <a:lnTo>
                          <a:pt x="6281" y="0"/>
                        </a:lnTo>
                      </a:path>
                    </a:pathLst>
                  </a:custGeom>
                  <a:solidFill>
                    <a:srgbClr val="E36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506;p56">
                    <a:extLst>
                      <a:ext uri="{FF2B5EF4-FFF2-40B4-BE49-F238E27FC236}">
                        <a16:creationId xmlns:a16="http://schemas.microsoft.com/office/drawing/2014/main" id="{55167FEB-6569-EC5A-B96F-81CF2B799B7A}"/>
                      </a:ext>
                    </a:extLst>
                  </p:cNvPr>
                  <p:cNvSpPr/>
                  <p:nvPr/>
                </p:nvSpPr>
                <p:spPr>
                  <a:xfrm>
                    <a:off x="2287886" y="1847241"/>
                    <a:ext cx="168021" cy="1878"/>
                  </a:xfrm>
                  <a:custGeom>
                    <a:avLst/>
                    <a:gdLst/>
                    <a:ahLst/>
                    <a:cxnLst/>
                    <a:rect l="l" t="t" r="r" b="b"/>
                    <a:pathLst>
                      <a:path w="6353" h="71" extrusionOk="0">
                        <a:moveTo>
                          <a:pt x="37" y="0"/>
                        </a:moveTo>
                        <a:cubicBezTo>
                          <a:pt x="17" y="0"/>
                          <a:pt x="1" y="16"/>
                          <a:pt x="1" y="35"/>
                        </a:cubicBezTo>
                        <a:cubicBezTo>
                          <a:pt x="1" y="55"/>
                          <a:pt x="17" y="71"/>
                          <a:pt x="37" y="71"/>
                        </a:cubicBezTo>
                        <a:lnTo>
                          <a:pt x="6317" y="71"/>
                        </a:lnTo>
                        <a:cubicBezTo>
                          <a:pt x="6337" y="71"/>
                          <a:pt x="6353" y="55"/>
                          <a:pt x="6353" y="35"/>
                        </a:cubicBezTo>
                        <a:cubicBezTo>
                          <a:pt x="6353" y="16"/>
                          <a:pt x="6337" y="0"/>
                          <a:pt x="63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507;p56">
                    <a:extLst>
                      <a:ext uri="{FF2B5EF4-FFF2-40B4-BE49-F238E27FC236}">
                        <a16:creationId xmlns:a16="http://schemas.microsoft.com/office/drawing/2014/main" id="{24160ABE-3FB0-4815-F4AE-1149A86E4BD0}"/>
                      </a:ext>
                    </a:extLst>
                  </p:cNvPr>
                  <p:cNvSpPr/>
                  <p:nvPr/>
                </p:nvSpPr>
                <p:spPr>
                  <a:xfrm>
                    <a:off x="2446545" y="1926557"/>
                    <a:ext cx="119834" cy="26"/>
                  </a:xfrm>
                  <a:custGeom>
                    <a:avLst/>
                    <a:gdLst/>
                    <a:ahLst/>
                    <a:cxnLst/>
                    <a:rect l="l" t="t" r="r" b="b"/>
                    <a:pathLst>
                      <a:path w="4531" h="1" extrusionOk="0">
                        <a:moveTo>
                          <a:pt x="1" y="1"/>
                        </a:moveTo>
                        <a:lnTo>
                          <a:pt x="4531" y="1"/>
                        </a:lnTo>
                      </a:path>
                    </a:pathLst>
                  </a:custGeom>
                  <a:solidFill>
                    <a:srgbClr val="E36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508;p56">
                    <a:extLst>
                      <a:ext uri="{FF2B5EF4-FFF2-40B4-BE49-F238E27FC236}">
                        <a16:creationId xmlns:a16="http://schemas.microsoft.com/office/drawing/2014/main" id="{4DFC488B-0A9C-67ED-240C-9A6B53CDAA5C}"/>
                      </a:ext>
                    </a:extLst>
                  </p:cNvPr>
                  <p:cNvSpPr/>
                  <p:nvPr/>
                </p:nvSpPr>
                <p:spPr>
                  <a:xfrm>
                    <a:off x="2445619" y="1925632"/>
                    <a:ext cx="121685" cy="1878"/>
                  </a:xfrm>
                  <a:custGeom>
                    <a:avLst/>
                    <a:gdLst/>
                    <a:ahLst/>
                    <a:cxnLst/>
                    <a:rect l="l" t="t" r="r" b="b"/>
                    <a:pathLst>
                      <a:path w="4601" h="71" extrusionOk="0">
                        <a:moveTo>
                          <a:pt x="36" y="0"/>
                        </a:moveTo>
                        <a:cubicBezTo>
                          <a:pt x="16" y="0"/>
                          <a:pt x="0" y="16"/>
                          <a:pt x="0" y="36"/>
                        </a:cubicBezTo>
                        <a:cubicBezTo>
                          <a:pt x="0" y="55"/>
                          <a:pt x="16" y="71"/>
                          <a:pt x="36" y="71"/>
                        </a:cubicBezTo>
                        <a:lnTo>
                          <a:pt x="4566" y="71"/>
                        </a:lnTo>
                        <a:cubicBezTo>
                          <a:pt x="4585" y="71"/>
                          <a:pt x="4601" y="55"/>
                          <a:pt x="4601" y="36"/>
                        </a:cubicBezTo>
                        <a:cubicBezTo>
                          <a:pt x="4601" y="16"/>
                          <a:pt x="4585" y="0"/>
                          <a:pt x="4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509;p56">
                    <a:extLst>
                      <a:ext uri="{FF2B5EF4-FFF2-40B4-BE49-F238E27FC236}">
                        <a16:creationId xmlns:a16="http://schemas.microsoft.com/office/drawing/2014/main" id="{A7E98B54-94D8-445C-DF8F-BE1565D29B7A}"/>
                      </a:ext>
                    </a:extLst>
                  </p:cNvPr>
                  <p:cNvSpPr/>
                  <p:nvPr/>
                </p:nvSpPr>
                <p:spPr>
                  <a:xfrm>
                    <a:off x="2446545" y="1952688"/>
                    <a:ext cx="166170" cy="26"/>
                  </a:xfrm>
                  <a:custGeom>
                    <a:avLst/>
                    <a:gdLst/>
                    <a:ahLst/>
                    <a:cxnLst/>
                    <a:rect l="l" t="t" r="r" b="b"/>
                    <a:pathLst>
                      <a:path w="6283" h="1" extrusionOk="0">
                        <a:moveTo>
                          <a:pt x="1" y="0"/>
                        </a:moveTo>
                        <a:lnTo>
                          <a:pt x="6282" y="0"/>
                        </a:lnTo>
                      </a:path>
                    </a:pathLst>
                  </a:custGeom>
                  <a:solidFill>
                    <a:srgbClr val="E36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510;p56">
                    <a:extLst>
                      <a:ext uri="{FF2B5EF4-FFF2-40B4-BE49-F238E27FC236}">
                        <a16:creationId xmlns:a16="http://schemas.microsoft.com/office/drawing/2014/main" id="{7AF8A1D6-52A4-DC08-DD22-987AF9213A72}"/>
                      </a:ext>
                    </a:extLst>
                  </p:cNvPr>
                  <p:cNvSpPr/>
                  <p:nvPr/>
                </p:nvSpPr>
                <p:spPr>
                  <a:xfrm>
                    <a:off x="2445619" y="1951762"/>
                    <a:ext cx="168021" cy="1878"/>
                  </a:xfrm>
                  <a:custGeom>
                    <a:avLst/>
                    <a:gdLst/>
                    <a:ahLst/>
                    <a:cxnLst/>
                    <a:rect l="l" t="t" r="r" b="b"/>
                    <a:pathLst>
                      <a:path w="6353" h="71" extrusionOk="0">
                        <a:moveTo>
                          <a:pt x="36" y="0"/>
                        </a:moveTo>
                        <a:cubicBezTo>
                          <a:pt x="16" y="0"/>
                          <a:pt x="0" y="16"/>
                          <a:pt x="0" y="35"/>
                        </a:cubicBezTo>
                        <a:cubicBezTo>
                          <a:pt x="0" y="55"/>
                          <a:pt x="16" y="71"/>
                          <a:pt x="36" y="71"/>
                        </a:cubicBezTo>
                        <a:lnTo>
                          <a:pt x="6316" y="71"/>
                        </a:lnTo>
                        <a:cubicBezTo>
                          <a:pt x="6336" y="71"/>
                          <a:pt x="6352" y="55"/>
                          <a:pt x="6352" y="35"/>
                        </a:cubicBezTo>
                        <a:cubicBezTo>
                          <a:pt x="6352" y="16"/>
                          <a:pt x="6336" y="0"/>
                          <a:pt x="63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511;p56">
                    <a:extLst>
                      <a:ext uri="{FF2B5EF4-FFF2-40B4-BE49-F238E27FC236}">
                        <a16:creationId xmlns:a16="http://schemas.microsoft.com/office/drawing/2014/main" id="{5ED84707-8B07-EE9B-D7B8-27C4E825BC8D}"/>
                      </a:ext>
                    </a:extLst>
                  </p:cNvPr>
                  <p:cNvSpPr/>
                  <p:nvPr/>
                </p:nvSpPr>
                <p:spPr>
                  <a:xfrm>
                    <a:off x="2446545" y="1978818"/>
                    <a:ext cx="166170" cy="26"/>
                  </a:xfrm>
                  <a:custGeom>
                    <a:avLst/>
                    <a:gdLst/>
                    <a:ahLst/>
                    <a:cxnLst/>
                    <a:rect l="l" t="t" r="r" b="b"/>
                    <a:pathLst>
                      <a:path w="6283" h="1" extrusionOk="0">
                        <a:moveTo>
                          <a:pt x="1" y="0"/>
                        </a:moveTo>
                        <a:lnTo>
                          <a:pt x="6282" y="0"/>
                        </a:lnTo>
                      </a:path>
                    </a:pathLst>
                  </a:custGeom>
                  <a:solidFill>
                    <a:srgbClr val="E36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512;p56">
                    <a:extLst>
                      <a:ext uri="{FF2B5EF4-FFF2-40B4-BE49-F238E27FC236}">
                        <a16:creationId xmlns:a16="http://schemas.microsoft.com/office/drawing/2014/main" id="{E0B7576B-F852-0DE7-8AA9-BA98C8C9E9BB}"/>
                      </a:ext>
                    </a:extLst>
                  </p:cNvPr>
                  <p:cNvSpPr/>
                  <p:nvPr/>
                </p:nvSpPr>
                <p:spPr>
                  <a:xfrm>
                    <a:off x="2445619" y="1977866"/>
                    <a:ext cx="168021" cy="1931"/>
                  </a:xfrm>
                  <a:custGeom>
                    <a:avLst/>
                    <a:gdLst/>
                    <a:ahLst/>
                    <a:cxnLst/>
                    <a:rect l="l" t="t" r="r" b="b"/>
                    <a:pathLst>
                      <a:path w="6353" h="73" extrusionOk="0">
                        <a:moveTo>
                          <a:pt x="36" y="1"/>
                        </a:moveTo>
                        <a:cubicBezTo>
                          <a:pt x="16" y="1"/>
                          <a:pt x="0" y="18"/>
                          <a:pt x="0" y="36"/>
                        </a:cubicBezTo>
                        <a:cubicBezTo>
                          <a:pt x="0" y="56"/>
                          <a:pt x="16" y="73"/>
                          <a:pt x="36" y="73"/>
                        </a:cubicBezTo>
                        <a:lnTo>
                          <a:pt x="6316" y="73"/>
                        </a:lnTo>
                        <a:cubicBezTo>
                          <a:pt x="6336" y="73"/>
                          <a:pt x="6352" y="56"/>
                          <a:pt x="6352" y="36"/>
                        </a:cubicBezTo>
                        <a:cubicBezTo>
                          <a:pt x="6352" y="18"/>
                          <a:pt x="6336" y="1"/>
                          <a:pt x="63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513;p56">
                    <a:extLst>
                      <a:ext uri="{FF2B5EF4-FFF2-40B4-BE49-F238E27FC236}">
                        <a16:creationId xmlns:a16="http://schemas.microsoft.com/office/drawing/2014/main" id="{77B5C8B1-5048-7C22-DB4C-B04A559B6F1C}"/>
                      </a:ext>
                    </a:extLst>
                  </p:cNvPr>
                  <p:cNvSpPr/>
                  <p:nvPr/>
                </p:nvSpPr>
                <p:spPr>
                  <a:xfrm>
                    <a:off x="2446545" y="2004974"/>
                    <a:ext cx="166170" cy="0"/>
                  </a:xfrm>
                  <a:custGeom>
                    <a:avLst/>
                    <a:gdLst/>
                    <a:ahLst/>
                    <a:cxnLst/>
                    <a:rect l="l" t="t" r="r" b="b"/>
                    <a:pathLst>
                      <a:path w="6283" extrusionOk="0">
                        <a:moveTo>
                          <a:pt x="1" y="0"/>
                        </a:moveTo>
                        <a:lnTo>
                          <a:pt x="6282" y="0"/>
                        </a:lnTo>
                      </a:path>
                    </a:pathLst>
                  </a:custGeom>
                  <a:solidFill>
                    <a:srgbClr val="E36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514;p56">
                    <a:extLst>
                      <a:ext uri="{FF2B5EF4-FFF2-40B4-BE49-F238E27FC236}">
                        <a16:creationId xmlns:a16="http://schemas.microsoft.com/office/drawing/2014/main" id="{6D775DAB-B7E4-4AD3-D732-E1E200838182}"/>
                      </a:ext>
                    </a:extLst>
                  </p:cNvPr>
                  <p:cNvSpPr/>
                  <p:nvPr/>
                </p:nvSpPr>
                <p:spPr>
                  <a:xfrm>
                    <a:off x="2445619" y="2004022"/>
                    <a:ext cx="168021" cy="1904"/>
                  </a:xfrm>
                  <a:custGeom>
                    <a:avLst/>
                    <a:gdLst/>
                    <a:ahLst/>
                    <a:cxnLst/>
                    <a:rect l="l" t="t" r="r" b="b"/>
                    <a:pathLst>
                      <a:path w="6353" h="72" extrusionOk="0">
                        <a:moveTo>
                          <a:pt x="36" y="1"/>
                        </a:moveTo>
                        <a:cubicBezTo>
                          <a:pt x="16" y="1"/>
                          <a:pt x="0" y="16"/>
                          <a:pt x="0" y="36"/>
                        </a:cubicBezTo>
                        <a:cubicBezTo>
                          <a:pt x="0" y="55"/>
                          <a:pt x="16" y="71"/>
                          <a:pt x="36" y="71"/>
                        </a:cubicBezTo>
                        <a:lnTo>
                          <a:pt x="6316" y="71"/>
                        </a:lnTo>
                        <a:cubicBezTo>
                          <a:pt x="6336" y="71"/>
                          <a:pt x="6352" y="55"/>
                          <a:pt x="6352" y="36"/>
                        </a:cubicBezTo>
                        <a:cubicBezTo>
                          <a:pt x="6352" y="16"/>
                          <a:pt x="6336" y="1"/>
                          <a:pt x="63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515;p56">
                    <a:extLst>
                      <a:ext uri="{FF2B5EF4-FFF2-40B4-BE49-F238E27FC236}">
                        <a16:creationId xmlns:a16="http://schemas.microsoft.com/office/drawing/2014/main" id="{A9EB8AB6-119C-103D-A0E2-288D7C4CDFDE}"/>
                      </a:ext>
                    </a:extLst>
                  </p:cNvPr>
                  <p:cNvSpPr/>
                  <p:nvPr/>
                </p:nvSpPr>
                <p:spPr>
                  <a:xfrm>
                    <a:off x="2446545" y="2031078"/>
                    <a:ext cx="166170" cy="26"/>
                  </a:xfrm>
                  <a:custGeom>
                    <a:avLst/>
                    <a:gdLst/>
                    <a:ahLst/>
                    <a:cxnLst/>
                    <a:rect l="l" t="t" r="r" b="b"/>
                    <a:pathLst>
                      <a:path w="6283" h="1" extrusionOk="0">
                        <a:moveTo>
                          <a:pt x="1" y="1"/>
                        </a:moveTo>
                        <a:lnTo>
                          <a:pt x="6282" y="1"/>
                        </a:lnTo>
                      </a:path>
                    </a:pathLst>
                  </a:custGeom>
                  <a:solidFill>
                    <a:srgbClr val="E36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516;p56">
                    <a:extLst>
                      <a:ext uri="{FF2B5EF4-FFF2-40B4-BE49-F238E27FC236}">
                        <a16:creationId xmlns:a16="http://schemas.microsoft.com/office/drawing/2014/main" id="{CD82AA84-4B5C-632B-85C6-B3DC031CAE32}"/>
                      </a:ext>
                    </a:extLst>
                  </p:cNvPr>
                  <p:cNvSpPr/>
                  <p:nvPr/>
                </p:nvSpPr>
                <p:spPr>
                  <a:xfrm>
                    <a:off x="2445619" y="2030152"/>
                    <a:ext cx="168021" cy="1904"/>
                  </a:xfrm>
                  <a:custGeom>
                    <a:avLst/>
                    <a:gdLst/>
                    <a:ahLst/>
                    <a:cxnLst/>
                    <a:rect l="l" t="t" r="r" b="b"/>
                    <a:pathLst>
                      <a:path w="6353" h="72" extrusionOk="0">
                        <a:moveTo>
                          <a:pt x="36" y="0"/>
                        </a:moveTo>
                        <a:cubicBezTo>
                          <a:pt x="16" y="0"/>
                          <a:pt x="0" y="16"/>
                          <a:pt x="0" y="36"/>
                        </a:cubicBezTo>
                        <a:cubicBezTo>
                          <a:pt x="0" y="55"/>
                          <a:pt x="16" y="71"/>
                          <a:pt x="36" y="71"/>
                        </a:cubicBezTo>
                        <a:lnTo>
                          <a:pt x="6316" y="71"/>
                        </a:lnTo>
                        <a:cubicBezTo>
                          <a:pt x="6336" y="71"/>
                          <a:pt x="6352" y="55"/>
                          <a:pt x="6352" y="36"/>
                        </a:cubicBezTo>
                        <a:cubicBezTo>
                          <a:pt x="6352" y="16"/>
                          <a:pt x="6336" y="0"/>
                          <a:pt x="63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517;p56">
                    <a:extLst>
                      <a:ext uri="{FF2B5EF4-FFF2-40B4-BE49-F238E27FC236}">
                        <a16:creationId xmlns:a16="http://schemas.microsoft.com/office/drawing/2014/main" id="{1DF29ED0-7A9F-339C-4179-9FF5FE3FA1E9}"/>
                      </a:ext>
                    </a:extLst>
                  </p:cNvPr>
                  <p:cNvSpPr/>
                  <p:nvPr/>
                </p:nvSpPr>
                <p:spPr>
                  <a:xfrm>
                    <a:off x="2288838" y="2135598"/>
                    <a:ext cx="232817" cy="26"/>
                  </a:xfrm>
                  <a:custGeom>
                    <a:avLst/>
                    <a:gdLst/>
                    <a:ahLst/>
                    <a:cxnLst/>
                    <a:rect l="l" t="t" r="r" b="b"/>
                    <a:pathLst>
                      <a:path w="8803" h="1" extrusionOk="0">
                        <a:moveTo>
                          <a:pt x="1" y="1"/>
                        </a:moveTo>
                        <a:lnTo>
                          <a:pt x="8802" y="1"/>
                        </a:lnTo>
                      </a:path>
                    </a:pathLst>
                  </a:custGeom>
                  <a:solidFill>
                    <a:srgbClr val="E36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518;p56">
                    <a:extLst>
                      <a:ext uri="{FF2B5EF4-FFF2-40B4-BE49-F238E27FC236}">
                        <a16:creationId xmlns:a16="http://schemas.microsoft.com/office/drawing/2014/main" id="{FF277485-7735-12F4-EF85-7281FC4F155D}"/>
                      </a:ext>
                    </a:extLst>
                  </p:cNvPr>
                  <p:cNvSpPr/>
                  <p:nvPr/>
                </p:nvSpPr>
                <p:spPr>
                  <a:xfrm>
                    <a:off x="2287886" y="2134673"/>
                    <a:ext cx="234695" cy="1904"/>
                  </a:xfrm>
                  <a:custGeom>
                    <a:avLst/>
                    <a:gdLst/>
                    <a:ahLst/>
                    <a:cxnLst/>
                    <a:rect l="l" t="t" r="r" b="b"/>
                    <a:pathLst>
                      <a:path w="8874" h="72" extrusionOk="0">
                        <a:moveTo>
                          <a:pt x="37" y="1"/>
                        </a:moveTo>
                        <a:cubicBezTo>
                          <a:pt x="17" y="1"/>
                          <a:pt x="1" y="16"/>
                          <a:pt x="1" y="36"/>
                        </a:cubicBezTo>
                        <a:cubicBezTo>
                          <a:pt x="1" y="55"/>
                          <a:pt x="17" y="71"/>
                          <a:pt x="37" y="71"/>
                        </a:cubicBezTo>
                        <a:lnTo>
                          <a:pt x="8837" y="71"/>
                        </a:lnTo>
                        <a:cubicBezTo>
                          <a:pt x="8857" y="71"/>
                          <a:pt x="8874" y="55"/>
                          <a:pt x="8873" y="36"/>
                        </a:cubicBezTo>
                        <a:cubicBezTo>
                          <a:pt x="8873" y="16"/>
                          <a:pt x="8857" y="1"/>
                          <a:pt x="883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519;p56">
                    <a:extLst>
                      <a:ext uri="{FF2B5EF4-FFF2-40B4-BE49-F238E27FC236}">
                        <a16:creationId xmlns:a16="http://schemas.microsoft.com/office/drawing/2014/main" id="{85D32084-6585-62F7-0D40-EA6DD7E078D4}"/>
                      </a:ext>
                    </a:extLst>
                  </p:cNvPr>
                  <p:cNvSpPr/>
                  <p:nvPr/>
                </p:nvSpPr>
                <p:spPr>
                  <a:xfrm>
                    <a:off x="2288838" y="2161729"/>
                    <a:ext cx="232817" cy="26"/>
                  </a:xfrm>
                  <a:custGeom>
                    <a:avLst/>
                    <a:gdLst/>
                    <a:ahLst/>
                    <a:cxnLst/>
                    <a:rect l="l" t="t" r="r" b="b"/>
                    <a:pathLst>
                      <a:path w="8803" h="1" extrusionOk="0">
                        <a:moveTo>
                          <a:pt x="1" y="1"/>
                        </a:moveTo>
                        <a:lnTo>
                          <a:pt x="8802" y="1"/>
                        </a:lnTo>
                      </a:path>
                    </a:pathLst>
                  </a:custGeom>
                  <a:solidFill>
                    <a:srgbClr val="E36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520;p56">
                    <a:extLst>
                      <a:ext uri="{FF2B5EF4-FFF2-40B4-BE49-F238E27FC236}">
                        <a16:creationId xmlns:a16="http://schemas.microsoft.com/office/drawing/2014/main" id="{6DFA97A8-32C4-CF87-FB83-D4E0E52B01FE}"/>
                      </a:ext>
                    </a:extLst>
                  </p:cNvPr>
                  <p:cNvSpPr/>
                  <p:nvPr/>
                </p:nvSpPr>
                <p:spPr>
                  <a:xfrm>
                    <a:off x="2287886" y="2160803"/>
                    <a:ext cx="234695" cy="1878"/>
                  </a:xfrm>
                  <a:custGeom>
                    <a:avLst/>
                    <a:gdLst/>
                    <a:ahLst/>
                    <a:cxnLst/>
                    <a:rect l="l" t="t" r="r" b="b"/>
                    <a:pathLst>
                      <a:path w="8874" h="71" extrusionOk="0">
                        <a:moveTo>
                          <a:pt x="37" y="0"/>
                        </a:moveTo>
                        <a:cubicBezTo>
                          <a:pt x="17" y="0"/>
                          <a:pt x="1" y="16"/>
                          <a:pt x="1" y="36"/>
                        </a:cubicBezTo>
                        <a:cubicBezTo>
                          <a:pt x="1" y="55"/>
                          <a:pt x="17" y="71"/>
                          <a:pt x="37" y="71"/>
                        </a:cubicBezTo>
                        <a:lnTo>
                          <a:pt x="8837" y="71"/>
                        </a:lnTo>
                        <a:cubicBezTo>
                          <a:pt x="8857" y="71"/>
                          <a:pt x="8874" y="55"/>
                          <a:pt x="8873" y="36"/>
                        </a:cubicBezTo>
                        <a:cubicBezTo>
                          <a:pt x="8873" y="16"/>
                          <a:pt x="8857" y="0"/>
                          <a:pt x="88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521;p56">
                    <a:extLst>
                      <a:ext uri="{FF2B5EF4-FFF2-40B4-BE49-F238E27FC236}">
                        <a16:creationId xmlns:a16="http://schemas.microsoft.com/office/drawing/2014/main" id="{D06A919C-A51B-657D-29C2-C1873C1D437C}"/>
                      </a:ext>
                    </a:extLst>
                  </p:cNvPr>
                  <p:cNvSpPr/>
                  <p:nvPr/>
                </p:nvSpPr>
                <p:spPr>
                  <a:xfrm>
                    <a:off x="2288838" y="2187859"/>
                    <a:ext cx="232817" cy="26"/>
                  </a:xfrm>
                  <a:custGeom>
                    <a:avLst/>
                    <a:gdLst/>
                    <a:ahLst/>
                    <a:cxnLst/>
                    <a:rect l="l" t="t" r="r" b="b"/>
                    <a:pathLst>
                      <a:path w="8803" h="1" extrusionOk="0">
                        <a:moveTo>
                          <a:pt x="1" y="0"/>
                        </a:moveTo>
                        <a:lnTo>
                          <a:pt x="8802" y="0"/>
                        </a:lnTo>
                      </a:path>
                    </a:pathLst>
                  </a:custGeom>
                  <a:solidFill>
                    <a:srgbClr val="E36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522;p56">
                    <a:extLst>
                      <a:ext uri="{FF2B5EF4-FFF2-40B4-BE49-F238E27FC236}">
                        <a16:creationId xmlns:a16="http://schemas.microsoft.com/office/drawing/2014/main" id="{51FB0999-13A6-7207-1135-36B3A0997883}"/>
                      </a:ext>
                    </a:extLst>
                  </p:cNvPr>
                  <p:cNvSpPr/>
                  <p:nvPr/>
                </p:nvSpPr>
                <p:spPr>
                  <a:xfrm>
                    <a:off x="2287886" y="2186933"/>
                    <a:ext cx="234695" cy="1878"/>
                  </a:xfrm>
                  <a:custGeom>
                    <a:avLst/>
                    <a:gdLst/>
                    <a:ahLst/>
                    <a:cxnLst/>
                    <a:rect l="l" t="t" r="r" b="b"/>
                    <a:pathLst>
                      <a:path w="8874" h="71" extrusionOk="0">
                        <a:moveTo>
                          <a:pt x="37" y="0"/>
                        </a:moveTo>
                        <a:cubicBezTo>
                          <a:pt x="17" y="0"/>
                          <a:pt x="1" y="16"/>
                          <a:pt x="1" y="35"/>
                        </a:cubicBezTo>
                        <a:cubicBezTo>
                          <a:pt x="1" y="55"/>
                          <a:pt x="17" y="71"/>
                          <a:pt x="37" y="71"/>
                        </a:cubicBezTo>
                        <a:lnTo>
                          <a:pt x="8837" y="71"/>
                        </a:lnTo>
                        <a:cubicBezTo>
                          <a:pt x="8857" y="71"/>
                          <a:pt x="8874" y="55"/>
                          <a:pt x="8873" y="35"/>
                        </a:cubicBezTo>
                        <a:cubicBezTo>
                          <a:pt x="8873" y="16"/>
                          <a:pt x="8857" y="0"/>
                          <a:pt x="88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523;p56">
                    <a:extLst>
                      <a:ext uri="{FF2B5EF4-FFF2-40B4-BE49-F238E27FC236}">
                        <a16:creationId xmlns:a16="http://schemas.microsoft.com/office/drawing/2014/main" id="{C6E1585B-4BD4-D043-1CB5-1462C0FBBB89}"/>
                      </a:ext>
                    </a:extLst>
                  </p:cNvPr>
                  <p:cNvSpPr/>
                  <p:nvPr/>
                </p:nvSpPr>
                <p:spPr>
                  <a:xfrm>
                    <a:off x="2540460" y="2240119"/>
                    <a:ext cx="76169" cy="26"/>
                  </a:xfrm>
                  <a:custGeom>
                    <a:avLst/>
                    <a:gdLst/>
                    <a:ahLst/>
                    <a:cxnLst/>
                    <a:rect l="l" t="t" r="r" b="b"/>
                    <a:pathLst>
                      <a:path w="2880" h="1" extrusionOk="0">
                        <a:moveTo>
                          <a:pt x="0" y="1"/>
                        </a:moveTo>
                        <a:lnTo>
                          <a:pt x="2879" y="1"/>
                        </a:lnTo>
                      </a:path>
                    </a:pathLst>
                  </a:custGeom>
                  <a:solidFill>
                    <a:srgbClr val="E36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524;p56">
                    <a:extLst>
                      <a:ext uri="{FF2B5EF4-FFF2-40B4-BE49-F238E27FC236}">
                        <a16:creationId xmlns:a16="http://schemas.microsoft.com/office/drawing/2014/main" id="{9DD09987-FC1A-E28A-0E80-2959DF8CFA70}"/>
                      </a:ext>
                    </a:extLst>
                  </p:cNvPr>
                  <p:cNvSpPr/>
                  <p:nvPr/>
                </p:nvSpPr>
                <p:spPr>
                  <a:xfrm>
                    <a:off x="2539508" y="2239193"/>
                    <a:ext cx="78047" cy="1904"/>
                  </a:xfrm>
                  <a:custGeom>
                    <a:avLst/>
                    <a:gdLst/>
                    <a:ahLst/>
                    <a:cxnLst/>
                    <a:rect l="l" t="t" r="r" b="b"/>
                    <a:pathLst>
                      <a:path w="2951" h="72" extrusionOk="0">
                        <a:moveTo>
                          <a:pt x="36" y="1"/>
                        </a:moveTo>
                        <a:cubicBezTo>
                          <a:pt x="17" y="1"/>
                          <a:pt x="1" y="16"/>
                          <a:pt x="1" y="36"/>
                        </a:cubicBezTo>
                        <a:cubicBezTo>
                          <a:pt x="1" y="56"/>
                          <a:pt x="17" y="71"/>
                          <a:pt x="36" y="71"/>
                        </a:cubicBezTo>
                        <a:lnTo>
                          <a:pt x="2915" y="71"/>
                        </a:lnTo>
                        <a:cubicBezTo>
                          <a:pt x="2935" y="71"/>
                          <a:pt x="2951" y="56"/>
                          <a:pt x="2951" y="36"/>
                        </a:cubicBezTo>
                        <a:cubicBezTo>
                          <a:pt x="2951" y="16"/>
                          <a:pt x="2935" y="1"/>
                          <a:pt x="29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525;p56">
                    <a:extLst>
                      <a:ext uri="{FF2B5EF4-FFF2-40B4-BE49-F238E27FC236}">
                        <a16:creationId xmlns:a16="http://schemas.microsoft.com/office/drawing/2014/main" id="{80D33A58-572B-F748-9890-154D4CBAE88D}"/>
                      </a:ext>
                    </a:extLst>
                  </p:cNvPr>
                  <p:cNvSpPr/>
                  <p:nvPr/>
                </p:nvSpPr>
                <p:spPr>
                  <a:xfrm>
                    <a:off x="2585923" y="1753617"/>
                    <a:ext cx="74185" cy="74185"/>
                  </a:xfrm>
                  <a:custGeom>
                    <a:avLst/>
                    <a:gdLst/>
                    <a:ahLst/>
                    <a:cxnLst/>
                    <a:rect l="l" t="t" r="r" b="b"/>
                    <a:pathLst>
                      <a:path w="2805" h="2805" extrusionOk="0">
                        <a:moveTo>
                          <a:pt x="0" y="0"/>
                        </a:moveTo>
                        <a:lnTo>
                          <a:pt x="0" y="2805"/>
                        </a:lnTo>
                        <a:lnTo>
                          <a:pt x="2805" y="2805"/>
                        </a:lnTo>
                        <a:lnTo>
                          <a:pt x="2735" y="2736"/>
                        </a:lnTo>
                        <a:lnTo>
                          <a:pt x="8" y="8"/>
                        </a:lnTo>
                        <a:lnTo>
                          <a:pt x="0" y="0"/>
                        </a:lnTo>
                        <a:close/>
                      </a:path>
                    </a:pathLst>
                  </a:custGeom>
                  <a:solidFill>
                    <a:srgbClr val="FDE4DA">
                      <a:alpha val="706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526;p56">
                    <a:extLst>
                      <a:ext uri="{FF2B5EF4-FFF2-40B4-BE49-F238E27FC236}">
                        <a16:creationId xmlns:a16="http://schemas.microsoft.com/office/drawing/2014/main" id="{29CB763B-8B10-47E9-65C4-6E2AC7F251C6}"/>
                      </a:ext>
                    </a:extLst>
                  </p:cNvPr>
                  <p:cNvSpPr/>
                  <p:nvPr/>
                </p:nvSpPr>
                <p:spPr>
                  <a:xfrm>
                    <a:off x="2288838" y="2109257"/>
                    <a:ext cx="232817" cy="26"/>
                  </a:xfrm>
                  <a:custGeom>
                    <a:avLst/>
                    <a:gdLst/>
                    <a:ahLst/>
                    <a:cxnLst/>
                    <a:rect l="l" t="t" r="r" b="b"/>
                    <a:pathLst>
                      <a:path w="8803" h="1" extrusionOk="0">
                        <a:moveTo>
                          <a:pt x="1" y="1"/>
                        </a:moveTo>
                        <a:lnTo>
                          <a:pt x="8802" y="1"/>
                        </a:lnTo>
                      </a:path>
                    </a:pathLst>
                  </a:custGeom>
                  <a:solidFill>
                    <a:srgbClr val="E36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527;p56">
                    <a:extLst>
                      <a:ext uri="{FF2B5EF4-FFF2-40B4-BE49-F238E27FC236}">
                        <a16:creationId xmlns:a16="http://schemas.microsoft.com/office/drawing/2014/main" id="{7EFC7176-0A37-7E60-85DE-F7D71A6DE870}"/>
                      </a:ext>
                    </a:extLst>
                  </p:cNvPr>
                  <p:cNvSpPr/>
                  <p:nvPr/>
                </p:nvSpPr>
                <p:spPr>
                  <a:xfrm>
                    <a:off x="2287886" y="2108331"/>
                    <a:ext cx="234695" cy="1931"/>
                  </a:xfrm>
                  <a:custGeom>
                    <a:avLst/>
                    <a:gdLst/>
                    <a:ahLst/>
                    <a:cxnLst/>
                    <a:rect l="l" t="t" r="r" b="b"/>
                    <a:pathLst>
                      <a:path w="8874" h="73" extrusionOk="0">
                        <a:moveTo>
                          <a:pt x="37" y="0"/>
                        </a:moveTo>
                        <a:cubicBezTo>
                          <a:pt x="17" y="0"/>
                          <a:pt x="1" y="17"/>
                          <a:pt x="1" y="37"/>
                        </a:cubicBezTo>
                        <a:cubicBezTo>
                          <a:pt x="1" y="55"/>
                          <a:pt x="17" y="72"/>
                          <a:pt x="37" y="72"/>
                        </a:cubicBezTo>
                        <a:lnTo>
                          <a:pt x="8837" y="72"/>
                        </a:lnTo>
                        <a:cubicBezTo>
                          <a:pt x="8857" y="72"/>
                          <a:pt x="8874" y="55"/>
                          <a:pt x="8873" y="37"/>
                        </a:cubicBezTo>
                        <a:cubicBezTo>
                          <a:pt x="8873" y="17"/>
                          <a:pt x="8857" y="0"/>
                          <a:pt x="88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528;p56">
                    <a:extLst>
                      <a:ext uri="{FF2B5EF4-FFF2-40B4-BE49-F238E27FC236}">
                        <a16:creationId xmlns:a16="http://schemas.microsoft.com/office/drawing/2014/main" id="{868079CB-31A2-41FC-C7D0-302E0958056F}"/>
                      </a:ext>
                    </a:extLst>
                  </p:cNvPr>
                  <p:cNvSpPr/>
                  <p:nvPr/>
                </p:nvSpPr>
                <p:spPr>
                  <a:xfrm>
                    <a:off x="2288838" y="2082941"/>
                    <a:ext cx="232817" cy="26"/>
                  </a:xfrm>
                  <a:custGeom>
                    <a:avLst/>
                    <a:gdLst/>
                    <a:ahLst/>
                    <a:cxnLst/>
                    <a:rect l="l" t="t" r="r" b="b"/>
                    <a:pathLst>
                      <a:path w="8803" h="1" extrusionOk="0">
                        <a:moveTo>
                          <a:pt x="1" y="1"/>
                        </a:moveTo>
                        <a:lnTo>
                          <a:pt x="8802" y="1"/>
                        </a:lnTo>
                      </a:path>
                    </a:pathLst>
                  </a:custGeom>
                  <a:solidFill>
                    <a:srgbClr val="E36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529;p56">
                    <a:extLst>
                      <a:ext uri="{FF2B5EF4-FFF2-40B4-BE49-F238E27FC236}">
                        <a16:creationId xmlns:a16="http://schemas.microsoft.com/office/drawing/2014/main" id="{5384E88A-4E1E-4171-4D7D-28E464B14CA8}"/>
                      </a:ext>
                    </a:extLst>
                  </p:cNvPr>
                  <p:cNvSpPr/>
                  <p:nvPr/>
                </p:nvSpPr>
                <p:spPr>
                  <a:xfrm>
                    <a:off x="2287886" y="2082016"/>
                    <a:ext cx="234695" cy="1878"/>
                  </a:xfrm>
                  <a:custGeom>
                    <a:avLst/>
                    <a:gdLst/>
                    <a:ahLst/>
                    <a:cxnLst/>
                    <a:rect l="l" t="t" r="r" b="b"/>
                    <a:pathLst>
                      <a:path w="8874" h="71" extrusionOk="0">
                        <a:moveTo>
                          <a:pt x="37" y="0"/>
                        </a:moveTo>
                        <a:cubicBezTo>
                          <a:pt x="17" y="0"/>
                          <a:pt x="1" y="16"/>
                          <a:pt x="1" y="36"/>
                        </a:cubicBezTo>
                        <a:cubicBezTo>
                          <a:pt x="1" y="55"/>
                          <a:pt x="17" y="71"/>
                          <a:pt x="37" y="71"/>
                        </a:cubicBezTo>
                        <a:lnTo>
                          <a:pt x="8837" y="71"/>
                        </a:lnTo>
                        <a:cubicBezTo>
                          <a:pt x="8857" y="71"/>
                          <a:pt x="8874" y="55"/>
                          <a:pt x="8873" y="36"/>
                        </a:cubicBezTo>
                        <a:cubicBezTo>
                          <a:pt x="8873" y="16"/>
                          <a:pt x="8857" y="0"/>
                          <a:pt x="88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oogle Shape;2530;p56">
                  <a:extLst>
                    <a:ext uri="{FF2B5EF4-FFF2-40B4-BE49-F238E27FC236}">
                      <a16:creationId xmlns:a16="http://schemas.microsoft.com/office/drawing/2014/main" id="{2E9A0145-B9E9-278C-97A1-B2B0D0723740}"/>
                    </a:ext>
                  </a:extLst>
                </p:cNvPr>
                <p:cNvGrpSpPr/>
                <p:nvPr/>
              </p:nvGrpSpPr>
              <p:grpSpPr>
                <a:xfrm>
                  <a:off x="275361" y="2456014"/>
                  <a:ext cx="718823" cy="1366697"/>
                  <a:chOff x="-34" y="4300247"/>
                  <a:chExt cx="443472" cy="843120"/>
                </a:xfrm>
              </p:grpSpPr>
              <p:sp>
                <p:nvSpPr>
                  <p:cNvPr id="84" name="Google Shape;2531;p56">
                    <a:extLst>
                      <a:ext uri="{FF2B5EF4-FFF2-40B4-BE49-F238E27FC236}">
                        <a16:creationId xmlns:a16="http://schemas.microsoft.com/office/drawing/2014/main" id="{D309C566-0593-7185-7AEA-3F758FA58CCD}"/>
                      </a:ext>
                    </a:extLst>
                  </p:cNvPr>
                  <p:cNvSpPr/>
                  <p:nvPr/>
                </p:nvSpPr>
                <p:spPr>
                  <a:xfrm>
                    <a:off x="-34" y="4300247"/>
                    <a:ext cx="234034" cy="577137"/>
                  </a:xfrm>
                  <a:custGeom>
                    <a:avLst/>
                    <a:gdLst/>
                    <a:ahLst/>
                    <a:cxnLst/>
                    <a:rect l="l" t="t" r="r" b="b"/>
                    <a:pathLst>
                      <a:path w="8849" h="21822" extrusionOk="0">
                        <a:moveTo>
                          <a:pt x="199" y="1"/>
                        </a:moveTo>
                        <a:cubicBezTo>
                          <a:pt x="199" y="1"/>
                          <a:pt x="1" y="6249"/>
                          <a:pt x="181" y="10579"/>
                        </a:cubicBezTo>
                        <a:lnTo>
                          <a:pt x="2264" y="12839"/>
                        </a:lnTo>
                        <a:cubicBezTo>
                          <a:pt x="2264" y="12839"/>
                          <a:pt x="1173" y="12637"/>
                          <a:pt x="300" y="12508"/>
                        </a:cubicBezTo>
                        <a:lnTo>
                          <a:pt x="300" y="12508"/>
                        </a:lnTo>
                        <a:cubicBezTo>
                          <a:pt x="390" y="13490"/>
                          <a:pt x="517" y="14215"/>
                          <a:pt x="694" y="14500"/>
                        </a:cubicBezTo>
                        <a:cubicBezTo>
                          <a:pt x="1601" y="15952"/>
                          <a:pt x="7875" y="21822"/>
                          <a:pt x="7875" y="21822"/>
                        </a:cubicBezTo>
                        <a:cubicBezTo>
                          <a:pt x="7875" y="21822"/>
                          <a:pt x="8848" y="13276"/>
                          <a:pt x="8761" y="12083"/>
                        </a:cubicBezTo>
                        <a:cubicBezTo>
                          <a:pt x="8736" y="11749"/>
                          <a:pt x="8048" y="10646"/>
                          <a:pt x="7073" y="9235"/>
                        </a:cubicBezTo>
                        <a:lnTo>
                          <a:pt x="6010" y="10090"/>
                        </a:lnTo>
                        <a:lnTo>
                          <a:pt x="6214" y="8015"/>
                        </a:lnTo>
                        <a:cubicBezTo>
                          <a:pt x="3688" y="4485"/>
                          <a:pt x="199" y="1"/>
                          <a:pt x="19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532;p56">
                    <a:extLst>
                      <a:ext uri="{FF2B5EF4-FFF2-40B4-BE49-F238E27FC236}">
                        <a16:creationId xmlns:a16="http://schemas.microsoft.com/office/drawing/2014/main" id="{B67FC4C6-1470-4EE7-BA80-6B3413A5DF85}"/>
                      </a:ext>
                    </a:extLst>
                  </p:cNvPr>
                  <p:cNvSpPr/>
                  <p:nvPr/>
                </p:nvSpPr>
                <p:spPr>
                  <a:xfrm>
                    <a:off x="55664" y="4444386"/>
                    <a:ext cx="175003" cy="488380"/>
                  </a:xfrm>
                  <a:custGeom>
                    <a:avLst/>
                    <a:gdLst/>
                    <a:ahLst/>
                    <a:cxnLst/>
                    <a:rect l="l" t="t" r="r" b="b"/>
                    <a:pathLst>
                      <a:path w="6617" h="18466" extrusionOk="0">
                        <a:moveTo>
                          <a:pt x="0" y="0"/>
                        </a:moveTo>
                        <a:lnTo>
                          <a:pt x="6616" y="18465"/>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533;p56">
                    <a:extLst>
                      <a:ext uri="{FF2B5EF4-FFF2-40B4-BE49-F238E27FC236}">
                        <a16:creationId xmlns:a16="http://schemas.microsoft.com/office/drawing/2014/main" id="{6FE0A2BB-807F-6BFF-624F-2C7CEF8CA6D9}"/>
                      </a:ext>
                    </a:extLst>
                  </p:cNvPr>
                  <p:cNvSpPr/>
                  <p:nvPr/>
                </p:nvSpPr>
                <p:spPr>
                  <a:xfrm>
                    <a:off x="53786" y="4443725"/>
                    <a:ext cx="178812" cy="489728"/>
                  </a:xfrm>
                  <a:custGeom>
                    <a:avLst/>
                    <a:gdLst/>
                    <a:ahLst/>
                    <a:cxnLst/>
                    <a:rect l="l" t="t" r="r" b="b"/>
                    <a:pathLst>
                      <a:path w="6761" h="18517" extrusionOk="0">
                        <a:moveTo>
                          <a:pt x="144" y="0"/>
                        </a:moveTo>
                        <a:lnTo>
                          <a:pt x="0" y="51"/>
                        </a:lnTo>
                        <a:lnTo>
                          <a:pt x="6616" y="18516"/>
                        </a:lnTo>
                        <a:lnTo>
                          <a:pt x="6760" y="18466"/>
                        </a:lnTo>
                        <a:lnTo>
                          <a:pt x="14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534;p56">
                    <a:extLst>
                      <a:ext uri="{FF2B5EF4-FFF2-40B4-BE49-F238E27FC236}">
                        <a16:creationId xmlns:a16="http://schemas.microsoft.com/office/drawing/2014/main" id="{99979130-C7C2-5615-F0D6-8D90A9F682A9}"/>
                      </a:ext>
                    </a:extLst>
                  </p:cNvPr>
                  <p:cNvSpPr/>
                  <p:nvPr/>
                </p:nvSpPr>
                <p:spPr>
                  <a:xfrm>
                    <a:off x="178777" y="4886562"/>
                    <a:ext cx="126313" cy="27849"/>
                  </a:xfrm>
                  <a:custGeom>
                    <a:avLst/>
                    <a:gdLst/>
                    <a:ahLst/>
                    <a:cxnLst/>
                    <a:rect l="l" t="t" r="r" b="b"/>
                    <a:pathLst>
                      <a:path w="4776" h="1053" extrusionOk="0">
                        <a:moveTo>
                          <a:pt x="1" y="0"/>
                        </a:moveTo>
                        <a:lnTo>
                          <a:pt x="1" y="1052"/>
                        </a:lnTo>
                        <a:lnTo>
                          <a:pt x="4775" y="1052"/>
                        </a:lnTo>
                        <a:lnTo>
                          <a:pt x="477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535;p56">
                    <a:extLst>
                      <a:ext uri="{FF2B5EF4-FFF2-40B4-BE49-F238E27FC236}">
                        <a16:creationId xmlns:a16="http://schemas.microsoft.com/office/drawing/2014/main" id="{2C6D7F19-86A0-7D4C-1C9B-14BC8FEA0262}"/>
                      </a:ext>
                    </a:extLst>
                  </p:cNvPr>
                  <p:cNvSpPr/>
                  <p:nvPr/>
                </p:nvSpPr>
                <p:spPr>
                  <a:xfrm>
                    <a:off x="39928" y="4907058"/>
                    <a:ext cx="403510" cy="236308"/>
                  </a:xfrm>
                  <a:custGeom>
                    <a:avLst/>
                    <a:gdLst/>
                    <a:ahLst/>
                    <a:cxnLst/>
                    <a:rect l="l" t="t" r="r" b="b"/>
                    <a:pathLst>
                      <a:path w="15257" h="8935" extrusionOk="0">
                        <a:moveTo>
                          <a:pt x="4072" y="0"/>
                        </a:moveTo>
                        <a:lnTo>
                          <a:pt x="87" y="4283"/>
                        </a:lnTo>
                        <a:lnTo>
                          <a:pt x="15" y="4359"/>
                        </a:lnTo>
                        <a:lnTo>
                          <a:pt x="1" y="4375"/>
                        </a:lnTo>
                        <a:lnTo>
                          <a:pt x="36" y="4436"/>
                        </a:lnTo>
                        <a:lnTo>
                          <a:pt x="2603" y="8935"/>
                        </a:lnTo>
                        <a:lnTo>
                          <a:pt x="12656" y="8935"/>
                        </a:lnTo>
                        <a:lnTo>
                          <a:pt x="15221" y="4436"/>
                        </a:lnTo>
                        <a:lnTo>
                          <a:pt x="15257" y="4375"/>
                        </a:lnTo>
                        <a:lnTo>
                          <a:pt x="15243" y="4359"/>
                        </a:lnTo>
                        <a:lnTo>
                          <a:pt x="15172" y="4283"/>
                        </a:lnTo>
                        <a:lnTo>
                          <a:pt x="1118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536;p56">
                    <a:extLst>
                      <a:ext uri="{FF2B5EF4-FFF2-40B4-BE49-F238E27FC236}">
                        <a16:creationId xmlns:a16="http://schemas.microsoft.com/office/drawing/2014/main" id="{62979A5F-AAC4-6CC4-F69C-25ED798DBBF8}"/>
                      </a:ext>
                    </a:extLst>
                  </p:cNvPr>
                  <p:cNvSpPr/>
                  <p:nvPr/>
                </p:nvSpPr>
                <p:spPr>
                  <a:xfrm>
                    <a:off x="39928" y="5020333"/>
                    <a:ext cx="403510" cy="4046"/>
                  </a:xfrm>
                  <a:custGeom>
                    <a:avLst/>
                    <a:gdLst/>
                    <a:ahLst/>
                    <a:cxnLst/>
                    <a:rect l="l" t="t" r="r" b="b"/>
                    <a:pathLst>
                      <a:path w="15257" h="153" extrusionOk="0">
                        <a:moveTo>
                          <a:pt x="87" y="0"/>
                        </a:moveTo>
                        <a:lnTo>
                          <a:pt x="15" y="76"/>
                        </a:lnTo>
                        <a:lnTo>
                          <a:pt x="1" y="92"/>
                        </a:lnTo>
                        <a:lnTo>
                          <a:pt x="36" y="153"/>
                        </a:lnTo>
                        <a:lnTo>
                          <a:pt x="15221" y="153"/>
                        </a:lnTo>
                        <a:lnTo>
                          <a:pt x="15257" y="92"/>
                        </a:lnTo>
                        <a:lnTo>
                          <a:pt x="15243" y="76"/>
                        </a:lnTo>
                        <a:lnTo>
                          <a:pt x="1517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oogle Shape;2537;p56">
                  <a:extLst>
                    <a:ext uri="{FF2B5EF4-FFF2-40B4-BE49-F238E27FC236}">
                      <a16:creationId xmlns:a16="http://schemas.microsoft.com/office/drawing/2014/main" id="{281F2318-C927-608C-D830-D8085E9AA6CF}"/>
                    </a:ext>
                  </a:extLst>
                </p:cNvPr>
                <p:cNvGrpSpPr/>
                <p:nvPr/>
              </p:nvGrpSpPr>
              <p:grpSpPr>
                <a:xfrm>
                  <a:off x="2485003" y="2456148"/>
                  <a:ext cx="876260" cy="1366735"/>
                  <a:chOff x="4816399" y="1119591"/>
                  <a:chExt cx="311393" cy="485708"/>
                </a:xfrm>
              </p:grpSpPr>
              <p:sp>
                <p:nvSpPr>
                  <p:cNvPr id="77" name="Google Shape;2538;p56">
                    <a:extLst>
                      <a:ext uri="{FF2B5EF4-FFF2-40B4-BE49-F238E27FC236}">
                        <a16:creationId xmlns:a16="http://schemas.microsoft.com/office/drawing/2014/main" id="{7D53B6D1-95FD-642D-1D79-1975B2B86F00}"/>
                      </a:ext>
                    </a:extLst>
                  </p:cNvPr>
                  <p:cNvSpPr/>
                  <p:nvPr/>
                </p:nvSpPr>
                <p:spPr>
                  <a:xfrm>
                    <a:off x="4921872" y="1119591"/>
                    <a:ext cx="57153" cy="141362"/>
                  </a:xfrm>
                  <a:custGeom>
                    <a:avLst/>
                    <a:gdLst/>
                    <a:ahLst/>
                    <a:cxnLst/>
                    <a:rect l="l" t="t" r="r" b="b"/>
                    <a:pathLst>
                      <a:path w="2161" h="5345" extrusionOk="0">
                        <a:moveTo>
                          <a:pt x="972" y="0"/>
                        </a:moveTo>
                        <a:cubicBezTo>
                          <a:pt x="1540" y="1350"/>
                          <a:pt x="864" y="2376"/>
                          <a:pt x="433" y="3375"/>
                        </a:cubicBezTo>
                        <a:cubicBezTo>
                          <a:pt x="1" y="4374"/>
                          <a:pt x="999" y="5345"/>
                          <a:pt x="999" y="5345"/>
                        </a:cubicBezTo>
                        <a:cubicBezTo>
                          <a:pt x="729" y="4482"/>
                          <a:pt x="1782" y="4158"/>
                          <a:pt x="1971" y="2430"/>
                        </a:cubicBezTo>
                        <a:cubicBezTo>
                          <a:pt x="2160" y="702"/>
                          <a:pt x="972" y="1"/>
                          <a:pt x="9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539;p56">
                    <a:extLst>
                      <a:ext uri="{FF2B5EF4-FFF2-40B4-BE49-F238E27FC236}">
                        <a16:creationId xmlns:a16="http://schemas.microsoft.com/office/drawing/2014/main" id="{055DBC9D-950C-7EF1-122E-32F466686EBD}"/>
                      </a:ext>
                    </a:extLst>
                  </p:cNvPr>
                  <p:cNvSpPr/>
                  <p:nvPr/>
                </p:nvSpPr>
                <p:spPr>
                  <a:xfrm>
                    <a:off x="4963342" y="1184652"/>
                    <a:ext cx="46151" cy="87224"/>
                  </a:xfrm>
                  <a:custGeom>
                    <a:avLst/>
                    <a:gdLst/>
                    <a:ahLst/>
                    <a:cxnLst/>
                    <a:rect l="l" t="t" r="r" b="b"/>
                    <a:pathLst>
                      <a:path w="1745" h="3298" extrusionOk="0">
                        <a:moveTo>
                          <a:pt x="1091" y="0"/>
                        </a:moveTo>
                        <a:cubicBezTo>
                          <a:pt x="1288" y="896"/>
                          <a:pt x="757" y="1452"/>
                          <a:pt x="378" y="2020"/>
                        </a:cubicBezTo>
                        <a:cubicBezTo>
                          <a:pt x="1" y="2587"/>
                          <a:pt x="507" y="3298"/>
                          <a:pt x="507" y="3298"/>
                        </a:cubicBezTo>
                        <a:cubicBezTo>
                          <a:pt x="438" y="2735"/>
                          <a:pt x="1122" y="2653"/>
                          <a:pt x="1434" y="1610"/>
                        </a:cubicBezTo>
                        <a:cubicBezTo>
                          <a:pt x="1745" y="567"/>
                          <a:pt x="1091" y="1"/>
                          <a:pt x="10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540;p56">
                    <a:extLst>
                      <a:ext uri="{FF2B5EF4-FFF2-40B4-BE49-F238E27FC236}">
                        <a16:creationId xmlns:a16="http://schemas.microsoft.com/office/drawing/2014/main" id="{63B6D17D-D272-2A76-0887-862F7C60E86D}"/>
                      </a:ext>
                    </a:extLst>
                  </p:cNvPr>
                  <p:cNvSpPr/>
                  <p:nvPr/>
                </p:nvSpPr>
                <p:spPr>
                  <a:xfrm>
                    <a:off x="4816399" y="1293034"/>
                    <a:ext cx="275795" cy="312266"/>
                  </a:xfrm>
                  <a:custGeom>
                    <a:avLst/>
                    <a:gdLst/>
                    <a:ahLst/>
                    <a:cxnLst/>
                    <a:rect l="l" t="t" r="r" b="b"/>
                    <a:pathLst>
                      <a:path w="10428" h="11807" extrusionOk="0">
                        <a:moveTo>
                          <a:pt x="4957" y="1"/>
                        </a:moveTo>
                        <a:lnTo>
                          <a:pt x="4957" y="4"/>
                        </a:lnTo>
                        <a:lnTo>
                          <a:pt x="919" y="25"/>
                        </a:lnTo>
                        <a:cubicBezTo>
                          <a:pt x="394" y="27"/>
                          <a:pt x="1" y="504"/>
                          <a:pt x="97" y="1019"/>
                        </a:cubicBezTo>
                        <a:lnTo>
                          <a:pt x="127" y="1183"/>
                        </a:lnTo>
                        <a:lnTo>
                          <a:pt x="147" y="1284"/>
                        </a:lnTo>
                        <a:lnTo>
                          <a:pt x="1918" y="10777"/>
                        </a:lnTo>
                        <a:lnTo>
                          <a:pt x="1938" y="10878"/>
                        </a:lnTo>
                        <a:lnTo>
                          <a:pt x="2012" y="11282"/>
                        </a:lnTo>
                        <a:cubicBezTo>
                          <a:pt x="2070" y="11586"/>
                          <a:pt x="2335" y="11806"/>
                          <a:pt x="2645" y="11806"/>
                        </a:cubicBezTo>
                        <a:lnTo>
                          <a:pt x="7784" y="11806"/>
                        </a:lnTo>
                        <a:cubicBezTo>
                          <a:pt x="8094" y="11806"/>
                          <a:pt x="8359" y="11586"/>
                          <a:pt x="8416" y="11282"/>
                        </a:cubicBezTo>
                        <a:lnTo>
                          <a:pt x="8491" y="10878"/>
                        </a:lnTo>
                        <a:lnTo>
                          <a:pt x="8511" y="10777"/>
                        </a:lnTo>
                        <a:lnTo>
                          <a:pt x="8834" y="9045"/>
                        </a:lnTo>
                        <a:lnTo>
                          <a:pt x="9002" y="8139"/>
                        </a:lnTo>
                        <a:lnTo>
                          <a:pt x="9837" y="3673"/>
                        </a:lnTo>
                        <a:lnTo>
                          <a:pt x="10006" y="2768"/>
                        </a:lnTo>
                        <a:lnTo>
                          <a:pt x="10283" y="1284"/>
                        </a:lnTo>
                        <a:lnTo>
                          <a:pt x="10302" y="1183"/>
                        </a:lnTo>
                        <a:lnTo>
                          <a:pt x="10333" y="1019"/>
                        </a:lnTo>
                        <a:cubicBezTo>
                          <a:pt x="10428" y="504"/>
                          <a:pt x="10034" y="27"/>
                          <a:pt x="9510" y="25"/>
                        </a:cubicBezTo>
                        <a:lnTo>
                          <a:pt x="5473" y="4"/>
                        </a:lnTo>
                        <a:lnTo>
                          <a:pt x="5473" y="1"/>
                        </a:lnTo>
                        <a:lnTo>
                          <a:pt x="5214" y="3"/>
                        </a:lnTo>
                        <a:lnTo>
                          <a:pt x="495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541;p56">
                    <a:extLst>
                      <a:ext uri="{FF2B5EF4-FFF2-40B4-BE49-F238E27FC236}">
                        <a16:creationId xmlns:a16="http://schemas.microsoft.com/office/drawing/2014/main" id="{C69D88B0-118E-5C7F-14CC-D0425914A80A}"/>
                      </a:ext>
                    </a:extLst>
                  </p:cNvPr>
                  <p:cNvSpPr/>
                  <p:nvPr/>
                </p:nvSpPr>
                <p:spPr>
                  <a:xfrm>
                    <a:off x="4994999" y="1382189"/>
                    <a:ext cx="132793" cy="132819"/>
                  </a:xfrm>
                  <a:custGeom>
                    <a:avLst/>
                    <a:gdLst/>
                    <a:ahLst/>
                    <a:cxnLst/>
                    <a:rect l="l" t="t" r="r" b="b"/>
                    <a:pathLst>
                      <a:path w="5021" h="5022" extrusionOk="0">
                        <a:moveTo>
                          <a:pt x="2510" y="716"/>
                        </a:moveTo>
                        <a:cubicBezTo>
                          <a:pt x="2539" y="716"/>
                          <a:pt x="2567" y="716"/>
                          <a:pt x="2596" y="718"/>
                        </a:cubicBezTo>
                        <a:cubicBezTo>
                          <a:pt x="3546" y="762"/>
                          <a:pt x="4306" y="1549"/>
                          <a:pt x="4306" y="2511"/>
                        </a:cubicBezTo>
                        <a:cubicBezTo>
                          <a:pt x="4306" y="3500"/>
                          <a:pt x="3500" y="4307"/>
                          <a:pt x="2510" y="4307"/>
                        </a:cubicBezTo>
                        <a:cubicBezTo>
                          <a:pt x="2312" y="4307"/>
                          <a:pt x="2121" y="4273"/>
                          <a:pt x="1942" y="4213"/>
                        </a:cubicBezTo>
                        <a:cubicBezTo>
                          <a:pt x="1229" y="3976"/>
                          <a:pt x="715" y="3302"/>
                          <a:pt x="715" y="2511"/>
                        </a:cubicBezTo>
                        <a:cubicBezTo>
                          <a:pt x="715" y="1521"/>
                          <a:pt x="1520" y="716"/>
                          <a:pt x="2510" y="716"/>
                        </a:cubicBezTo>
                        <a:close/>
                        <a:moveTo>
                          <a:pt x="2510" y="1"/>
                        </a:moveTo>
                        <a:cubicBezTo>
                          <a:pt x="1125" y="1"/>
                          <a:pt x="0" y="1127"/>
                          <a:pt x="0" y="2511"/>
                        </a:cubicBezTo>
                        <a:cubicBezTo>
                          <a:pt x="0" y="3653"/>
                          <a:pt x="766" y="4619"/>
                          <a:pt x="1811" y="4922"/>
                        </a:cubicBezTo>
                        <a:cubicBezTo>
                          <a:pt x="2034" y="4987"/>
                          <a:pt x="2267" y="5021"/>
                          <a:pt x="2510" y="5021"/>
                        </a:cubicBezTo>
                        <a:cubicBezTo>
                          <a:pt x="3894" y="5021"/>
                          <a:pt x="5021" y="3896"/>
                          <a:pt x="5021" y="2511"/>
                        </a:cubicBezTo>
                        <a:cubicBezTo>
                          <a:pt x="5021" y="1200"/>
                          <a:pt x="4010" y="120"/>
                          <a:pt x="2728" y="10"/>
                        </a:cubicBezTo>
                        <a:cubicBezTo>
                          <a:pt x="2655" y="4"/>
                          <a:pt x="2584" y="1"/>
                          <a:pt x="25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542;p56">
                    <a:extLst>
                      <a:ext uri="{FF2B5EF4-FFF2-40B4-BE49-F238E27FC236}">
                        <a16:creationId xmlns:a16="http://schemas.microsoft.com/office/drawing/2014/main" id="{7179A869-5450-D61C-84C8-0879FC5776F9}"/>
                      </a:ext>
                    </a:extLst>
                  </p:cNvPr>
                  <p:cNvSpPr/>
                  <p:nvPr/>
                </p:nvSpPr>
                <p:spPr>
                  <a:xfrm>
                    <a:off x="4895715" y="1376555"/>
                    <a:ext cx="120680" cy="120680"/>
                  </a:xfrm>
                  <a:custGeom>
                    <a:avLst/>
                    <a:gdLst/>
                    <a:ahLst/>
                    <a:cxnLst/>
                    <a:rect l="l" t="t" r="r" b="b"/>
                    <a:pathLst>
                      <a:path w="4563" h="4563" extrusionOk="0">
                        <a:moveTo>
                          <a:pt x="2281" y="102"/>
                        </a:moveTo>
                        <a:cubicBezTo>
                          <a:pt x="3482" y="102"/>
                          <a:pt x="4461" y="1079"/>
                          <a:pt x="4461" y="2282"/>
                        </a:cubicBezTo>
                        <a:cubicBezTo>
                          <a:pt x="4461" y="3483"/>
                          <a:pt x="3482" y="4460"/>
                          <a:pt x="2281" y="4460"/>
                        </a:cubicBezTo>
                        <a:cubicBezTo>
                          <a:pt x="1079" y="4460"/>
                          <a:pt x="102" y="3483"/>
                          <a:pt x="102" y="2282"/>
                        </a:cubicBezTo>
                        <a:cubicBezTo>
                          <a:pt x="102" y="1080"/>
                          <a:pt x="1079" y="102"/>
                          <a:pt x="2281" y="102"/>
                        </a:cubicBezTo>
                        <a:close/>
                        <a:moveTo>
                          <a:pt x="2281" y="0"/>
                        </a:moveTo>
                        <a:cubicBezTo>
                          <a:pt x="1023" y="0"/>
                          <a:pt x="0" y="1024"/>
                          <a:pt x="0" y="2282"/>
                        </a:cubicBezTo>
                        <a:cubicBezTo>
                          <a:pt x="0" y="3539"/>
                          <a:pt x="1023" y="4562"/>
                          <a:pt x="2281" y="4562"/>
                        </a:cubicBezTo>
                        <a:cubicBezTo>
                          <a:pt x="3538" y="4562"/>
                          <a:pt x="4562" y="3539"/>
                          <a:pt x="4562" y="2282"/>
                        </a:cubicBezTo>
                        <a:cubicBezTo>
                          <a:pt x="4562" y="1024"/>
                          <a:pt x="3538" y="0"/>
                          <a:pt x="22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543;p56">
                    <a:extLst>
                      <a:ext uri="{FF2B5EF4-FFF2-40B4-BE49-F238E27FC236}">
                        <a16:creationId xmlns:a16="http://schemas.microsoft.com/office/drawing/2014/main" id="{C09AF705-9523-6FF3-BB91-C534CADD7FA8}"/>
                      </a:ext>
                    </a:extLst>
                  </p:cNvPr>
                  <p:cNvSpPr/>
                  <p:nvPr/>
                </p:nvSpPr>
                <p:spPr>
                  <a:xfrm>
                    <a:off x="4819758" y="1324295"/>
                    <a:ext cx="269130" cy="2724"/>
                  </a:xfrm>
                  <a:custGeom>
                    <a:avLst/>
                    <a:gdLst/>
                    <a:ahLst/>
                    <a:cxnLst/>
                    <a:rect l="l" t="t" r="r" b="b"/>
                    <a:pathLst>
                      <a:path w="10176" h="103" extrusionOk="0">
                        <a:moveTo>
                          <a:pt x="0" y="1"/>
                        </a:moveTo>
                        <a:lnTo>
                          <a:pt x="20" y="102"/>
                        </a:lnTo>
                        <a:lnTo>
                          <a:pt x="10156" y="102"/>
                        </a:lnTo>
                        <a:lnTo>
                          <a:pt x="10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544;p56">
                    <a:extLst>
                      <a:ext uri="{FF2B5EF4-FFF2-40B4-BE49-F238E27FC236}">
                        <a16:creationId xmlns:a16="http://schemas.microsoft.com/office/drawing/2014/main" id="{5004DCB6-5618-C70B-F9A5-26BDA5605CA3}"/>
                      </a:ext>
                    </a:extLst>
                  </p:cNvPr>
                  <p:cNvSpPr/>
                  <p:nvPr/>
                </p:nvSpPr>
                <p:spPr>
                  <a:xfrm>
                    <a:off x="4925813" y="1404960"/>
                    <a:ext cx="62707" cy="62707"/>
                  </a:xfrm>
                  <a:custGeom>
                    <a:avLst/>
                    <a:gdLst/>
                    <a:ahLst/>
                    <a:cxnLst/>
                    <a:rect l="l" t="t" r="r" b="b"/>
                    <a:pathLst>
                      <a:path w="2371" h="2371" extrusionOk="0">
                        <a:moveTo>
                          <a:pt x="1185" y="103"/>
                        </a:moveTo>
                        <a:cubicBezTo>
                          <a:pt x="1782" y="103"/>
                          <a:pt x="2268" y="588"/>
                          <a:pt x="2268" y="1186"/>
                        </a:cubicBezTo>
                        <a:cubicBezTo>
                          <a:pt x="2268" y="1783"/>
                          <a:pt x="1783" y="2269"/>
                          <a:pt x="1185" y="2269"/>
                        </a:cubicBezTo>
                        <a:cubicBezTo>
                          <a:pt x="588" y="2269"/>
                          <a:pt x="102" y="1783"/>
                          <a:pt x="102" y="1186"/>
                        </a:cubicBezTo>
                        <a:cubicBezTo>
                          <a:pt x="102" y="588"/>
                          <a:pt x="588" y="103"/>
                          <a:pt x="1185" y="103"/>
                        </a:cubicBezTo>
                        <a:close/>
                        <a:moveTo>
                          <a:pt x="1185" y="1"/>
                        </a:moveTo>
                        <a:cubicBezTo>
                          <a:pt x="532" y="1"/>
                          <a:pt x="0" y="532"/>
                          <a:pt x="0" y="1186"/>
                        </a:cubicBezTo>
                        <a:cubicBezTo>
                          <a:pt x="0" y="1839"/>
                          <a:pt x="532" y="2371"/>
                          <a:pt x="1185" y="2371"/>
                        </a:cubicBezTo>
                        <a:cubicBezTo>
                          <a:pt x="1838" y="2371"/>
                          <a:pt x="2370" y="1839"/>
                          <a:pt x="2370" y="1186"/>
                        </a:cubicBezTo>
                        <a:cubicBezTo>
                          <a:pt x="2370" y="532"/>
                          <a:pt x="1838" y="1"/>
                          <a:pt x="11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 name="Google Shape;2545;p56">
                  <a:extLst>
                    <a:ext uri="{FF2B5EF4-FFF2-40B4-BE49-F238E27FC236}">
                      <a16:creationId xmlns:a16="http://schemas.microsoft.com/office/drawing/2014/main" id="{AB6F9797-CB05-A727-153F-6DF5C1C15237}"/>
                    </a:ext>
                  </a:extLst>
                </p:cNvPr>
                <p:cNvGrpSpPr/>
                <p:nvPr/>
              </p:nvGrpSpPr>
              <p:grpSpPr>
                <a:xfrm>
                  <a:off x="24069" y="3818159"/>
                  <a:ext cx="3384112" cy="937790"/>
                  <a:chOff x="24069" y="3818159"/>
                  <a:chExt cx="3384112" cy="937790"/>
                </a:xfrm>
              </p:grpSpPr>
              <p:sp>
                <p:nvSpPr>
                  <p:cNvPr id="56" name="Google Shape;2546;p56">
                    <a:extLst>
                      <a:ext uri="{FF2B5EF4-FFF2-40B4-BE49-F238E27FC236}">
                        <a16:creationId xmlns:a16="http://schemas.microsoft.com/office/drawing/2014/main" id="{3A0C7400-9756-301A-7F42-EEA14E5A75A6}"/>
                      </a:ext>
                    </a:extLst>
                  </p:cNvPr>
                  <p:cNvSpPr/>
                  <p:nvPr/>
                </p:nvSpPr>
                <p:spPr>
                  <a:xfrm>
                    <a:off x="24069" y="4354144"/>
                    <a:ext cx="1806421" cy="401805"/>
                  </a:xfrm>
                  <a:custGeom>
                    <a:avLst/>
                    <a:gdLst/>
                    <a:ahLst/>
                    <a:cxnLst/>
                    <a:rect l="l" t="t" r="r" b="b"/>
                    <a:pathLst>
                      <a:path w="22105" h="4917" extrusionOk="0">
                        <a:moveTo>
                          <a:pt x="170" y="0"/>
                        </a:moveTo>
                        <a:cubicBezTo>
                          <a:pt x="77" y="0"/>
                          <a:pt x="0" y="77"/>
                          <a:pt x="0" y="172"/>
                        </a:cubicBezTo>
                        <a:lnTo>
                          <a:pt x="0" y="4746"/>
                        </a:lnTo>
                        <a:cubicBezTo>
                          <a:pt x="0" y="4840"/>
                          <a:pt x="77" y="4916"/>
                          <a:pt x="170" y="4916"/>
                        </a:cubicBezTo>
                        <a:lnTo>
                          <a:pt x="22104" y="4916"/>
                        </a:lnTo>
                        <a:lnTo>
                          <a:pt x="2210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7" name="Google Shape;2547;p56">
                    <a:extLst>
                      <a:ext uri="{FF2B5EF4-FFF2-40B4-BE49-F238E27FC236}">
                        <a16:creationId xmlns:a16="http://schemas.microsoft.com/office/drawing/2014/main" id="{C541377E-6400-3E98-ACE7-90F1F054DB39}"/>
                      </a:ext>
                    </a:extLst>
                  </p:cNvPr>
                  <p:cNvGrpSpPr/>
                  <p:nvPr/>
                </p:nvGrpSpPr>
                <p:grpSpPr>
                  <a:xfrm>
                    <a:off x="24069" y="3818159"/>
                    <a:ext cx="3384112" cy="937790"/>
                    <a:chOff x="332675" y="4392364"/>
                    <a:chExt cx="1095217" cy="303512"/>
                  </a:xfrm>
                </p:grpSpPr>
                <p:sp>
                  <p:nvSpPr>
                    <p:cNvPr id="58" name="Google Shape;2548;p56">
                      <a:extLst>
                        <a:ext uri="{FF2B5EF4-FFF2-40B4-BE49-F238E27FC236}">
                          <a16:creationId xmlns:a16="http://schemas.microsoft.com/office/drawing/2014/main" id="{F723D123-766E-108E-CA01-0F6996A98F18}"/>
                        </a:ext>
                      </a:extLst>
                    </p:cNvPr>
                    <p:cNvSpPr/>
                    <p:nvPr/>
                  </p:nvSpPr>
                  <p:spPr>
                    <a:xfrm>
                      <a:off x="332675" y="4565833"/>
                      <a:ext cx="584622" cy="130042"/>
                    </a:xfrm>
                    <a:custGeom>
                      <a:avLst/>
                      <a:gdLst/>
                      <a:ahLst/>
                      <a:cxnLst/>
                      <a:rect l="l" t="t" r="r" b="b"/>
                      <a:pathLst>
                        <a:path w="22105" h="4917" extrusionOk="0">
                          <a:moveTo>
                            <a:pt x="170" y="0"/>
                          </a:moveTo>
                          <a:cubicBezTo>
                            <a:pt x="77" y="0"/>
                            <a:pt x="0" y="77"/>
                            <a:pt x="0" y="172"/>
                          </a:cubicBezTo>
                          <a:lnTo>
                            <a:pt x="0" y="4746"/>
                          </a:lnTo>
                          <a:cubicBezTo>
                            <a:pt x="0" y="4840"/>
                            <a:pt x="77" y="4916"/>
                            <a:pt x="170" y="4916"/>
                          </a:cubicBezTo>
                          <a:lnTo>
                            <a:pt x="22104" y="4916"/>
                          </a:lnTo>
                          <a:lnTo>
                            <a:pt x="22104"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549;p56">
                      <a:extLst>
                        <a:ext uri="{FF2B5EF4-FFF2-40B4-BE49-F238E27FC236}">
                          <a16:creationId xmlns:a16="http://schemas.microsoft.com/office/drawing/2014/main" id="{AE388DE0-AA8E-6AB7-308B-91FDD71C111F}"/>
                        </a:ext>
                      </a:extLst>
                    </p:cNvPr>
                    <p:cNvSpPr/>
                    <p:nvPr/>
                  </p:nvSpPr>
                  <p:spPr>
                    <a:xfrm>
                      <a:off x="849830" y="4566018"/>
                      <a:ext cx="578063" cy="129646"/>
                    </a:xfrm>
                    <a:custGeom>
                      <a:avLst/>
                      <a:gdLst/>
                      <a:ahLst/>
                      <a:cxnLst/>
                      <a:rect l="l" t="t" r="r" b="b"/>
                      <a:pathLst>
                        <a:path w="21857" h="4902" extrusionOk="0">
                          <a:moveTo>
                            <a:pt x="2462" y="1"/>
                          </a:moveTo>
                          <a:cubicBezTo>
                            <a:pt x="1785" y="1"/>
                            <a:pt x="1173" y="275"/>
                            <a:pt x="729" y="719"/>
                          </a:cubicBezTo>
                          <a:cubicBezTo>
                            <a:pt x="278" y="1170"/>
                            <a:pt x="1" y="1799"/>
                            <a:pt x="12" y="2491"/>
                          </a:cubicBezTo>
                          <a:cubicBezTo>
                            <a:pt x="34" y="3838"/>
                            <a:pt x="1170" y="4901"/>
                            <a:pt x="2517" y="4901"/>
                          </a:cubicBezTo>
                          <a:lnTo>
                            <a:pt x="21385" y="4901"/>
                          </a:lnTo>
                          <a:cubicBezTo>
                            <a:pt x="21645" y="4901"/>
                            <a:pt x="21857" y="4690"/>
                            <a:pt x="21857" y="4429"/>
                          </a:cubicBezTo>
                          <a:cubicBezTo>
                            <a:pt x="21857" y="4169"/>
                            <a:pt x="21645" y="3958"/>
                            <a:pt x="21385" y="3958"/>
                          </a:cubicBezTo>
                          <a:lnTo>
                            <a:pt x="19834" y="3958"/>
                          </a:lnTo>
                          <a:lnTo>
                            <a:pt x="19834" y="946"/>
                          </a:lnTo>
                          <a:lnTo>
                            <a:pt x="21385" y="946"/>
                          </a:lnTo>
                          <a:cubicBezTo>
                            <a:pt x="21645" y="946"/>
                            <a:pt x="21857" y="734"/>
                            <a:pt x="21857" y="474"/>
                          </a:cubicBezTo>
                          <a:lnTo>
                            <a:pt x="21857" y="473"/>
                          </a:lnTo>
                          <a:cubicBezTo>
                            <a:pt x="21857" y="212"/>
                            <a:pt x="21645" y="1"/>
                            <a:pt x="213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550;p56">
                      <a:extLst>
                        <a:ext uri="{FF2B5EF4-FFF2-40B4-BE49-F238E27FC236}">
                          <a16:creationId xmlns:a16="http://schemas.microsoft.com/office/drawing/2014/main" id="{AB96505F-7051-6574-362D-F1BB114010DF}"/>
                        </a:ext>
                      </a:extLst>
                    </p:cNvPr>
                    <p:cNvSpPr/>
                    <p:nvPr/>
                  </p:nvSpPr>
                  <p:spPr>
                    <a:xfrm>
                      <a:off x="875193" y="4591090"/>
                      <a:ext cx="527628" cy="79501"/>
                    </a:xfrm>
                    <a:custGeom>
                      <a:avLst/>
                      <a:gdLst/>
                      <a:ahLst/>
                      <a:cxnLst/>
                      <a:rect l="l" t="t" r="r" b="b"/>
                      <a:pathLst>
                        <a:path w="19950" h="3006" extrusionOk="0">
                          <a:moveTo>
                            <a:pt x="1504" y="1"/>
                          </a:moveTo>
                          <a:cubicBezTo>
                            <a:pt x="674" y="1"/>
                            <a:pt x="0" y="673"/>
                            <a:pt x="0" y="1503"/>
                          </a:cubicBezTo>
                          <a:cubicBezTo>
                            <a:pt x="0" y="2333"/>
                            <a:pt x="674" y="3006"/>
                            <a:pt x="1504" y="3006"/>
                          </a:cubicBezTo>
                          <a:lnTo>
                            <a:pt x="19949" y="3006"/>
                          </a:lnTo>
                          <a:lnTo>
                            <a:pt x="199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551;p56">
                      <a:extLst>
                        <a:ext uri="{FF2B5EF4-FFF2-40B4-BE49-F238E27FC236}">
                          <a16:creationId xmlns:a16="http://schemas.microsoft.com/office/drawing/2014/main" id="{3ED80D19-0A27-9FAE-A2F6-E6C44A835C14}"/>
                        </a:ext>
                      </a:extLst>
                    </p:cNvPr>
                    <p:cNvSpPr/>
                    <p:nvPr/>
                  </p:nvSpPr>
                  <p:spPr>
                    <a:xfrm>
                      <a:off x="395567" y="4605769"/>
                      <a:ext cx="409592" cy="46706"/>
                    </a:xfrm>
                    <a:custGeom>
                      <a:avLst/>
                      <a:gdLst/>
                      <a:ahLst/>
                      <a:cxnLst/>
                      <a:rect l="l" t="t" r="r" b="b"/>
                      <a:pathLst>
                        <a:path w="15487" h="1766" extrusionOk="0">
                          <a:moveTo>
                            <a:pt x="14604" y="104"/>
                          </a:moveTo>
                          <a:cubicBezTo>
                            <a:pt x="15033" y="104"/>
                            <a:pt x="15383" y="453"/>
                            <a:pt x="15383" y="883"/>
                          </a:cubicBezTo>
                          <a:cubicBezTo>
                            <a:pt x="15383" y="1313"/>
                            <a:pt x="15033" y="1662"/>
                            <a:pt x="14604" y="1662"/>
                          </a:cubicBezTo>
                          <a:lnTo>
                            <a:pt x="883" y="1662"/>
                          </a:lnTo>
                          <a:cubicBezTo>
                            <a:pt x="454" y="1662"/>
                            <a:pt x="104" y="1313"/>
                            <a:pt x="104" y="883"/>
                          </a:cubicBezTo>
                          <a:cubicBezTo>
                            <a:pt x="104" y="453"/>
                            <a:pt x="454" y="104"/>
                            <a:pt x="883" y="104"/>
                          </a:cubicBezTo>
                          <a:close/>
                          <a:moveTo>
                            <a:pt x="883" y="0"/>
                          </a:moveTo>
                          <a:cubicBezTo>
                            <a:pt x="397" y="0"/>
                            <a:pt x="0" y="396"/>
                            <a:pt x="0" y="883"/>
                          </a:cubicBezTo>
                          <a:cubicBezTo>
                            <a:pt x="0" y="1370"/>
                            <a:pt x="397" y="1766"/>
                            <a:pt x="883" y="1766"/>
                          </a:cubicBezTo>
                          <a:lnTo>
                            <a:pt x="14604" y="1766"/>
                          </a:lnTo>
                          <a:cubicBezTo>
                            <a:pt x="15090" y="1766"/>
                            <a:pt x="15487" y="1370"/>
                            <a:pt x="15487" y="883"/>
                          </a:cubicBezTo>
                          <a:cubicBezTo>
                            <a:pt x="15487" y="396"/>
                            <a:pt x="15090" y="0"/>
                            <a:pt x="1460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552;p56">
                      <a:extLst>
                        <a:ext uri="{FF2B5EF4-FFF2-40B4-BE49-F238E27FC236}">
                          <a16:creationId xmlns:a16="http://schemas.microsoft.com/office/drawing/2014/main" id="{9E7044B7-48F9-386B-72B0-7E378D93C202}"/>
                        </a:ext>
                      </a:extLst>
                    </p:cNvPr>
                    <p:cNvSpPr/>
                    <p:nvPr/>
                  </p:nvSpPr>
                  <p:spPr>
                    <a:xfrm>
                      <a:off x="965564" y="4616718"/>
                      <a:ext cx="436093" cy="26"/>
                    </a:xfrm>
                    <a:custGeom>
                      <a:avLst/>
                      <a:gdLst/>
                      <a:ahLst/>
                      <a:cxnLst/>
                      <a:rect l="l" t="t" r="r" b="b"/>
                      <a:pathLst>
                        <a:path w="16489" h="1" extrusionOk="0">
                          <a:moveTo>
                            <a:pt x="0" y="0"/>
                          </a:moveTo>
                          <a:lnTo>
                            <a:pt x="16489" y="0"/>
                          </a:lnTo>
                        </a:path>
                      </a:pathLst>
                    </a:custGeom>
                    <a:solidFill>
                      <a:srgbClr val="E36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553;p56">
                      <a:extLst>
                        <a:ext uri="{FF2B5EF4-FFF2-40B4-BE49-F238E27FC236}">
                          <a16:creationId xmlns:a16="http://schemas.microsoft.com/office/drawing/2014/main" id="{EF866BDF-D9E2-DD1E-8580-74D15A93A4F7}"/>
                        </a:ext>
                      </a:extLst>
                    </p:cNvPr>
                    <p:cNvSpPr/>
                    <p:nvPr/>
                  </p:nvSpPr>
                  <p:spPr>
                    <a:xfrm>
                      <a:off x="964162" y="4615343"/>
                      <a:ext cx="438870" cy="2751"/>
                    </a:xfrm>
                    <a:custGeom>
                      <a:avLst/>
                      <a:gdLst/>
                      <a:ahLst/>
                      <a:cxnLst/>
                      <a:rect l="l" t="t" r="r" b="b"/>
                      <a:pathLst>
                        <a:path w="16594" h="104" extrusionOk="0">
                          <a:moveTo>
                            <a:pt x="52" y="0"/>
                          </a:moveTo>
                          <a:cubicBezTo>
                            <a:pt x="24" y="0"/>
                            <a:pt x="0" y="23"/>
                            <a:pt x="0" y="52"/>
                          </a:cubicBezTo>
                          <a:cubicBezTo>
                            <a:pt x="0" y="81"/>
                            <a:pt x="24" y="104"/>
                            <a:pt x="52" y="104"/>
                          </a:cubicBezTo>
                          <a:lnTo>
                            <a:pt x="16542" y="104"/>
                          </a:lnTo>
                          <a:cubicBezTo>
                            <a:pt x="16571" y="104"/>
                            <a:pt x="16594" y="81"/>
                            <a:pt x="16594" y="52"/>
                          </a:cubicBezTo>
                          <a:cubicBezTo>
                            <a:pt x="16594" y="23"/>
                            <a:pt x="16571" y="0"/>
                            <a:pt x="165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554;p56">
                      <a:extLst>
                        <a:ext uri="{FF2B5EF4-FFF2-40B4-BE49-F238E27FC236}">
                          <a16:creationId xmlns:a16="http://schemas.microsoft.com/office/drawing/2014/main" id="{DD1F0925-FF32-4502-FBE8-D92F90C9F271}"/>
                        </a:ext>
                      </a:extLst>
                    </p:cNvPr>
                    <p:cNvSpPr/>
                    <p:nvPr/>
                  </p:nvSpPr>
                  <p:spPr>
                    <a:xfrm>
                      <a:off x="1113908" y="4640283"/>
                      <a:ext cx="290314" cy="2803"/>
                    </a:xfrm>
                    <a:custGeom>
                      <a:avLst/>
                      <a:gdLst/>
                      <a:ahLst/>
                      <a:cxnLst/>
                      <a:rect l="l" t="t" r="r" b="b"/>
                      <a:pathLst>
                        <a:path w="10977" h="106" extrusionOk="0">
                          <a:moveTo>
                            <a:pt x="53" y="0"/>
                          </a:moveTo>
                          <a:cubicBezTo>
                            <a:pt x="24" y="0"/>
                            <a:pt x="0" y="24"/>
                            <a:pt x="0" y="53"/>
                          </a:cubicBezTo>
                          <a:cubicBezTo>
                            <a:pt x="0" y="81"/>
                            <a:pt x="24" y="105"/>
                            <a:pt x="53" y="105"/>
                          </a:cubicBezTo>
                          <a:lnTo>
                            <a:pt x="10924" y="105"/>
                          </a:lnTo>
                          <a:cubicBezTo>
                            <a:pt x="10953" y="105"/>
                            <a:pt x="10976" y="81"/>
                            <a:pt x="10976" y="53"/>
                          </a:cubicBezTo>
                          <a:cubicBezTo>
                            <a:pt x="10976" y="24"/>
                            <a:pt x="10953" y="0"/>
                            <a:pt x="109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555;p56">
                      <a:extLst>
                        <a:ext uri="{FF2B5EF4-FFF2-40B4-BE49-F238E27FC236}">
                          <a16:creationId xmlns:a16="http://schemas.microsoft.com/office/drawing/2014/main" id="{BF2D1646-DE4A-B961-DEA7-E8ED0BC795DD}"/>
                        </a:ext>
                      </a:extLst>
                    </p:cNvPr>
                    <p:cNvSpPr/>
                    <p:nvPr/>
                  </p:nvSpPr>
                  <p:spPr>
                    <a:xfrm>
                      <a:off x="421222" y="4392364"/>
                      <a:ext cx="958246" cy="174236"/>
                    </a:xfrm>
                    <a:custGeom>
                      <a:avLst/>
                      <a:gdLst/>
                      <a:ahLst/>
                      <a:cxnLst/>
                      <a:rect l="l" t="t" r="r" b="b"/>
                      <a:pathLst>
                        <a:path w="36232" h="6588" extrusionOk="0">
                          <a:moveTo>
                            <a:pt x="0" y="0"/>
                          </a:moveTo>
                          <a:lnTo>
                            <a:pt x="0" y="6587"/>
                          </a:lnTo>
                          <a:lnTo>
                            <a:pt x="36232" y="6587"/>
                          </a:lnTo>
                          <a:lnTo>
                            <a:pt x="3623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556;p56">
                      <a:extLst>
                        <a:ext uri="{FF2B5EF4-FFF2-40B4-BE49-F238E27FC236}">
                          <a16:creationId xmlns:a16="http://schemas.microsoft.com/office/drawing/2014/main" id="{6FF2A1C1-CF21-33DA-09C0-E05C8F1D8B2D}"/>
                        </a:ext>
                      </a:extLst>
                    </p:cNvPr>
                    <p:cNvSpPr/>
                    <p:nvPr/>
                  </p:nvSpPr>
                  <p:spPr>
                    <a:xfrm>
                      <a:off x="691700" y="4430263"/>
                      <a:ext cx="416601" cy="96930"/>
                    </a:xfrm>
                    <a:custGeom>
                      <a:avLst/>
                      <a:gdLst/>
                      <a:ahLst/>
                      <a:cxnLst/>
                      <a:rect l="l" t="t" r="r" b="b"/>
                      <a:pathLst>
                        <a:path w="15752" h="3665" extrusionOk="0">
                          <a:moveTo>
                            <a:pt x="1832" y="1"/>
                          </a:moveTo>
                          <a:cubicBezTo>
                            <a:pt x="820" y="1"/>
                            <a:pt x="0" y="821"/>
                            <a:pt x="0" y="1832"/>
                          </a:cubicBezTo>
                          <a:cubicBezTo>
                            <a:pt x="0" y="2844"/>
                            <a:pt x="820" y="3664"/>
                            <a:pt x="1832" y="3664"/>
                          </a:cubicBezTo>
                          <a:lnTo>
                            <a:pt x="13920" y="3664"/>
                          </a:lnTo>
                          <a:cubicBezTo>
                            <a:pt x="14932" y="3664"/>
                            <a:pt x="15751" y="2844"/>
                            <a:pt x="15751" y="1832"/>
                          </a:cubicBezTo>
                          <a:cubicBezTo>
                            <a:pt x="15751" y="821"/>
                            <a:pt x="14932" y="1"/>
                            <a:pt x="139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557;p56">
                      <a:extLst>
                        <a:ext uri="{FF2B5EF4-FFF2-40B4-BE49-F238E27FC236}">
                          <a16:creationId xmlns:a16="http://schemas.microsoft.com/office/drawing/2014/main" id="{1DD53BA7-5584-C309-510B-740AAC9281D9}"/>
                        </a:ext>
                      </a:extLst>
                    </p:cNvPr>
                    <p:cNvSpPr/>
                    <p:nvPr/>
                  </p:nvSpPr>
                  <p:spPr>
                    <a:xfrm>
                      <a:off x="524552" y="4392364"/>
                      <a:ext cx="24834" cy="174236"/>
                    </a:xfrm>
                    <a:custGeom>
                      <a:avLst/>
                      <a:gdLst/>
                      <a:ahLst/>
                      <a:cxnLst/>
                      <a:rect l="l" t="t" r="r" b="b"/>
                      <a:pathLst>
                        <a:path w="939" h="6588" extrusionOk="0">
                          <a:moveTo>
                            <a:pt x="1" y="0"/>
                          </a:moveTo>
                          <a:lnTo>
                            <a:pt x="1" y="6587"/>
                          </a:lnTo>
                          <a:lnTo>
                            <a:pt x="939" y="6587"/>
                          </a:lnTo>
                          <a:lnTo>
                            <a:pt x="93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558;p56">
                      <a:extLst>
                        <a:ext uri="{FF2B5EF4-FFF2-40B4-BE49-F238E27FC236}">
                          <a16:creationId xmlns:a16="http://schemas.microsoft.com/office/drawing/2014/main" id="{6DC445D5-6D31-FC5A-EC33-5CFA2440DB06}"/>
                        </a:ext>
                      </a:extLst>
                    </p:cNvPr>
                    <p:cNvSpPr/>
                    <p:nvPr/>
                  </p:nvSpPr>
                  <p:spPr>
                    <a:xfrm>
                      <a:off x="573400" y="4392364"/>
                      <a:ext cx="24834" cy="174236"/>
                    </a:xfrm>
                    <a:custGeom>
                      <a:avLst/>
                      <a:gdLst/>
                      <a:ahLst/>
                      <a:cxnLst/>
                      <a:rect l="l" t="t" r="r" b="b"/>
                      <a:pathLst>
                        <a:path w="939" h="6588" extrusionOk="0">
                          <a:moveTo>
                            <a:pt x="1" y="0"/>
                          </a:moveTo>
                          <a:lnTo>
                            <a:pt x="1" y="6587"/>
                          </a:lnTo>
                          <a:lnTo>
                            <a:pt x="938" y="6587"/>
                          </a:lnTo>
                          <a:lnTo>
                            <a:pt x="93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559;p56">
                      <a:extLst>
                        <a:ext uri="{FF2B5EF4-FFF2-40B4-BE49-F238E27FC236}">
                          <a16:creationId xmlns:a16="http://schemas.microsoft.com/office/drawing/2014/main" id="{DFA67E5A-2796-B146-1D9C-E6B3776B4DBA}"/>
                        </a:ext>
                      </a:extLst>
                    </p:cNvPr>
                    <p:cNvSpPr/>
                    <p:nvPr/>
                  </p:nvSpPr>
                  <p:spPr>
                    <a:xfrm>
                      <a:off x="1202454" y="4392364"/>
                      <a:ext cx="24861" cy="174236"/>
                    </a:xfrm>
                    <a:custGeom>
                      <a:avLst/>
                      <a:gdLst/>
                      <a:ahLst/>
                      <a:cxnLst/>
                      <a:rect l="l" t="t" r="r" b="b"/>
                      <a:pathLst>
                        <a:path w="940" h="6588" extrusionOk="0">
                          <a:moveTo>
                            <a:pt x="0" y="0"/>
                          </a:moveTo>
                          <a:lnTo>
                            <a:pt x="0" y="6587"/>
                          </a:lnTo>
                          <a:lnTo>
                            <a:pt x="939" y="6587"/>
                          </a:lnTo>
                          <a:lnTo>
                            <a:pt x="93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560;p56">
                      <a:extLst>
                        <a:ext uri="{FF2B5EF4-FFF2-40B4-BE49-F238E27FC236}">
                          <a16:creationId xmlns:a16="http://schemas.microsoft.com/office/drawing/2014/main" id="{F17B2637-130F-F317-8EFC-9782F708B8BA}"/>
                        </a:ext>
                      </a:extLst>
                    </p:cNvPr>
                    <p:cNvSpPr/>
                    <p:nvPr/>
                  </p:nvSpPr>
                  <p:spPr>
                    <a:xfrm>
                      <a:off x="1251303" y="4392364"/>
                      <a:ext cx="24834" cy="174236"/>
                    </a:xfrm>
                    <a:custGeom>
                      <a:avLst/>
                      <a:gdLst/>
                      <a:ahLst/>
                      <a:cxnLst/>
                      <a:rect l="l" t="t" r="r" b="b"/>
                      <a:pathLst>
                        <a:path w="939" h="6588" extrusionOk="0">
                          <a:moveTo>
                            <a:pt x="0" y="0"/>
                          </a:moveTo>
                          <a:lnTo>
                            <a:pt x="0" y="6587"/>
                          </a:lnTo>
                          <a:lnTo>
                            <a:pt x="938" y="6587"/>
                          </a:lnTo>
                          <a:lnTo>
                            <a:pt x="93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561;p56">
                      <a:extLst>
                        <a:ext uri="{FF2B5EF4-FFF2-40B4-BE49-F238E27FC236}">
                          <a16:creationId xmlns:a16="http://schemas.microsoft.com/office/drawing/2014/main" id="{6BAF40F4-13EF-2BC5-E419-32EFB865C465}"/>
                        </a:ext>
                      </a:extLst>
                    </p:cNvPr>
                    <p:cNvSpPr/>
                    <p:nvPr/>
                  </p:nvSpPr>
                  <p:spPr>
                    <a:xfrm>
                      <a:off x="510614" y="4392364"/>
                      <a:ext cx="2803" cy="174236"/>
                    </a:xfrm>
                    <a:custGeom>
                      <a:avLst/>
                      <a:gdLst/>
                      <a:ahLst/>
                      <a:cxnLst/>
                      <a:rect l="l" t="t" r="r" b="b"/>
                      <a:pathLst>
                        <a:path w="106" h="6588" extrusionOk="0">
                          <a:moveTo>
                            <a:pt x="1" y="0"/>
                          </a:moveTo>
                          <a:lnTo>
                            <a:pt x="1" y="6587"/>
                          </a:lnTo>
                          <a:lnTo>
                            <a:pt x="105" y="6587"/>
                          </a:lnTo>
                          <a:lnTo>
                            <a:pt x="1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562;p56">
                      <a:extLst>
                        <a:ext uri="{FF2B5EF4-FFF2-40B4-BE49-F238E27FC236}">
                          <a16:creationId xmlns:a16="http://schemas.microsoft.com/office/drawing/2014/main" id="{953FA0EF-D323-6A02-AF19-B349BAEF6454}"/>
                        </a:ext>
                      </a:extLst>
                    </p:cNvPr>
                    <p:cNvSpPr/>
                    <p:nvPr/>
                  </p:nvSpPr>
                  <p:spPr>
                    <a:xfrm>
                      <a:off x="1289440" y="4392364"/>
                      <a:ext cx="2803" cy="174236"/>
                    </a:xfrm>
                    <a:custGeom>
                      <a:avLst/>
                      <a:gdLst/>
                      <a:ahLst/>
                      <a:cxnLst/>
                      <a:rect l="l" t="t" r="r" b="b"/>
                      <a:pathLst>
                        <a:path w="106" h="6588" extrusionOk="0">
                          <a:moveTo>
                            <a:pt x="0" y="0"/>
                          </a:moveTo>
                          <a:lnTo>
                            <a:pt x="0" y="6587"/>
                          </a:lnTo>
                          <a:lnTo>
                            <a:pt x="105" y="6587"/>
                          </a:lnTo>
                          <a:lnTo>
                            <a:pt x="1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563;p56">
                      <a:extLst>
                        <a:ext uri="{FF2B5EF4-FFF2-40B4-BE49-F238E27FC236}">
                          <a16:creationId xmlns:a16="http://schemas.microsoft.com/office/drawing/2014/main" id="{E7CE9242-EC4E-0B02-B65E-3C85A50B5F25}"/>
                        </a:ext>
                      </a:extLst>
                    </p:cNvPr>
                    <p:cNvSpPr/>
                    <p:nvPr/>
                  </p:nvSpPr>
                  <p:spPr>
                    <a:xfrm>
                      <a:off x="748747" y="4461868"/>
                      <a:ext cx="309621" cy="26"/>
                    </a:xfrm>
                    <a:custGeom>
                      <a:avLst/>
                      <a:gdLst/>
                      <a:ahLst/>
                      <a:cxnLst/>
                      <a:rect l="l" t="t" r="r" b="b"/>
                      <a:pathLst>
                        <a:path w="11707" h="1" extrusionOk="0">
                          <a:moveTo>
                            <a:pt x="0" y="0"/>
                          </a:moveTo>
                          <a:lnTo>
                            <a:pt x="11706" y="0"/>
                          </a:lnTo>
                        </a:path>
                      </a:pathLst>
                    </a:custGeom>
                    <a:solidFill>
                      <a:srgbClr val="76788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564;p56">
                      <a:extLst>
                        <a:ext uri="{FF2B5EF4-FFF2-40B4-BE49-F238E27FC236}">
                          <a16:creationId xmlns:a16="http://schemas.microsoft.com/office/drawing/2014/main" id="{9E14B8C2-75A4-435C-43A2-B66932840EFE}"/>
                        </a:ext>
                      </a:extLst>
                    </p:cNvPr>
                    <p:cNvSpPr/>
                    <p:nvPr/>
                  </p:nvSpPr>
                  <p:spPr>
                    <a:xfrm>
                      <a:off x="748747" y="4460492"/>
                      <a:ext cx="309621" cy="2751"/>
                    </a:xfrm>
                    <a:custGeom>
                      <a:avLst/>
                      <a:gdLst/>
                      <a:ahLst/>
                      <a:cxnLst/>
                      <a:rect l="l" t="t" r="r" b="b"/>
                      <a:pathLst>
                        <a:path w="11707" h="104" extrusionOk="0">
                          <a:moveTo>
                            <a:pt x="0" y="0"/>
                          </a:moveTo>
                          <a:lnTo>
                            <a:pt x="0" y="104"/>
                          </a:lnTo>
                          <a:lnTo>
                            <a:pt x="11706" y="104"/>
                          </a:lnTo>
                          <a:lnTo>
                            <a:pt x="117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565;p56">
                      <a:extLst>
                        <a:ext uri="{FF2B5EF4-FFF2-40B4-BE49-F238E27FC236}">
                          <a16:creationId xmlns:a16="http://schemas.microsoft.com/office/drawing/2014/main" id="{D950D23D-E35B-7061-3EDF-82A648EFAD56}"/>
                        </a:ext>
                      </a:extLst>
                    </p:cNvPr>
                    <p:cNvSpPr/>
                    <p:nvPr/>
                  </p:nvSpPr>
                  <p:spPr>
                    <a:xfrm>
                      <a:off x="747875" y="4491938"/>
                      <a:ext cx="309594" cy="26"/>
                    </a:xfrm>
                    <a:custGeom>
                      <a:avLst/>
                      <a:gdLst/>
                      <a:ahLst/>
                      <a:cxnLst/>
                      <a:rect l="l" t="t" r="r" b="b"/>
                      <a:pathLst>
                        <a:path w="11706" h="1" extrusionOk="0">
                          <a:moveTo>
                            <a:pt x="0" y="0"/>
                          </a:moveTo>
                          <a:lnTo>
                            <a:pt x="11706" y="0"/>
                          </a:lnTo>
                        </a:path>
                      </a:pathLst>
                    </a:custGeom>
                    <a:solidFill>
                      <a:srgbClr val="76788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566;p56">
                      <a:extLst>
                        <a:ext uri="{FF2B5EF4-FFF2-40B4-BE49-F238E27FC236}">
                          <a16:creationId xmlns:a16="http://schemas.microsoft.com/office/drawing/2014/main" id="{964BCFA5-3582-5280-C69B-8712399F10FD}"/>
                        </a:ext>
                      </a:extLst>
                    </p:cNvPr>
                    <p:cNvSpPr/>
                    <p:nvPr/>
                  </p:nvSpPr>
                  <p:spPr>
                    <a:xfrm>
                      <a:off x="747875" y="4490563"/>
                      <a:ext cx="309594" cy="2777"/>
                    </a:xfrm>
                    <a:custGeom>
                      <a:avLst/>
                      <a:gdLst/>
                      <a:ahLst/>
                      <a:cxnLst/>
                      <a:rect l="l" t="t" r="r" b="b"/>
                      <a:pathLst>
                        <a:path w="11706" h="105" extrusionOk="0">
                          <a:moveTo>
                            <a:pt x="0" y="0"/>
                          </a:moveTo>
                          <a:lnTo>
                            <a:pt x="0" y="104"/>
                          </a:lnTo>
                          <a:lnTo>
                            <a:pt x="11706" y="104"/>
                          </a:lnTo>
                          <a:lnTo>
                            <a:pt x="117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8" name="Google Shape;2567;p56">
                  <a:extLst>
                    <a:ext uri="{FF2B5EF4-FFF2-40B4-BE49-F238E27FC236}">
                      <a16:creationId xmlns:a16="http://schemas.microsoft.com/office/drawing/2014/main" id="{D74A9484-3BD7-8A9F-8A65-C0A947119995}"/>
                    </a:ext>
                  </a:extLst>
                </p:cNvPr>
                <p:cNvGrpSpPr/>
                <p:nvPr/>
              </p:nvGrpSpPr>
              <p:grpSpPr>
                <a:xfrm>
                  <a:off x="1070380" y="552696"/>
                  <a:ext cx="1959090" cy="3278658"/>
                  <a:chOff x="1695039" y="2422157"/>
                  <a:chExt cx="624690" cy="1045390"/>
                </a:xfrm>
              </p:grpSpPr>
              <p:sp>
                <p:nvSpPr>
                  <p:cNvPr id="21" name="Google Shape;2568;p56">
                    <a:extLst>
                      <a:ext uri="{FF2B5EF4-FFF2-40B4-BE49-F238E27FC236}">
                        <a16:creationId xmlns:a16="http://schemas.microsoft.com/office/drawing/2014/main" id="{D85AFEEC-AB0D-31F3-C6C3-B9D07D7F5B62}"/>
                      </a:ext>
                    </a:extLst>
                  </p:cNvPr>
                  <p:cNvSpPr/>
                  <p:nvPr/>
                </p:nvSpPr>
                <p:spPr>
                  <a:xfrm>
                    <a:off x="1804399" y="2485446"/>
                    <a:ext cx="214912" cy="189258"/>
                  </a:xfrm>
                  <a:custGeom>
                    <a:avLst/>
                    <a:gdLst/>
                    <a:ahLst/>
                    <a:cxnLst/>
                    <a:rect l="l" t="t" r="r" b="b"/>
                    <a:pathLst>
                      <a:path w="8126" h="7156" extrusionOk="0">
                        <a:moveTo>
                          <a:pt x="1749" y="1"/>
                        </a:moveTo>
                        <a:cubicBezTo>
                          <a:pt x="1749" y="1"/>
                          <a:pt x="1992" y="751"/>
                          <a:pt x="1521" y="1222"/>
                        </a:cubicBezTo>
                        <a:cubicBezTo>
                          <a:pt x="1050" y="1693"/>
                          <a:pt x="968" y="2185"/>
                          <a:pt x="1439" y="2779"/>
                        </a:cubicBezTo>
                        <a:cubicBezTo>
                          <a:pt x="1910" y="3373"/>
                          <a:pt x="764" y="3065"/>
                          <a:pt x="354" y="4623"/>
                        </a:cubicBezTo>
                        <a:cubicBezTo>
                          <a:pt x="0" y="5965"/>
                          <a:pt x="394" y="7155"/>
                          <a:pt x="1927" y="7155"/>
                        </a:cubicBezTo>
                        <a:cubicBezTo>
                          <a:pt x="2172" y="7155"/>
                          <a:pt x="2446" y="7125"/>
                          <a:pt x="2751" y="7060"/>
                        </a:cubicBezTo>
                        <a:cubicBezTo>
                          <a:pt x="4963" y="6589"/>
                          <a:pt x="6403" y="5909"/>
                          <a:pt x="7617" y="4139"/>
                        </a:cubicBezTo>
                        <a:cubicBezTo>
                          <a:pt x="8125" y="3398"/>
                          <a:pt x="7559" y="2599"/>
                          <a:pt x="6991" y="2366"/>
                        </a:cubicBezTo>
                        <a:cubicBezTo>
                          <a:pt x="5985" y="1953"/>
                          <a:pt x="5988" y="648"/>
                          <a:pt x="5988" y="648"/>
                        </a:cubicBezTo>
                        <a:lnTo>
                          <a:pt x="17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569;p56">
                    <a:extLst>
                      <a:ext uri="{FF2B5EF4-FFF2-40B4-BE49-F238E27FC236}">
                        <a16:creationId xmlns:a16="http://schemas.microsoft.com/office/drawing/2014/main" id="{35985C80-8BAF-2F27-2E48-C6B2ED5BB8C2}"/>
                      </a:ext>
                    </a:extLst>
                  </p:cNvPr>
                  <p:cNvSpPr/>
                  <p:nvPr/>
                </p:nvSpPr>
                <p:spPr>
                  <a:xfrm>
                    <a:off x="2232214" y="2624639"/>
                    <a:ext cx="29912" cy="45701"/>
                  </a:xfrm>
                  <a:custGeom>
                    <a:avLst/>
                    <a:gdLst/>
                    <a:ahLst/>
                    <a:cxnLst/>
                    <a:rect l="l" t="t" r="r" b="b"/>
                    <a:pathLst>
                      <a:path w="1131" h="1728" extrusionOk="0">
                        <a:moveTo>
                          <a:pt x="607" y="1"/>
                        </a:moveTo>
                        <a:cubicBezTo>
                          <a:pt x="602" y="1"/>
                          <a:pt x="597" y="2"/>
                          <a:pt x="592" y="6"/>
                        </a:cubicBezTo>
                        <a:cubicBezTo>
                          <a:pt x="414" y="150"/>
                          <a:pt x="0" y="784"/>
                          <a:pt x="5" y="811"/>
                        </a:cubicBezTo>
                        <a:cubicBezTo>
                          <a:pt x="43" y="1032"/>
                          <a:pt x="551" y="1727"/>
                          <a:pt x="551" y="1727"/>
                        </a:cubicBezTo>
                        <a:lnTo>
                          <a:pt x="1130" y="1149"/>
                        </a:lnTo>
                        <a:cubicBezTo>
                          <a:pt x="1130" y="1149"/>
                          <a:pt x="746" y="1"/>
                          <a:pt x="607" y="1"/>
                        </a:cubicBezTo>
                        <a:close/>
                      </a:path>
                    </a:pathLst>
                  </a:custGeom>
                  <a:solidFill>
                    <a:srgbClr val="FF90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570;p56">
                    <a:extLst>
                      <a:ext uri="{FF2B5EF4-FFF2-40B4-BE49-F238E27FC236}">
                        <a16:creationId xmlns:a16="http://schemas.microsoft.com/office/drawing/2014/main" id="{36799414-4318-0C62-0AF8-E10B1D4A328C}"/>
                      </a:ext>
                    </a:extLst>
                  </p:cNvPr>
                  <p:cNvSpPr/>
                  <p:nvPr/>
                </p:nvSpPr>
                <p:spPr>
                  <a:xfrm>
                    <a:off x="1734366" y="2822995"/>
                    <a:ext cx="301554" cy="628498"/>
                  </a:xfrm>
                  <a:custGeom>
                    <a:avLst/>
                    <a:gdLst/>
                    <a:ahLst/>
                    <a:cxnLst/>
                    <a:rect l="l" t="t" r="r" b="b"/>
                    <a:pathLst>
                      <a:path w="11402" h="23764" extrusionOk="0">
                        <a:moveTo>
                          <a:pt x="4995" y="0"/>
                        </a:moveTo>
                        <a:cubicBezTo>
                          <a:pt x="4995" y="0"/>
                          <a:pt x="3965" y="1331"/>
                          <a:pt x="3749" y="2190"/>
                        </a:cubicBezTo>
                        <a:cubicBezTo>
                          <a:pt x="3621" y="2701"/>
                          <a:pt x="2936" y="2999"/>
                          <a:pt x="2769" y="3688"/>
                        </a:cubicBezTo>
                        <a:cubicBezTo>
                          <a:pt x="2757" y="3736"/>
                          <a:pt x="2746" y="3785"/>
                          <a:pt x="2733" y="3835"/>
                        </a:cubicBezTo>
                        <a:cubicBezTo>
                          <a:pt x="2069" y="6556"/>
                          <a:pt x="1214" y="10220"/>
                          <a:pt x="960" y="12058"/>
                        </a:cubicBezTo>
                        <a:cubicBezTo>
                          <a:pt x="778" y="13362"/>
                          <a:pt x="591" y="15574"/>
                          <a:pt x="429" y="17716"/>
                        </a:cubicBezTo>
                        <a:cubicBezTo>
                          <a:pt x="220" y="20462"/>
                          <a:pt x="55" y="23091"/>
                          <a:pt x="3" y="23535"/>
                        </a:cubicBezTo>
                        <a:cubicBezTo>
                          <a:pt x="0" y="23565"/>
                          <a:pt x="159" y="23764"/>
                          <a:pt x="801" y="23764"/>
                        </a:cubicBezTo>
                        <a:cubicBezTo>
                          <a:pt x="1092" y="23764"/>
                          <a:pt x="1484" y="23723"/>
                          <a:pt x="2006" y="23606"/>
                        </a:cubicBezTo>
                        <a:cubicBezTo>
                          <a:pt x="2088" y="23586"/>
                          <a:pt x="2819" y="21106"/>
                          <a:pt x="3717" y="18030"/>
                        </a:cubicBezTo>
                        <a:cubicBezTo>
                          <a:pt x="4803" y="14302"/>
                          <a:pt x="6133" y="9705"/>
                          <a:pt x="6849" y="7556"/>
                        </a:cubicBezTo>
                        <a:lnTo>
                          <a:pt x="8088" y="17969"/>
                        </a:lnTo>
                        <a:lnTo>
                          <a:pt x="8766" y="23680"/>
                        </a:lnTo>
                        <a:lnTo>
                          <a:pt x="10987" y="23656"/>
                        </a:lnTo>
                        <a:cubicBezTo>
                          <a:pt x="10987" y="23656"/>
                          <a:pt x="11149" y="21104"/>
                          <a:pt x="11270" y="17519"/>
                        </a:cubicBezTo>
                        <a:cubicBezTo>
                          <a:pt x="11343" y="15412"/>
                          <a:pt x="11400" y="12946"/>
                          <a:pt x="11402" y="10429"/>
                        </a:cubicBezTo>
                        <a:lnTo>
                          <a:pt x="10685" y="1331"/>
                        </a:lnTo>
                        <a:lnTo>
                          <a:pt x="4995" y="0"/>
                        </a:lnTo>
                        <a:close/>
                      </a:path>
                    </a:pathLst>
                  </a:custGeom>
                  <a:solidFill>
                    <a:srgbClr val="FF90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571;p56">
                    <a:extLst>
                      <a:ext uri="{FF2B5EF4-FFF2-40B4-BE49-F238E27FC236}">
                        <a16:creationId xmlns:a16="http://schemas.microsoft.com/office/drawing/2014/main" id="{0FB99473-9D27-31EE-BE51-C85FD4B10A81}"/>
                      </a:ext>
                    </a:extLst>
                  </p:cNvPr>
                  <p:cNvSpPr/>
                  <p:nvPr/>
                </p:nvSpPr>
                <p:spPr>
                  <a:xfrm>
                    <a:off x="1913760" y="2879620"/>
                    <a:ext cx="18645" cy="143504"/>
                  </a:xfrm>
                  <a:custGeom>
                    <a:avLst/>
                    <a:gdLst/>
                    <a:ahLst/>
                    <a:cxnLst/>
                    <a:rect l="l" t="t" r="r" b="b"/>
                    <a:pathLst>
                      <a:path w="705" h="5426" extrusionOk="0">
                        <a:moveTo>
                          <a:pt x="570" y="1"/>
                        </a:moveTo>
                        <a:cubicBezTo>
                          <a:pt x="570" y="24"/>
                          <a:pt x="550" y="2331"/>
                          <a:pt x="1" y="5402"/>
                        </a:cubicBezTo>
                        <a:lnTo>
                          <a:pt x="133" y="5425"/>
                        </a:lnTo>
                        <a:cubicBezTo>
                          <a:pt x="683" y="2343"/>
                          <a:pt x="704" y="25"/>
                          <a:pt x="704" y="1"/>
                        </a:cubicBezTo>
                        <a:close/>
                      </a:path>
                    </a:pathLst>
                  </a:custGeom>
                  <a:solidFill>
                    <a:srgbClr val="76788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72;p56">
                    <a:extLst>
                      <a:ext uri="{FF2B5EF4-FFF2-40B4-BE49-F238E27FC236}">
                        <a16:creationId xmlns:a16="http://schemas.microsoft.com/office/drawing/2014/main" id="{7A3E7549-51CB-AD97-9E2F-A080A5823F23}"/>
                      </a:ext>
                    </a:extLst>
                  </p:cNvPr>
                  <p:cNvSpPr/>
                  <p:nvPr/>
                </p:nvSpPr>
                <p:spPr>
                  <a:xfrm>
                    <a:off x="1806647" y="2863910"/>
                    <a:ext cx="60750" cy="60538"/>
                  </a:xfrm>
                  <a:custGeom>
                    <a:avLst/>
                    <a:gdLst/>
                    <a:ahLst/>
                    <a:cxnLst/>
                    <a:rect l="l" t="t" r="r" b="b"/>
                    <a:pathLst>
                      <a:path w="2297" h="2289" extrusionOk="0">
                        <a:moveTo>
                          <a:pt x="2165" y="0"/>
                        </a:moveTo>
                        <a:cubicBezTo>
                          <a:pt x="2092" y="306"/>
                          <a:pt x="1978" y="572"/>
                          <a:pt x="1837" y="801"/>
                        </a:cubicBezTo>
                        <a:cubicBezTo>
                          <a:pt x="1354" y="1596"/>
                          <a:pt x="566" y="1971"/>
                          <a:pt x="36" y="2141"/>
                        </a:cubicBezTo>
                        <a:cubicBezTo>
                          <a:pt x="24" y="2189"/>
                          <a:pt x="13" y="2238"/>
                          <a:pt x="0" y="2288"/>
                        </a:cubicBezTo>
                        <a:cubicBezTo>
                          <a:pt x="559" y="2119"/>
                          <a:pt x="1447" y="1722"/>
                          <a:pt x="1971" y="838"/>
                        </a:cubicBezTo>
                        <a:cubicBezTo>
                          <a:pt x="2109" y="604"/>
                          <a:pt x="2221" y="339"/>
                          <a:pt x="2296" y="33"/>
                        </a:cubicBezTo>
                        <a:lnTo>
                          <a:pt x="2165" y="0"/>
                        </a:lnTo>
                        <a:close/>
                      </a:path>
                    </a:pathLst>
                  </a:custGeom>
                  <a:solidFill>
                    <a:srgbClr val="76788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73;p56">
                    <a:extLst>
                      <a:ext uri="{FF2B5EF4-FFF2-40B4-BE49-F238E27FC236}">
                        <a16:creationId xmlns:a16="http://schemas.microsoft.com/office/drawing/2014/main" id="{1AC31FAD-DF87-55A7-5156-BD25256387D2}"/>
                      </a:ext>
                    </a:extLst>
                  </p:cNvPr>
                  <p:cNvSpPr/>
                  <p:nvPr/>
                </p:nvSpPr>
                <p:spPr>
                  <a:xfrm>
                    <a:off x="2244671" y="2605333"/>
                    <a:ext cx="75058" cy="50859"/>
                  </a:xfrm>
                  <a:custGeom>
                    <a:avLst/>
                    <a:gdLst/>
                    <a:ahLst/>
                    <a:cxnLst/>
                    <a:rect l="l" t="t" r="r" b="b"/>
                    <a:pathLst>
                      <a:path w="2838" h="1923" extrusionOk="0">
                        <a:moveTo>
                          <a:pt x="1378" y="1"/>
                        </a:moveTo>
                        <a:cubicBezTo>
                          <a:pt x="1271" y="1"/>
                          <a:pt x="91" y="763"/>
                          <a:pt x="91" y="763"/>
                        </a:cubicBezTo>
                        <a:cubicBezTo>
                          <a:pt x="1" y="941"/>
                          <a:pt x="94" y="1923"/>
                          <a:pt x="640" y="1923"/>
                        </a:cubicBezTo>
                        <a:cubicBezTo>
                          <a:pt x="659" y="1923"/>
                          <a:pt x="678" y="1922"/>
                          <a:pt x="699" y="1919"/>
                        </a:cubicBezTo>
                        <a:cubicBezTo>
                          <a:pt x="1296" y="1846"/>
                          <a:pt x="2102" y="1508"/>
                          <a:pt x="2226" y="1425"/>
                        </a:cubicBezTo>
                        <a:cubicBezTo>
                          <a:pt x="2294" y="1380"/>
                          <a:pt x="2117" y="1369"/>
                          <a:pt x="1944" y="1369"/>
                        </a:cubicBezTo>
                        <a:cubicBezTo>
                          <a:pt x="1801" y="1369"/>
                          <a:pt x="1660" y="1376"/>
                          <a:pt x="1660" y="1376"/>
                        </a:cubicBezTo>
                        <a:cubicBezTo>
                          <a:pt x="1660" y="1376"/>
                          <a:pt x="2645" y="1096"/>
                          <a:pt x="2664" y="968"/>
                        </a:cubicBezTo>
                        <a:cubicBezTo>
                          <a:pt x="2668" y="941"/>
                          <a:pt x="2632" y="930"/>
                          <a:pt x="2572" y="930"/>
                        </a:cubicBezTo>
                        <a:cubicBezTo>
                          <a:pt x="2340" y="930"/>
                          <a:pt x="1748" y="1090"/>
                          <a:pt x="1748" y="1090"/>
                        </a:cubicBezTo>
                        <a:cubicBezTo>
                          <a:pt x="1748" y="1090"/>
                          <a:pt x="2045" y="973"/>
                          <a:pt x="2316" y="814"/>
                        </a:cubicBezTo>
                        <a:cubicBezTo>
                          <a:pt x="2606" y="644"/>
                          <a:pt x="2837" y="473"/>
                          <a:pt x="2803" y="416"/>
                        </a:cubicBezTo>
                        <a:cubicBezTo>
                          <a:pt x="2794" y="400"/>
                          <a:pt x="2775" y="393"/>
                          <a:pt x="2748" y="393"/>
                        </a:cubicBezTo>
                        <a:cubicBezTo>
                          <a:pt x="2639" y="393"/>
                          <a:pt x="2401" y="510"/>
                          <a:pt x="2162" y="619"/>
                        </a:cubicBezTo>
                        <a:cubicBezTo>
                          <a:pt x="1917" y="730"/>
                          <a:pt x="1654" y="761"/>
                          <a:pt x="1654" y="761"/>
                        </a:cubicBezTo>
                        <a:cubicBezTo>
                          <a:pt x="2197" y="452"/>
                          <a:pt x="2382" y="315"/>
                          <a:pt x="2451" y="186"/>
                        </a:cubicBezTo>
                        <a:cubicBezTo>
                          <a:pt x="2471" y="149"/>
                          <a:pt x="2442" y="108"/>
                          <a:pt x="2405" y="108"/>
                        </a:cubicBezTo>
                        <a:cubicBezTo>
                          <a:pt x="2397" y="108"/>
                          <a:pt x="2388" y="111"/>
                          <a:pt x="2379" y="116"/>
                        </a:cubicBezTo>
                        <a:cubicBezTo>
                          <a:pt x="1882" y="402"/>
                          <a:pt x="901" y="568"/>
                          <a:pt x="901" y="568"/>
                        </a:cubicBezTo>
                        <a:cubicBezTo>
                          <a:pt x="901" y="568"/>
                          <a:pt x="1390" y="83"/>
                          <a:pt x="1386" y="6"/>
                        </a:cubicBezTo>
                        <a:cubicBezTo>
                          <a:pt x="1385" y="2"/>
                          <a:pt x="1383" y="1"/>
                          <a:pt x="1378" y="1"/>
                        </a:cubicBezTo>
                        <a:close/>
                      </a:path>
                    </a:pathLst>
                  </a:custGeom>
                  <a:solidFill>
                    <a:srgbClr val="FF90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74;p56">
                    <a:extLst>
                      <a:ext uri="{FF2B5EF4-FFF2-40B4-BE49-F238E27FC236}">
                        <a16:creationId xmlns:a16="http://schemas.microsoft.com/office/drawing/2014/main" id="{5B2A9ACC-2799-D9F2-B306-D419754A47E3}"/>
                      </a:ext>
                    </a:extLst>
                  </p:cNvPr>
                  <p:cNvSpPr/>
                  <p:nvPr/>
                </p:nvSpPr>
                <p:spPr>
                  <a:xfrm>
                    <a:off x="1948565" y="2584254"/>
                    <a:ext cx="305204" cy="199388"/>
                  </a:xfrm>
                  <a:custGeom>
                    <a:avLst/>
                    <a:gdLst/>
                    <a:ahLst/>
                    <a:cxnLst/>
                    <a:rect l="l" t="t" r="r" b="b"/>
                    <a:pathLst>
                      <a:path w="11540" h="7539" extrusionOk="0">
                        <a:moveTo>
                          <a:pt x="393" y="1"/>
                        </a:moveTo>
                        <a:cubicBezTo>
                          <a:pt x="359" y="1"/>
                          <a:pt x="325" y="1"/>
                          <a:pt x="291" y="2"/>
                        </a:cubicBezTo>
                        <a:cubicBezTo>
                          <a:pt x="216" y="42"/>
                          <a:pt x="833" y="318"/>
                          <a:pt x="766" y="373"/>
                        </a:cubicBezTo>
                        <a:cubicBezTo>
                          <a:pt x="0" y="995"/>
                          <a:pt x="22" y="2170"/>
                          <a:pt x="813" y="2761"/>
                        </a:cubicBezTo>
                        <a:cubicBezTo>
                          <a:pt x="1442" y="3231"/>
                          <a:pt x="2203" y="4072"/>
                          <a:pt x="3002" y="4919"/>
                        </a:cubicBezTo>
                        <a:cubicBezTo>
                          <a:pt x="3468" y="5414"/>
                          <a:pt x="3948" y="5912"/>
                          <a:pt x="4425" y="6338"/>
                        </a:cubicBezTo>
                        <a:cubicBezTo>
                          <a:pt x="5181" y="7016"/>
                          <a:pt x="5924" y="7513"/>
                          <a:pt x="6579" y="7538"/>
                        </a:cubicBezTo>
                        <a:cubicBezTo>
                          <a:pt x="6608" y="7538"/>
                          <a:pt x="6637" y="7539"/>
                          <a:pt x="6666" y="7539"/>
                        </a:cubicBezTo>
                        <a:cubicBezTo>
                          <a:pt x="6733" y="7539"/>
                          <a:pt x="6800" y="7536"/>
                          <a:pt x="6866" y="7531"/>
                        </a:cubicBezTo>
                        <a:cubicBezTo>
                          <a:pt x="9516" y="7328"/>
                          <a:pt x="11540" y="3063"/>
                          <a:pt x="11540" y="3063"/>
                        </a:cubicBezTo>
                        <a:lnTo>
                          <a:pt x="10823" y="1980"/>
                        </a:lnTo>
                        <a:lnTo>
                          <a:pt x="6642" y="4722"/>
                        </a:lnTo>
                        <a:lnTo>
                          <a:pt x="4777" y="2516"/>
                        </a:lnTo>
                        <a:cubicBezTo>
                          <a:pt x="4026" y="1602"/>
                          <a:pt x="2506" y="1"/>
                          <a:pt x="3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575;p56">
                    <a:extLst>
                      <a:ext uri="{FF2B5EF4-FFF2-40B4-BE49-F238E27FC236}">
                        <a16:creationId xmlns:a16="http://schemas.microsoft.com/office/drawing/2014/main" id="{6A208F88-9434-3B62-26AE-52D1001FC349}"/>
                      </a:ext>
                    </a:extLst>
                  </p:cNvPr>
                  <p:cNvSpPr/>
                  <p:nvPr/>
                </p:nvSpPr>
                <p:spPr>
                  <a:xfrm>
                    <a:off x="1822754" y="2422157"/>
                    <a:ext cx="123854" cy="122716"/>
                  </a:xfrm>
                  <a:custGeom>
                    <a:avLst/>
                    <a:gdLst/>
                    <a:ahLst/>
                    <a:cxnLst/>
                    <a:rect l="l" t="t" r="r" b="b"/>
                    <a:pathLst>
                      <a:path w="4683" h="4640" extrusionOk="0">
                        <a:moveTo>
                          <a:pt x="3502" y="1"/>
                        </a:moveTo>
                        <a:cubicBezTo>
                          <a:pt x="3181" y="1"/>
                          <a:pt x="2773" y="67"/>
                          <a:pt x="2256" y="241"/>
                        </a:cubicBezTo>
                        <a:cubicBezTo>
                          <a:pt x="0" y="996"/>
                          <a:pt x="975" y="4184"/>
                          <a:pt x="3586" y="4640"/>
                        </a:cubicBezTo>
                        <a:lnTo>
                          <a:pt x="4683" y="754"/>
                        </a:lnTo>
                        <a:cubicBezTo>
                          <a:pt x="4683" y="754"/>
                          <a:pt x="4581" y="1"/>
                          <a:pt x="35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576;p56">
                    <a:extLst>
                      <a:ext uri="{FF2B5EF4-FFF2-40B4-BE49-F238E27FC236}">
                        <a16:creationId xmlns:a16="http://schemas.microsoft.com/office/drawing/2014/main" id="{F8E91E9A-DA62-BB20-9E82-360117CAB41B}"/>
                      </a:ext>
                    </a:extLst>
                  </p:cNvPr>
                  <p:cNvSpPr/>
                  <p:nvPr/>
                </p:nvSpPr>
                <p:spPr>
                  <a:xfrm>
                    <a:off x="1891174" y="2511761"/>
                    <a:ext cx="71223" cy="95925"/>
                  </a:xfrm>
                  <a:custGeom>
                    <a:avLst/>
                    <a:gdLst/>
                    <a:ahLst/>
                    <a:cxnLst/>
                    <a:rect l="l" t="t" r="r" b="b"/>
                    <a:pathLst>
                      <a:path w="2693" h="3627" extrusionOk="0">
                        <a:moveTo>
                          <a:pt x="1" y="1"/>
                        </a:moveTo>
                        <a:lnTo>
                          <a:pt x="487" y="3114"/>
                        </a:lnTo>
                        <a:cubicBezTo>
                          <a:pt x="487" y="3114"/>
                          <a:pt x="1157" y="3522"/>
                          <a:pt x="1814" y="3522"/>
                        </a:cubicBezTo>
                        <a:cubicBezTo>
                          <a:pt x="1899" y="3522"/>
                          <a:pt x="1984" y="3516"/>
                          <a:pt x="2068" y="3500"/>
                        </a:cubicBezTo>
                        <a:cubicBezTo>
                          <a:pt x="2109" y="3492"/>
                          <a:pt x="2149" y="3489"/>
                          <a:pt x="2188" y="3489"/>
                        </a:cubicBezTo>
                        <a:cubicBezTo>
                          <a:pt x="2436" y="3489"/>
                          <a:pt x="2621" y="3626"/>
                          <a:pt x="2672" y="3626"/>
                        </a:cubicBezTo>
                        <a:cubicBezTo>
                          <a:pt x="2692" y="3626"/>
                          <a:pt x="2691" y="3605"/>
                          <a:pt x="2665" y="3546"/>
                        </a:cubicBezTo>
                        <a:cubicBezTo>
                          <a:pt x="2511" y="3193"/>
                          <a:pt x="2391" y="2826"/>
                          <a:pt x="2319" y="2448"/>
                        </a:cubicBezTo>
                        <a:lnTo>
                          <a:pt x="1998" y="770"/>
                        </a:lnTo>
                        <a:lnTo>
                          <a:pt x="1" y="1"/>
                        </a:lnTo>
                        <a:close/>
                      </a:path>
                    </a:pathLst>
                  </a:custGeom>
                  <a:solidFill>
                    <a:srgbClr val="FF90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577;p56">
                    <a:extLst>
                      <a:ext uri="{FF2B5EF4-FFF2-40B4-BE49-F238E27FC236}">
                        <a16:creationId xmlns:a16="http://schemas.microsoft.com/office/drawing/2014/main" id="{49C3DD8A-D8EF-4DD4-7F0F-BD6618AC8D64}"/>
                      </a:ext>
                    </a:extLst>
                  </p:cNvPr>
                  <p:cNvSpPr/>
                  <p:nvPr/>
                </p:nvSpPr>
                <p:spPr>
                  <a:xfrm>
                    <a:off x="1876998" y="2424537"/>
                    <a:ext cx="97803" cy="123907"/>
                  </a:xfrm>
                  <a:custGeom>
                    <a:avLst/>
                    <a:gdLst/>
                    <a:ahLst/>
                    <a:cxnLst/>
                    <a:rect l="l" t="t" r="r" b="b"/>
                    <a:pathLst>
                      <a:path w="3698" h="4685" extrusionOk="0">
                        <a:moveTo>
                          <a:pt x="1340" y="0"/>
                        </a:moveTo>
                        <a:cubicBezTo>
                          <a:pt x="683" y="0"/>
                          <a:pt x="111" y="425"/>
                          <a:pt x="79" y="1153"/>
                        </a:cubicBezTo>
                        <a:cubicBezTo>
                          <a:pt x="79" y="1153"/>
                          <a:pt x="0" y="3739"/>
                          <a:pt x="1532" y="4482"/>
                        </a:cubicBezTo>
                        <a:cubicBezTo>
                          <a:pt x="1816" y="4620"/>
                          <a:pt x="2074" y="4685"/>
                          <a:pt x="2300" y="4685"/>
                        </a:cubicBezTo>
                        <a:cubicBezTo>
                          <a:pt x="3295" y="4685"/>
                          <a:pt x="3698" y="3440"/>
                          <a:pt x="3187" y="1644"/>
                        </a:cubicBezTo>
                        <a:cubicBezTo>
                          <a:pt x="2860" y="497"/>
                          <a:pt x="2051" y="0"/>
                          <a:pt x="1340" y="0"/>
                        </a:cubicBezTo>
                        <a:close/>
                      </a:path>
                    </a:pathLst>
                  </a:custGeom>
                  <a:solidFill>
                    <a:srgbClr val="FF90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578;p56">
                    <a:extLst>
                      <a:ext uri="{FF2B5EF4-FFF2-40B4-BE49-F238E27FC236}">
                        <a16:creationId xmlns:a16="http://schemas.microsoft.com/office/drawing/2014/main" id="{17992A92-F562-798E-24D0-FB0B618117F8}"/>
                      </a:ext>
                    </a:extLst>
                  </p:cNvPr>
                  <p:cNvSpPr/>
                  <p:nvPr/>
                </p:nvSpPr>
                <p:spPr>
                  <a:xfrm>
                    <a:off x="1914685" y="2533766"/>
                    <a:ext cx="36207" cy="29277"/>
                  </a:xfrm>
                  <a:custGeom>
                    <a:avLst/>
                    <a:gdLst/>
                    <a:ahLst/>
                    <a:cxnLst/>
                    <a:rect l="l" t="t" r="r" b="b"/>
                    <a:pathLst>
                      <a:path w="1369" h="1107" extrusionOk="0">
                        <a:moveTo>
                          <a:pt x="1" y="1"/>
                        </a:moveTo>
                        <a:cubicBezTo>
                          <a:pt x="1" y="1"/>
                          <a:pt x="344" y="1046"/>
                          <a:pt x="1368" y="1107"/>
                        </a:cubicBezTo>
                        <a:lnTo>
                          <a:pt x="1218" y="492"/>
                        </a:lnTo>
                        <a:cubicBezTo>
                          <a:pt x="1218" y="492"/>
                          <a:pt x="1155" y="514"/>
                          <a:pt x="1043" y="514"/>
                        </a:cubicBezTo>
                        <a:cubicBezTo>
                          <a:pt x="834" y="514"/>
                          <a:pt x="456" y="438"/>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579;p56">
                    <a:extLst>
                      <a:ext uri="{FF2B5EF4-FFF2-40B4-BE49-F238E27FC236}">
                        <a16:creationId xmlns:a16="http://schemas.microsoft.com/office/drawing/2014/main" id="{0433BC97-7AEB-FEF8-6003-C76CD1842B53}"/>
                      </a:ext>
                    </a:extLst>
                  </p:cNvPr>
                  <p:cNvSpPr/>
                  <p:nvPr/>
                </p:nvSpPr>
                <p:spPr>
                  <a:xfrm>
                    <a:off x="1915902" y="2479575"/>
                    <a:ext cx="8040" cy="10262"/>
                  </a:xfrm>
                  <a:custGeom>
                    <a:avLst/>
                    <a:gdLst/>
                    <a:ahLst/>
                    <a:cxnLst/>
                    <a:rect l="l" t="t" r="r" b="b"/>
                    <a:pathLst>
                      <a:path w="304" h="388" extrusionOk="0">
                        <a:moveTo>
                          <a:pt x="108" y="0"/>
                        </a:moveTo>
                        <a:cubicBezTo>
                          <a:pt x="99" y="0"/>
                          <a:pt x="90" y="2"/>
                          <a:pt x="82" y="5"/>
                        </a:cubicBezTo>
                        <a:cubicBezTo>
                          <a:pt x="19" y="27"/>
                          <a:pt x="1" y="131"/>
                          <a:pt x="40" y="236"/>
                        </a:cubicBezTo>
                        <a:cubicBezTo>
                          <a:pt x="73" y="327"/>
                          <a:pt x="139" y="388"/>
                          <a:pt x="197" y="388"/>
                        </a:cubicBezTo>
                        <a:cubicBezTo>
                          <a:pt x="206" y="388"/>
                          <a:pt x="214" y="386"/>
                          <a:pt x="223" y="383"/>
                        </a:cubicBezTo>
                        <a:cubicBezTo>
                          <a:pt x="285" y="361"/>
                          <a:pt x="304" y="257"/>
                          <a:pt x="265" y="152"/>
                        </a:cubicBezTo>
                        <a:cubicBezTo>
                          <a:pt x="231" y="61"/>
                          <a:pt x="165" y="0"/>
                          <a:pt x="1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580;p56">
                    <a:extLst>
                      <a:ext uri="{FF2B5EF4-FFF2-40B4-BE49-F238E27FC236}">
                        <a16:creationId xmlns:a16="http://schemas.microsoft.com/office/drawing/2014/main" id="{8156B822-1689-7157-49B9-F21B16024879}"/>
                      </a:ext>
                    </a:extLst>
                  </p:cNvPr>
                  <p:cNvSpPr/>
                  <p:nvPr/>
                </p:nvSpPr>
                <p:spPr>
                  <a:xfrm>
                    <a:off x="1945312" y="2469604"/>
                    <a:ext cx="8040" cy="10288"/>
                  </a:xfrm>
                  <a:custGeom>
                    <a:avLst/>
                    <a:gdLst/>
                    <a:ahLst/>
                    <a:cxnLst/>
                    <a:rect l="l" t="t" r="r" b="b"/>
                    <a:pathLst>
                      <a:path w="304" h="389" extrusionOk="0">
                        <a:moveTo>
                          <a:pt x="108" y="0"/>
                        </a:moveTo>
                        <a:cubicBezTo>
                          <a:pt x="99" y="0"/>
                          <a:pt x="90" y="2"/>
                          <a:pt x="82" y="5"/>
                        </a:cubicBezTo>
                        <a:cubicBezTo>
                          <a:pt x="20" y="28"/>
                          <a:pt x="1" y="132"/>
                          <a:pt x="39" y="236"/>
                        </a:cubicBezTo>
                        <a:cubicBezTo>
                          <a:pt x="73" y="327"/>
                          <a:pt x="139" y="388"/>
                          <a:pt x="197" y="388"/>
                        </a:cubicBezTo>
                        <a:cubicBezTo>
                          <a:pt x="206" y="388"/>
                          <a:pt x="215" y="387"/>
                          <a:pt x="223" y="384"/>
                        </a:cubicBezTo>
                        <a:cubicBezTo>
                          <a:pt x="285" y="360"/>
                          <a:pt x="304" y="257"/>
                          <a:pt x="264" y="152"/>
                        </a:cubicBezTo>
                        <a:cubicBezTo>
                          <a:pt x="231" y="62"/>
                          <a:pt x="165" y="0"/>
                          <a:pt x="1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581;p56">
                    <a:extLst>
                      <a:ext uri="{FF2B5EF4-FFF2-40B4-BE49-F238E27FC236}">
                        <a16:creationId xmlns:a16="http://schemas.microsoft.com/office/drawing/2014/main" id="{A370C76D-C100-429B-81C9-19007931DD77}"/>
                      </a:ext>
                    </a:extLst>
                  </p:cNvPr>
                  <p:cNvSpPr/>
                  <p:nvPr/>
                </p:nvSpPr>
                <p:spPr>
                  <a:xfrm>
                    <a:off x="2010531" y="2656085"/>
                    <a:ext cx="19174" cy="58661"/>
                  </a:xfrm>
                  <a:custGeom>
                    <a:avLst/>
                    <a:gdLst/>
                    <a:ahLst/>
                    <a:cxnLst/>
                    <a:rect l="l" t="t" r="r" b="b"/>
                    <a:pathLst>
                      <a:path w="725" h="2218" extrusionOk="0">
                        <a:moveTo>
                          <a:pt x="128" y="0"/>
                        </a:moveTo>
                        <a:lnTo>
                          <a:pt x="0" y="44"/>
                        </a:lnTo>
                        <a:cubicBezTo>
                          <a:pt x="302" y="923"/>
                          <a:pt x="590" y="2205"/>
                          <a:pt x="594" y="2217"/>
                        </a:cubicBezTo>
                        <a:lnTo>
                          <a:pt x="724" y="2188"/>
                        </a:lnTo>
                        <a:cubicBezTo>
                          <a:pt x="721" y="2175"/>
                          <a:pt x="432" y="887"/>
                          <a:pt x="128" y="0"/>
                        </a:cubicBezTo>
                        <a:close/>
                      </a:path>
                    </a:pathLst>
                  </a:custGeom>
                  <a:solidFill>
                    <a:srgbClr val="CD594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582;p56">
                    <a:extLst>
                      <a:ext uri="{FF2B5EF4-FFF2-40B4-BE49-F238E27FC236}">
                        <a16:creationId xmlns:a16="http://schemas.microsoft.com/office/drawing/2014/main" id="{EA918397-D6DD-AA94-AD42-94272A7CC8B8}"/>
                      </a:ext>
                    </a:extLst>
                  </p:cNvPr>
                  <p:cNvSpPr/>
                  <p:nvPr/>
                </p:nvSpPr>
                <p:spPr>
                  <a:xfrm>
                    <a:off x="1942482" y="2501314"/>
                    <a:ext cx="8437" cy="12430"/>
                  </a:xfrm>
                  <a:custGeom>
                    <a:avLst/>
                    <a:gdLst/>
                    <a:ahLst/>
                    <a:cxnLst/>
                    <a:rect l="l" t="t" r="r" b="b"/>
                    <a:pathLst>
                      <a:path w="319" h="470" extrusionOk="0">
                        <a:moveTo>
                          <a:pt x="160" y="0"/>
                        </a:moveTo>
                        <a:cubicBezTo>
                          <a:pt x="72" y="0"/>
                          <a:pt x="1" y="105"/>
                          <a:pt x="1" y="235"/>
                        </a:cubicBezTo>
                        <a:cubicBezTo>
                          <a:pt x="1" y="364"/>
                          <a:pt x="72" y="469"/>
                          <a:pt x="160" y="469"/>
                        </a:cubicBezTo>
                        <a:cubicBezTo>
                          <a:pt x="248" y="469"/>
                          <a:pt x="318" y="364"/>
                          <a:pt x="318" y="235"/>
                        </a:cubicBezTo>
                        <a:cubicBezTo>
                          <a:pt x="318" y="105"/>
                          <a:pt x="248" y="0"/>
                          <a:pt x="160" y="0"/>
                        </a:cubicBezTo>
                        <a:close/>
                      </a:path>
                    </a:pathLst>
                  </a:custGeom>
                  <a:solidFill>
                    <a:srgbClr val="E666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583;p56">
                    <a:extLst>
                      <a:ext uri="{FF2B5EF4-FFF2-40B4-BE49-F238E27FC236}">
                        <a16:creationId xmlns:a16="http://schemas.microsoft.com/office/drawing/2014/main" id="{2E9195CD-F50C-D579-AA30-EBC3223EE0D5}"/>
                      </a:ext>
                    </a:extLst>
                  </p:cNvPr>
                  <p:cNvSpPr/>
                  <p:nvPr/>
                </p:nvSpPr>
                <p:spPr>
                  <a:xfrm>
                    <a:off x="1869302" y="2488091"/>
                    <a:ext cx="29357" cy="31076"/>
                  </a:xfrm>
                  <a:custGeom>
                    <a:avLst/>
                    <a:gdLst/>
                    <a:ahLst/>
                    <a:cxnLst/>
                    <a:rect l="l" t="t" r="r" b="b"/>
                    <a:pathLst>
                      <a:path w="1110" h="1175" extrusionOk="0">
                        <a:moveTo>
                          <a:pt x="556" y="0"/>
                        </a:moveTo>
                        <a:cubicBezTo>
                          <a:pt x="249" y="0"/>
                          <a:pt x="1" y="263"/>
                          <a:pt x="1" y="587"/>
                        </a:cubicBezTo>
                        <a:cubicBezTo>
                          <a:pt x="1" y="911"/>
                          <a:pt x="249" y="1175"/>
                          <a:pt x="556" y="1175"/>
                        </a:cubicBezTo>
                        <a:cubicBezTo>
                          <a:pt x="862" y="1175"/>
                          <a:pt x="1110" y="911"/>
                          <a:pt x="1110" y="587"/>
                        </a:cubicBezTo>
                        <a:cubicBezTo>
                          <a:pt x="1110" y="263"/>
                          <a:pt x="862" y="0"/>
                          <a:pt x="556" y="0"/>
                        </a:cubicBezTo>
                        <a:close/>
                      </a:path>
                    </a:pathLst>
                  </a:custGeom>
                  <a:solidFill>
                    <a:srgbClr val="FF90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584;p56">
                    <a:extLst>
                      <a:ext uri="{FF2B5EF4-FFF2-40B4-BE49-F238E27FC236}">
                        <a16:creationId xmlns:a16="http://schemas.microsoft.com/office/drawing/2014/main" id="{549B0EA5-5AEB-3247-52A6-CF367A817F97}"/>
                      </a:ext>
                    </a:extLst>
                  </p:cNvPr>
                  <p:cNvSpPr/>
                  <p:nvPr/>
                </p:nvSpPr>
                <p:spPr>
                  <a:xfrm>
                    <a:off x="2109233" y="2709192"/>
                    <a:ext cx="21687" cy="20179"/>
                  </a:xfrm>
                  <a:custGeom>
                    <a:avLst/>
                    <a:gdLst/>
                    <a:ahLst/>
                    <a:cxnLst/>
                    <a:rect l="l" t="t" r="r" b="b"/>
                    <a:pathLst>
                      <a:path w="820" h="763" extrusionOk="0">
                        <a:moveTo>
                          <a:pt x="546" y="0"/>
                        </a:moveTo>
                        <a:cubicBezTo>
                          <a:pt x="507" y="0"/>
                          <a:pt x="470" y="19"/>
                          <a:pt x="447" y="52"/>
                        </a:cubicBezTo>
                        <a:lnTo>
                          <a:pt x="0" y="684"/>
                        </a:lnTo>
                        <a:lnTo>
                          <a:pt x="109" y="762"/>
                        </a:lnTo>
                        <a:lnTo>
                          <a:pt x="540" y="152"/>
                        </a:lnTo>
                        <a:lnTo>
                          <a:pt x="691" y="695"/>
                        </a:lnTo>
                        <a:lnTo>
                          <a:pt x="820" y="659"/>
                        </a:lnTo>
                        <a:lnTo>
                          <a:pt x="661" y="88"/>
                        </a:lnTo>
                        <a:cubicBezTo>
                          <a:pt x="649" y="43"/>
                          <a:pt x="611" y="10"/>
                          <a:pt x="566" y="2"/>
                        </a:cubicBezTo>
                        <a:cubicBezTo>
                          <a:pt x="559" y="1"/>
                          <a:pt x="553" y="0"/>
                          <a:pt x="546"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585;p56">
                    <a:extLst>
                      <a:ext uri="{FF2B5EF4-FFF2-40B4-BE49-F238E27FC236}">
                        <a16:creationId xmlns:a16="http://schemas.microsoft.com/office/drawing/2014/main" id="{596DEB72-B63B-531D-80B3-8E057DE01B3E}"/>
                      </a:ext>
                    </a:extLst>
                  </p:cNvPr>
                  <p:cNvSpPr/>
                  <p:nvPr/>
                </p:nvSpPr>
                <p:spPr>
                  <a:xfrm>
                    <a:off x="1894242" y="2706785"/>
                    <a:ext cx="75058" cy="50859"/>
                  </a:xfrm>
                  <a:custGeom>
                    <a:avLst/>
                    <a:gdLst/>
                    <a:ahLst/>
                    <a:cxnLst/>
                    <a:rect l="l" t="t" r="r" b="b"/>
                    <a:pathLst>
                      <a:path w="2838" h="1923" extrusionOk="0">
                        <a:moveTo>
                          <a:pt x="1378" y="1"/>
                        </a:moveTo>
                        <a:cubicBezTo>
                          <a:pt x="1272" y="1"/>
                          <a:pt x="91" y="762"/>
                          <a:pt x="91" y="762"/>
                        </a:cubicBezTo>
                        <a:cubicBezTo>
                          <a:pt x="1" y="940"/>
                          <a:pt x="95" y="1922"/>
                          <a:pt x="641" y="1922"/>
                        </a:cubicBezTo>
                        <a:cubicBezTo>
                          <a:pt x="660" y="1922"/>
                          <a:pt x="679" y="1921"/>
                          <a:pt x="699" y="1919"/>
                        </a:cubicBezTo>
                        <a:cubicBezTo>
                          <a:pt x="1297" y="1846"/>
                          <a:pt x="2102" y="1508"/>
                          <a:pt x="2227" y="1424"/>
                        </a:cubicBezTo>
                        <a:cubicBezTo>
                          <a:pt x="2293" y="1379"/>
                          <a:pt x="2122" y="1369"/>
                          <a:pt x="1951" y="1369"/>
                        </a:cubicBezTo>
                        <a:cubicBezTo>
                          <a:pt x="1806" y="1369"/>
                          <a:pt x="1660" y="1376"/>
                          <a:pt x="1660" y="1376"/>
                        </a:cubicBezTo>
                        <a:cubicBezTo>
                          <a:pt x="1660" y="1376"/>
                          <a:pt x="2646" y="1096"/>
                          <a:pt x="2664" y="966"/>
                        </a:cubicBezTo>
                        <a:cubicBezTo>
                          <a:pt x="2668" y="940"/>
                          <a:pt x="2633" y="930"/>
                          <a:pt x="2574" y="930"/>
                        </a:cubicBezTo>
                        <a:cubicBezTo>
                          <a:pt x="2342" y="930"/>
                          <a:pt x="1748" y="1090"/>
                          <a:pt x="1748" y="1090"/>
                        </a:cubicBezTo>
                        <a:cubicBezTo>
                          <a:pt x="1748" y="1090"/>
                          <a:pt x="2046" y="972"/>
                          <a:pt x="2318" y="813"/>
                        </a:cubicBezTo>
                        <a:cubicBezTo>
                          <a:pt x="2606" y="644"/>
                          <a:pt x="2838" y="471"/>
                          <a:pt x="2803" y="415"/>
                        </a:cubicBezTo>
                        <a:cubicBezTo>
                          <a:pt x="2794" y="400"/>
                          <a:pt x="2775" y="393"/>
                          <a:pt x="2748" y="393"/>
                        </a:cubicBezTo>
                        <a:cubicBezTo>
                          <a:pt x="2639" y="393"/>
                          <a:pt x="2401" y="509"/>
                          <a:pt x="2162" y="618"/>
                        </a:cubicBezTo>
                        <a:cubicBezTo>
                          <a:pt x="1918" y="729"/>
                          <a:pt x="1655" y="761"/>
                          <a:pt x="1655" y="761"/>
                        </a:cubicBezTo>
                        <a:cubicBezTo>
                          <a:pt x="2197" y="452"/>
                          <a:pt x="2383" y="315"/>
                          <a:pt x="2452" y="186"/>
                        </a:cubicBezTo>
                        <a:cubicBezTo>
                          <a:pt x="2472" y="148"/>
                          <a:pt x="2443" y="108"/>
                          <a:pt x="2407" y="108"/>
                        </a:cubicBezTo>
                        <a:cubicBezTo>
                          <a:pt x="2398" y="108"/>
                          <a:pt x="2389" y="110"/>
                          <a:pt x="2380" y="116"/>
                        </a:cubicBezTo>
                        <a:cubicBezTo>
                          <a:pt x="1882" y="402"/>
                          <a:pt x="902" y="568"/>
                          <a:pt x="902" y="568"/>
                        </a:cubicBezTo>
                        <a:cubicBezTo>
                          <a:pt x="902" y="568"/>
                          <a:pt x="1390" y="82"/>
                          <a:pt x="1386" y="6"/>
                        </a:cubicBezTo>
                        <a:cubicBezTo>
                          <a:pt x="1386" y="2"/>
                          <a:pt x="1383" y="1"/>
                          <a:pt x="1378" y="1"/>
                        </a:cubicBezTo>
                        <a:close/>
                      </a:path>
                    </a:pathLst>
                  </a:custGeom>
                  <a:solidFill>
                    <a:srgbClr val="FF90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586;p56">
                    <a:extLst>
                      <a:ext uri="{FF2B5EF4-FFF2-40B4-BE49-F238E27FC236}">
                        <a16:creationId xmlns:a16="http://schemas.microsoft.com/office/drawing/2014/main" id="{961AA2AD-8D8E-7ABE-B9E1-B39CD6DCD543}"/>
                      </a:ext>
                    </a:extLst>
                  </p:cNvPr>
                  <p:cNvSpPr/>
                  <p:nvPr/>
                </p:nvSpPr>
                <p:spPr>
                  <a:xfrm>
                    <a:off x="1725348" y="2589517"/>
                    <a:ext cx="327605" cy="711464"/>
                  </a:xfrm>
                  <a:custGeom>
                    <a:avLst/>
                    <a:gdLst/>
                    <a:ahLst/>
                    <a:cxnLst/>
                    <a:rect l="l" t="t" r="r" b="b"/>
                    <a:pathLst>
                      <a:path w="12387" h="26901" extrusionOk="0">
                        <a:moveTo>
                          <a:pt x="8190" y="1"/>
                        </a:moveTo>
                        <a:cubicBezTo>
                          <a:pt x="7315" y="1"/>
                          <a:pt x="6301" y="207"/>
                          <a:pt x="5166" y="728"/>
                        </a:cubicBezTo>
                        <a:lnTo>
                          <a:pt x="5329" y="7926"/>
                        </a:lnTo>
                        <a:cubicBezTo>
                          <a:pt x="5329" y="7926"/>
                          <a:pt x="815" y="14340"/>
                          <a:pt x="1" y="26419"/>
                        </a:cubicBezTo>
                        <a:cubicBezTo>
                          <a:pt x="1" y="26419"/>
                          <a:pt x="277" y="26473"/>
                          <a:pt x="770" y="26544"/>
                        </a:cubicBezTo>
                        <a:cubicBezTo>
                          <a:pt x="1051" y="26585"/>
                          <a:pt x="1404" y="26632"/>
                          <a:pt x="1817" y="26677"/>
                        </a:cubicBezTo>
                        <a:cubicBezTo>
                          <a:pt x="1860" y="26684"/>
                          <a:pt x="1905" y="26688"/>
                          <a:pt x="1950" y="26693"/>
                        </a:cubicBezTo>
                        <a:cubicBezTo>
                          <a:pt x="2547" y="26757"/>
                          <a:pt x="3261" y="26817"/>
                          <a:pt x="4058" y="26858"/>
                        </a:cubicBezTo>
                        <a:cubicBezTo>
                          <a:pt x="4380" y="26874"/>
                          <a:pt x="4715" y="26886"/>
                          <a:pt x="5063" y="26892"/>
                        </a:cubicBezTo>
                        <a:cubicBezTo>
                          <a:pt x="5107" y="26894"/>
                          <a:pt x="5151" y="26894"/>
                          <a:pt x="5197" y="26895"/>
                        </a:cubicBezTo>
                        <a:cubicBezTo>
                          <a:pt x="5395" y="26899"/>
                          <a:pt x="5597" y="26900"/>
                          <a:pt x="5802" y="26900"/>
                        </a:cubicBezTo>
                        <a:cubicBezTo>
                          <a:pt x="6528" y="26900"/>
                          <a:pt x="7295" y="26878"/>
                          <a:pt x="8086" y="26823"/>
                        </a:cubicBezTo>
                        <a:cubicBezTo>
                          <a:pt x="8131" y="26821"/>
                          <a:pt x="8177" y="26817"/>
                          <a:pt x="8220" y="26813"/>
                        </a:cubicBezTo>
                        <a:cubicBezTo>
                          <a:pt x="8289" y="26808"/>
                          <a:pt x="8358" y="26803"/>
                          <a:pt x="8429" y="26798"/>
                        </a:cubicBezTo>
                        <a:cubicBezTo>
                          <a:pt x="9271" y="26729"/>
                          <a:pt x="10139" y="26621"/>
                          <a:pt x="11011" y="26464"/>
                        </a:cubicBezTo>
                        <a:cubicBezTo>
                          <a:pt x="11056" y="26456"/>
                          <a:pt x="11098" y="26448"/>
                          <a:pt x="11143" y="26439"/>
                        </a:cubicBezTo>
                        <a:cubicBezTo>
                          <a:pt x="11299" y="26411"/>
                          <a:pt x="11455" y="26380"/>
                          <a:pt x="11611" y="26347"/>
                        </a:cubicBezTo>
                        <a:cubicBezTo>
                          <a:pt x="11836" y="26302"/>
                          <a:pt x="12063" y="26251"/>
                          <a:pt x="12289" y="26198"/>
                        </a:cubicBezTo>
                        <a:lnTo>
                          <a:pt x="11743" y="19258"/>
                        </a:lnTo>
                        <a:lnTo>
                          <a:pt x="11026" y="10159"/>
                        </a:lnTo>
                        <a:lnTo>
                          <a:pt x="10817" y="7500"/>
                        </a:lnTo>
                        <a:cubicBezTo>
                          <a:pt x="10817" y="7500"/>
                          <a:pt x="12386" y="2633"/>
                          <a:pt x="11573" y="1502"/>
                        </a:cubicBezTo>
                        <a:cubicBezTo>
                          <a:pt x="11037" y="759"/>
                          <a:pt x="9869" y="1"/>
                          <a:pt x="81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587;p56">
                    <a:extLst>
                      <a:ext uri="{FF2B5EF4-FFF2-40B4-BE49-F238E27FC236}">
                        <a16:creationId xmlns:a16="http://schemas.microsoft.com/office/drawing/2014/main" id="{C2183E04-3507-BEA2-4637-D7191597B82A}"/>
                      </a:ext>
                    </a:extLst>
                  </p:cNvPr>
                  <p:cNvSpPr/>
                  <p:nvPr/>
                </p:nvSpPr>
                <p:spPr>
                  <a:xfrm>
                    <a:off x="1719424" y="2597583"/>
                    <a:ext cx="205497" cy="206052"/>
                  </a:xfrm>
                  <a:custGeom>
                    <a:avLst/>
                    <a:gdLst/>
                    <a:ahLst/>
                    <a:cxnLst/>
                    <a:rect l="l" t="t" r="r" b="b"/>
                    <a:pathLst>
                      <a:path w="7770" h="7791" extrusionOk="0">
                        <a:moveTo>
                          <a:pt x="6456" y="1"/>
                        </a:moveTo>
                        <a:cubicBezTo>
                          <a:pt x="6456" y="1"/>
                          <a:pt x="4538" y="551"/>
                          <a:pt x="3335" y="1960"/>
                        </a:cubicBezTo>
                        <a:cubicBezTo>
                          <a:pt x="2134" y="3369"/>
                          <a:pt x="1" y="6387"/>
                          <a:pt x="750" y="7255"/>
                        </a:cubicBezTo>
                        <a:cubicBezTo>
                          <a:pt x="1082" y="7640"/>
                          <a:pt x="1627" y="7790"/>
                          <a:pt x="2272" y="7790"/>
                        </a:cubicBezTo>
                        <a:cubicBezTo>
                          <a:pt x="4210" y="7790"/>
                          <a:pt x="7054" y="6436"/>
                          <a:pt x="7770" y="6063"/>
                        </a:cubicBezTo>
                        <a:lnTo>
                          <a:pt x="645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588;p56">
                    <a:extLst>
                      <a:ext uri="{FF2B5EF4-FFF2-40B4-BE49-F238E27FC236}">
                        <a16:creationId xmlns:a16="http://schemas.microsoft.com/office/drawing/2014/main" id="{709556FB-23CA-6B47-C6C5-852AA13DB305}"/>
                      </a:ext>
                    </a:extLst>
                  </p:cNvPr>
                  <p:cNvSpPr/>
                  <p:nvPr/>
                </p:nvSpPr>
                <p:spPr>
                  <a:xfrm>
                    <a:off x="1868852" y="2424379"/>
                    <a:ext cx="95370" cy="63897"/>
                  </a:xfrm>
                  <a:custGeom>
                    <a:avLst/>
                    <a:gdLst/>
                    <a:ahLst/>
                    <a:cxnLst/>
                    <a:rect l="l" t="t" r="r" b="b"/>
                    <a:pathLst>
                      <a:path w="3606" h="2416" extrusionOk="0">
                        <a:moveTo>
                          <a:pt x="1684" y="1"/>
                        </a:moveTo>
                        <a:cubicBezTo>
                          <a:pt x="576" y="1"/>
                          <a:pt x="0" y="587"/>
                          <a:pt x="0" y="1120"/>
                        </a:cubicBezTo>
                        <a:cubicBezTo>
                          <a:pt x="0" y="1727"/>
                          <a:pt x="495" y="2415"/>
                          <a:pt x="495" y="2415"/>
                        </a:cubicBezTo>
                        <a:cubicBezTo>
                          <a:pt x="495" y="2415"/>
                          <a:pt x="1399" y="2388"/>
                          <a:pt x="1360" y="1520"/>
                        </a:cubicBezTo>
                        <a:cubicBezTo>
                          <a:pt x="1322" y="652"/>
                          <a:pt x="1676" y="482"/>
                          <a:pt x="1676" y="482"/>
                        </a:cubicBezTo>
                        <a:cubicBezTo>
                          <a:pt x="1676" y="482"/>
                          <a:pt x="2237" y="1243"/>
                          <a:pt x="2821" y="1243"/>
                        </a:cubicBezTo>
                        <a:cubicBezTo>
                          <a:pt x="3405" y="1243"/>
                          <a:pt x="3495" y="1650"/>
                          <a:pt x="3495" y="1650"/>
                        </a:cubicBezTo>
                        <a:cubicBezTo>
                          <a:pt x="3495" y="1650"/>
                          <a:pt x="3606" y="236"/>
                          <a:pt x="2176" y="36"/>
                        </a:cubicBezTo>
                        <a:cubicBezTo>
                          <a:pt x="2002" y="12"/>
                          <a:pt x="1838" y="1"/>
                          <a:pt x="16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589;p56">
                    <a:extLst>
                      <a:ext uri="{FF2B5EF4-FFF2-40B4-BE49-F238E27FC236}">
                        <a16:creationId xmlns:a16="http://schemas.microsoft.com/office/drawing/2014/main" id="{2673190E-58C2-B808-CBD3-D64F0546AFE5}"/>
                      </a:ext>
                    </a:extLst>
                  </p:cNvPr>
                  <p:cNvSpPr/>
                  <p:nvPr/>
                </p:nvSpPr>
                <p:spPr>
                  <a:xfrm>
                    <a:off x="1890169" y="2576505"/>
                    <a:ext cx="81908" cy="49721"/>
                  </a:xfrm>
                  <a:custGeom>
                    <a:avLst/>
                    <a:gdLst/>
                    <a:ahLst/>
                    <a:cxnLst/>
                    <a:rect l="l" t="t" r="r" b="b"/>
                    <a:pathLst>
                      <a:path w="3097" h="1880" extrusionOk="0">
                        <a:moveTo>
                          <a:pt x="2358" y="0"/>
                        </a:moveTo>
                        <a:cubicBezTo>
                          <a:pt x="2282" y="347"/>
                          <a:pt x="1965" y="461"/>
                          <a:pt x="1630" y="461"/>
                        </a:cubicBezTo>
                        <a:cubicBezTo>
                          <a:pt x="1490" y="461"/>
                          <a:pt x="1348" y="442"/>
                          <a:pt x="1218" y="411"/>
                        </a:cubicBezTo>
                        <a:cubicBezTo>
                          <a:pt x="712" y="292"/>
                          <a:pt x="414" y="18"/>
                          <a:pt x="414" y="18"/>
                        </a:cubicBezTo>
                        <a:lnTo>
                          <a:pt x="0" y="798"/>
                        </a:lnTo>
                        <a:cubicBezTo>
                          <a:pt x="328" y="1356"/>
                          <a:pt x="903" y="1671"/>
                          <a:pt x="1354" y="1841"/>
                        </a:cubicBezTo>
                        <a:cubicBezTo>
                          <a:pt x="1424" y="1867"/>
                          <a:pt x="1496" y="1880"/>
                          <a:pt x="1566" y="1880"/>
                        </a:cubicBezTo>
                        <a:cubicBezTo>
                          <a:pt x="1837" y="1880"/>
                          <a:pt x="2088" y="1693"/>
                          <a:pt x="2154" y="1412"/>
                        </a:cubicBezTo>
                        <a:lnTo>
                          <a:pt x="2232" y="1086"/>
                        </a:lnTo>
                        <a:lnTo>
                          <a:pt x="2392" y="1213"/>
                        </a:lnTo>
                        <a:cubicBezTo>
                          <a:pt x="2471" y="1276"/>
                          <a:pt x="2560" y="1303"/>
                          <a:pt x="2647" y="1303"/>
                        </a:cubicBezTo>
                        <a:cubicBezTo>
                          <a:pt x="2880" y="1303"/>
                          <a:pt x="3097" y="1103"/>
                          <a:pt x="3056" y="836"/>
                        </a:cubicBezTo>
                        <a:cubicBezTo>
                          <a:pt x="3027" y="638"/>
                          <a:pt x="2941" y="313"/>
                          <a:pt x="2941" y="313"/>
                        </a:cubicBezTo>
                        <a:lnTo>
                          <a:pt x="235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590;p56">
                    <a:extLst>
                      <a:ext uri="{FF2B5EF4-FFF2-40B4-BE49-F238E27FC236}">
                        <a16:creationId xmlns:a16="http://schemas.microsoft.com/office/drawing/2014/main" id="{DBCF47FF-88FE-A65B-A190-145C21D9F532}"/>
                      </a:ext>
                    </a:extLst>
                  </p:cNvPr>
                  <p:cNvSpPr/>
                  <p:nvPr/>
                </p:nvSpPr>
                <p:spPr>
                  <a:xfrm>
                    <a:off x="1695039" y="3433324"/>
                    <a:ext cx="98887" cy="30573"/>
                  </a:xfrm>
                  <a:custGeom>
                    <a:avLst/>
                    <a:gdLst/>
                    <a:ahLst/>
                    <a:cxnLst/>
                    <a:rect l="l" t="t" r="r" b="b"/>
                    <a:pathLst>
                      <a:path w="3739" h="1156" extrusionOk="0">
                        <a:moveTo>
                          <a:pt x="1533" y="1"/>
                        </a:moveTo>
                        <a:cubicBezTo>
                          <a:pt x="1533" y="1"/>
                          <a:pt x="0" y="814"/>
                          <a:pt x="319" y="1032"/>
                        </a:cubicBezTo>
                        <a:cubicBezTo>
                          <a:pt x="452" y="1124"/>
                          <a:pt x="1035" y="1155"/>
                          <a:pt x="1676" y="1155"/>
                        </a:cubicBezTo>
                        <a:cubicBezTo>
                          <a:pt x="2559" y="1155"/>
                          <a:pt x="3551" y="1095"/>
                          <a:pt x="3620" y="1049"/>
                        </a:cubicBezTo>
                        <a:cubicBezTo>
                          <a:pt x="3739" y="970"/>
                          <a:pt x="3686" y="40"/>
                          <a:pt x="3686" y="40"/>
                        </a:cubicBezTo>
                        <a:lnTo>
                          <a:pt x="3686" y="40"/>
                        </a:lnTo>
                        <a:cubicBezTo>
                          <a:pt x="3250" y="217"/>
                          <a:pt x="2873" y="277"/>
                          <a:pt x="2563" y="277"/>
                        </a:cubicBezTo>
                        <a:cubicBezTo>
                          <a:pt x="1897" y="277"/>
                          <a:pt x="1533" y="1"/>
                          <a:pt x="15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591;p56">
                    <a:extLst>
                      <a:ext uri="{FF2B5EF4-FFF2-40B4-BE49-F238E27FC236}">
                        <a16:creationId xmlns:a16="http://schemas.microsoft.com/office/drawing/2014/main" id="{CDF5FC8C-70B2-9AE4-E5CA-C04AEDBB695B}"/>
                      </a:ext>
                    </a:extLst>
                  </p:cNvPr>
                  <p:cNvSpPr/>
                  <p:nvPr/>
                </p:nvSpPr>
                <p:spPr>
                  <a:xfrm>
                    <a:off x="1959831" y="3433351"/>
                    <a:ext cx="136152" cy="34197"/>
                  </a:xfrm>
                  <a:custGeom>
                    <a:avLst/>
                    <a:gdLst/>
                    <a:ahLst/>
                    <a:cxnLst/>
                    <a:rect l="l" t="t" r="r" b="b"/>
                    <a:pathLst>
                      <a:path w="5148" h="1293" extrusionOk="0">
                        <a:moveTo>
                          <a:pt x="2481" y="1"/>
                        </a:moveTo>
                        <a:cubicBezTo>
                          <a:pt x="2044" y="212"/>
                          <a:pt x="1627" y="280"/>
                          <a:pt x="1270" y="280"/>
                        </a:cubicBezTo>
                        <a:cubicBezTo>
                          <a:pt x="625" y="280"/>
                          <a:pt x="180" y="58"/>
                          <a:pt x="180" y="58"/>
                        </a:cubicBezTo>
                        <a:lnTo>
                          <a:pt x="180" y="58"/>
                        </a:lnTo>
                        <a:cubicBezTo>
                          <a:pt x="180" y="58"/>
                          <a:pt x="1" y="916"/>
                          <a:pt x="318" y="1114"/>
                        </a:cubicBezTo>
                        <a:cubicBezTo>
                          <a:pt x="492" y="1223"/>
                          <a:pt x="1793" y="1292"/>
                          <a:pt x="2969" y="1292"/>
                        </a:cubicBezTo>
                        <a:cubicBezTo>
                          <a:pt x="3933" y="1292"/>
                          <a:pt x="4813" y="1246"/>
                          <a:pt x="4922" y="1137"/>
                        </a:cubicBezTo>
                        <a:cubicBezTo>
                          <a:pt x="5148" y="911"/>
                          <a:pt x="2481"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592;p56">
                    <a:extLst>
                      <a:ext uri="{FF2B5EF4-FFF2-40B4-BE49-F238E27FC236}">
                        <a16:creationId xmlns:a16="http://schemas.microsoft.com/office/drawing/2014/main" id="{BCB9BCC3-7A7A-40F1-09D9-97CA41FF1D23}"/>
                      </a:ext>
                    </a:extLst>
                  </p:cNvPr>
                  <p:cNvSpPr/>
                  <p:nvPr/>
                </p:nvSpPr>
                <p:spPr>
                  <a:xfrm>
                    <a:off x="1878003" y="2498247"/>
                    <a:ext cx="16688" cy="13620"/>
                  </a:xfrm>
                  <a:custGeom>
                    <a:avLst/>
                    <a:gdLst/>
                    <a:ahLst/>
                    <a:cxnLst/>
                    <a:rect l="l" t="t" r="r" b="b"/>
                    <a:pathLst>
                      <a:path w="631" h="515" extrusionOk="0">
                        <a:moveTo>
                          <a:pt x="72" y="1"/>
                        </a:moveTo>
                        <a:cubicBezTo>
                          <a:pt x="41" y="1"/>
                          <a:pt x="13" y="22"/>
                          <a:pt x="8" y="54"/>
                        </a:cubicBezTo>
                        <a:cubicBezTo>
                          <a:pt x="1" y="89"/>
                          <a:pt x="24" y="123"/>
                          <a:pt x="59" y="131"/>
                        </a:cubicBezTo>
                        <a:cubicBezTo>
                          <a:pt x="83" y="136"/>
                          <a:pt x="233" y="181"/>
                          <a:pt x="368" y="222"/>
                        </a:cubicBezTo>
                        <a:lnTo>
                          <a:pt x="165" y="399"/>
                        </a:lnTo>
                        <a:cubicBezTo>
                          <a:pt x="138" y="423"/>
                          <a:pt x="135" y="465"/>
                          <a:pt x="158" y="492"/>
                        </a:cubicBezTo>
                        <a:cubicBezTo>
                          <a:pt x="172" y="506"/>
                          <a:pt x="190" y="515"/>
                          <a:pt x="208" y="515"/>
                        </a:cubicBezTo>
                        <a:cubicBezTo>
                          <a:pt x="224" y="515"/>
                          <a:pt x="239" y="509"/>
                          <a:pt x="252" y="498"/>
                        </a:cubicBezTo>
                        <a:lnTo>
                          <a:pt x="631" y="166"/>
                        </a:lnTo>
                        <a:lnTo>
                          <a:pt x="518" y="132"/>
                        </a:lnTo>
                        <a:cubicBezTo>
                          <a:pt x="454" y="111"/>
                          <a:pt x="131" y="11"/>
                          <a:pt x="85" y="2"/>
                        </a:cubicBezTo>
                        <a:cubicBezTo>
                          <a:pt x="80" y="1"/>
                          <a:pt x="76" y="1"/>
                          <a:pt x="72" y="1"/>
                        </a:cubicBezTo>
                        <a:close/>
                      </a:path>
                    </a:pathLst>
                  </a:custGeom>
                  <a:solidFill>
                    <a:srgbClr val="E666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593;p56">
                    <a:extLst>
                      <a:ext uri="{FF2B5EF4-FFF2-40B4-BE49-F238E27FC236}">
                        <a16:creationId xmlns:a16="http://schemas.microsoft.com/office/drawing/2014/main" id="{B6642E72-F871-A29D-4B67-055B25310963}"/>
                      </a:ext>
                    </a:extLst>
                  </p:cNvPr>
                  <p:cNvSpPr/>
                  <p:nvPr/>
                </p:nvSpPr>
                <p:spPr>
                  <a:xfrm>
                    <a:off x="1933543" y="2476375"/>
                    <a:ext cx="16371" cy="20576"/>
                  </a:xfrm>
                  <a:custGeom>
                    <a:avLst/>
                    <a:gdLst/>
                    <a:ahLst/>
                    <a:cxnLst/>
                    <a:rect l="l" t="t" r="r" b="b"/>
                    <a:pathLst>
                      <a:path w="619" h="778" extrusionOk="0">
                        <a:moveTo>
                          <a:pt x="74" y="0"/>
                        </a:moveTo>
                        <a:cubicBezTo>
                          <a:pt x="58" y="0"/>
                          <a:pt x="42" y="6"/>
                          <a:pt x="30" y="17"/>
                        </a:cubicBezTo>
                        <a:cubicBezTo>
                          <a:pt x="3" y="41"/>
                          <a:pt x="1" y="82"/>
                          <a:pt x="25" y="109"/>
                        </a:cubicBezTo>
                        <a:lnTo>
                          <a:pt x="456" y="588"/>
                        </a:lnTo>
                        <a:lnTo>
                          <a:pt x="311" y="652"/>
                        </a:lnTo>
                        <a:cubicBezTo>
                          <a:pt x="278" y="666"/>
                          <a:pt x="263" y="705"/>
                          <a:pt x="278" y="738"/>
                        </a:cubicBezTo>
                        <a:cubicBezTo>
                          <a:pt x="288" y="763"/>
                          <a:pt x="313" y="777"/>
                          <a:pt x="338" y="777"/>
                        </a:cubicBezTo>
                        <a:cubicBezTo>
                          <a:pt x="346" y="777"/>
                          <a:pt x="356" y="775"/>
                          <a:pt x="364" y="771"/>
                        </a:cubicBezTo>
                        <a:lnTo>
                          <a:pt x="559" y="686"/>
                        </a:lnTo>
                        <a:cubicBezTo>
                          <a:pt x="586" y="674"/>
                          <a:pt x="606" y="650"/>
                          <a:pt x="612" y="622"/>
                        </a:cubicBezTo>
                        <a:cubicBezTo>
                          <a:pt x="618" y="593"/>
                          <a:pt x="610" y="562"/>
                          <a:pt x="590" y="541"/>
                        </a:cubicBezTo>
                        <a:lnTo>
                          <a:pt x="122" y="22"/>
                        </a:lnTo>
                        <a:cubicBezTo>
                          <a:pt x="109" y="7"/>
                          <a:pt x="92" y="0"/>
                          <a:pt x="74" y="0"/>
                        </a:cubicBezTo>
                        <a:close/>
                      </a:path>
                    </a:pathLst>
                  </a:custGeom>
                  <a:solidFill>
                    <a:srgbClr val="E666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594;p56">
                    <a:extLst>
                      <a:ext uri="{FF2B5EF4-FFF2-40B4-BE49-F238E27FC236}">
                        <a16:creationId xmlns:a16="http://schemas.microsoft.com/office/drawing/2014/main" id="{5D5830DC-4146-EC54-09D0-CDEF8DC8C2E0}"/>
                      </a:ext>
                    </a:extLst>
                  </p:cNvPr>
                  <p:cNvSpPr/>
                  <p:nvPr/>
                </p:nvSpPr>
                <p:spPr>
                  <a:xfrm>
                    <a:off x="1819686" y="2668886"/>
                    <a:ext cx="90768" cy="71435"/>
                  </a:xfrm>
                  <a:custGeom>
                    <a:avLst/>
                    <a:gdLst/>
                    <a:ahLst/>
                    <a:cxnLst/>
                    <a:rect l="l" t="t" r="r" b="b"/>
                    <a:pathLst>
                      <a:path w="3432" h="2701" extrusionOk="0">
                        <a:moveTo>
                          <a:pt x="1626" y="0"/>
                        </a:moveTo>
                        <a:cubicBezTo>
                          <a:pt x="1605" y="0"/>
                          <a:pt x="1584" y="11"/>
                          <a:pt x="1572" y="30"/>
                        </a:cubicBezTo>
                        <a:cubicBezTo>
                          <a:pt x="1512" y="120"/>
                          <a:pt x="136" y="2470"/>
                          <a:pt x="78" y="2570"/>
                        </a:cubicBezTo>
                        <a:lnTo>
                          <a:pt x="1" y="2700"/>
                        </a:lnTo>
                        <a:lnTo>
                          <a:pt x="149" y="2667"/>
                        </a:lnTo>
                        <a:cubicBezTo>
                          <a:pt x="173" y="2661"/>
                          <a:pt x="2611" y="2107"/>
                          <a:pt x="3367" y="2059"/>
                        </a:cubicBezTo>
                        <a:cubicBezTo>
                          <a:pt x="3403" y="2057"/>
                          <a:pt x="3431" y="2026"/>
                          <a:pt x="3428" y="1990"/>
                        </a:cubicBezTo>
                        <a:cubicBezTo>
                          <a:pt x="3426" y="1956"/>
                          <a:pt x="3398" y="1928"/>
                          <a:pt x="3365" y="1928"/>
                        </a:cubicBezTo>
                        <a:cubicBezTo>
                          <a:pt x="3363" y="1928"/>
                          <a:pt x="3361" y="1928"/>
                          <a:pt x="3359" y="1928"/>
                        </a:cubicBezTo>
                        <a:cubicBezTo>
                          <a:pt x="2693" y="1970"/>
                          <a:pt x="813" y="2383"/>
                          <a:pt x="267" y="2505"/>
                        </a:cubicBezTo>
                        <a:cubicBezTo>
                          <a:pt x="777" y="1635"/>
                          <a:pt x="1636" y="169"/>
                          <a:pt x="1681" y="102"/>
                        </a:cubicBezTo>
                        <a:cubicBezTo>
                          <a:pt x="1700" y="72"/>
                          <a:pt x="1692" y="32"/>
                          <a:pt x="1662" y="12"/>
                        </a:cubicBezTo>
                        <a:cubicBezTo>
                          <a:pt x="1651" y="4"/>
                          <a:pt x="1638" y="0"/>
                          <a:pt x="1626"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95;p56">
                    <a:extLst>
                      <a:ext uri="{FF2B5EF4-FFF2-40B4-BE49-F238E27FC236}">
                        <a16:creationId xmlns:a16="http://schemas.microsoft.com/office/drawing/2014/main" id="{F969CA25-0029-DEC4-E509-CBA7D9129BB7}"/>
                      </a:ext>
                    </a:extLst>
                  </p:cNvPr>
                  <p:cNvSpPr/>
                  <p:nvPr/>
                </p:nvSpPr>
                <p:spPr>
                  <a:xfrm>
                    <a:off x="1865308" y="2760024"/>
                    <a:ext cx="50938" cy="25231"/>
                  </a:xfrm>
                  <a:custGeom>
                    <a:avLst/>
                    <a:gdLst/>
                    <a:ahLst/>
                    <a:cxnLst/>
                    <a:rect l="l" t="t" r="r" b="b"/>
                    <a:pathLst>
                      <a:path w="1926" h="954" extrusionOk="0">
                        <a:moveTo>
                          <a:pt x="1850" y="1"/>
                        </a:moveTo>
                        <a:cubicBezTo>
                          <a:pt x="1839" y="1"/>
                          <a:pt x="1827" y="3"/>
                          <a:pt x="1817" y="10"/>
                        </a:cubicBezTo>
                        <a:cubicBezTo>
                          <a:pt x="1477" y="205"/>
                          <a:pt x="63" y="822"/>
                          <a:pt x="48" y="828"/>
                        </a:cubicBezTo>
                        <a:cubicBezTo>
                          <a:pt x="15" y="843"/>
                          <a:pt x="0" y="881"/>
                          <a:pt x="15" y="914"/>
                        </a:cubicBezTo>
                        <a:cubicBezTo>
                          <a:pt x="25" y="939"/>
                          <a:pt x="49" y="954"/>
                          <a:pt x="75" y="954"/>
                        </a:cubicBezTo>
                        <a:cubicBezTo>
                          <a:pt x="83" y="954"/>
                          <a:pt x="93" y="952"/>
                          <a:pt x="101" y="949"/>
                        </a:cubicBezTo>
                        <a:cubicBezTo>
                          <a:pt x="159" y="923"/>
                          <a:pt x="1536" y="322"/>
                          <a:pt x="1882" y="123"/>
                        </a:cubicBezTo>
                        <a:cubicBezTo>
                          <a:pt x="1914" y="105"/>
                          <a:pt x="1925" y="65"/>
                          <a:pt x="1906" y="33"/>
                        </a:cubicBezTo>
                        <a:cubicBezTo>
                          <a:pt x="1895" y="13"/>
                          <a:pt x="1872" y="1"/>
                          <a:pt x="1850"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596;p56">
                    <a:extLst>
                      <a:ext uri="{FF2B5EF4-FFF2-40B4-BE49-F238E27FC236}">
                        <a16:creationId xmlns:a16="http://schemas.microsoft.com/office/drawing/2014/main" id="{B52CF355-5F0A-7A01-C301-AF68CCE7000D}"/>
                      </a:ext>
                    </a:extLst>
                  </p:cNvPr>
                  <p:cNvSpPr/>
                  <p:nvPr/>
                </p:nvSpPr>
                <p:spPr>
                  <a:xfrm>
                    <a:off x="1773218" y="2802366"/>
                    <a:ext cx="122822" cy="493114"/>
                  </a:xfrm>
                  <a:custGeom>
                    <a:avLst/>
                    <a:gdLst/>
                    <a:ahLst/>
                    <a:cxnLst/>
                    <a:rect l="l" t="t" r="r" b="b"/>
                    <a:pathLst>
                      <a:path w="4644" h="18645" extrusionOk="0">
                        <a:moveTo>
                          <a:pt x="4567" y="0"/>
                        </a:moveTo>
                        <a:cubicBezTo>
                          <a:pt x="4542" y="0"/>
                          <a:pt x="4518" y="14"/>
                          <a:pt x="4506" y="39"/>
                        </a:cubicBezTo>
                        <a:cubicBezTo>
                          <a:pt x="4460" y="141"/>
                          <a:pt x="0" y="9964"/>
                          <a:pt x="6" y="18629"/>
                        </a:cubicBezTo>
                        <a:cubicBezTo>
                          <a:pt x="50" y="18636"/>
                          <a:pt x="94" y="18640"/>
                          <a:pt x="139" y="18645"/>
                        </a:cubicBezTo>
                        <a:cubicBezTo>
                          <a:pt x="130" y="10004"/>
                          <a:pt x="4582" y="196"/>
                          <a:pt x="4629" y="96"/>
                        </a:cubicBezTo>
                        <a:cubicBezTo>
                          <a:pt x="4643" y="61"/>
                          <a:pt x="4629" y="22"/>
                          <a:pt x="4596" y="6"/>
                        </a:cubicBezTo>
                        <a:cubicBezTo>
                          <a:pt x="4586" y="2"/>
                          <a:pt x="4577" y="0"/>
                          <a:pt x="4567"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597;p56">
                    <a:extLst>
                      <a:ext uri="{FF2B5EF4-FFF2-40B4-BE49-F238E27FC236}">
                        <a16:creationId xmlns:a16="http://schemas.microsoft.com/office/drawing/2014/main" id="{F6775DC3-F67B-3C2D-2DA9-598D55323522}"/>
                      </a:ext>
                    </a:extLst>
                  </p:cNvPr>
                  <p:cNvSpPr/>
                  <p:nvPr/>
                </p:nvSpPr>
                <p:spPr>
                  <a:xfrm>
                    <a:off x="1854200" y="2793454"/>
                    <a:ext cx="79977" cy="507395"/>
                  </a:xfrm>
                  <a:custGeom>
                    <a:avLst/>
                    <a:gdLst/>
                    <a:ahLst/>
                    <a:cxnLst/>
                    <a:rect l="l" t="t" r="r" b="b"/>
                    <a:pathLst>
                      <a:path w="3024" h="19185" extrusionOk="0">
                        <a:moveTo>
                          <a:pt x="2951" y="0"/>
                        </a:moveTo>
                        <a:cubicBezTo>
                          <a:pt x="2920" y="0"/>
                          <a:pt x="2893" y="21"/>
                          <a:pt x="2885" y="51"/>
                        </a:cubicBezTo>
                        <a:cubicBezTo>
                          <a:pt x="2854" y="176"/>
                          <a:pt x="0" y="11777"/>
                          <a:pt x="190" y="19181"/>
                        </a:cubicBezTo>
                        <a:cubicBezTo>
                          <a:pt x="235" y="19183"/>
                          <a:pt x="279" y="19183"/>
                          <a:pt x="325" y="19184"/>
                        </a:cubicBezTo>
                        <a:cubicBezTo>
                          <a:pt x="131" y="11801"/>
                          <a:pt x="2985" y="209"/>
                          <a:pt x="3014" y="83"/>
                        </a:cubicBezTo>
                        <a:cubicBezTo>
                          <a:pt x="3024" y="48"/>
                          <a:pt x="3003" y="11"/>
                          <a:pt x="2967" y="2"/>
                        </a:cubicBezTo>
                        <a:cubicBezTo>
                          <a:pt x="2961" y="1"/>
                          <a:pt x="2956" y="0"/>
                          <a:pt x="2951"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598;p56">
                    <a:extLst>
                      <a:ext uri="{FF2B5EF4-FFF2-40B4-BE49-F238E27FC236}">
                        <a16:creationId xmlns:a16="http://schemas.microsoft.com/office/drawing/2014/main" id="{12D6A177-7090-3807-463A-1F90B63DA464}"/>
                      </a:ext>
                    </a:extLst>
                  </p:cNvPr>
                  <p:cNvSpPr/>
                  <p:nvPr/>
                </p:nvSpPr>
                <p:spPr>
                  <a:xfrm>
                    <a:off x="1926322" y="2788349"/>
                    <a:ext cx="43453" cy="510569"/>
                  </a:xfrm>
                  <a:custGeom>
                    <a:avLst/>
                    <a:gdLst/>
                    <a:ahLst/>
                    <a:cxnLst/>
                    <a:rect l="l" t="t" r="r" b="b"/>
                    <a:pathLst>
                      <a:path w="1643" h="19305" extrusionOk="0">
                        <a:moveTo>
                          <a:pt x="1571" y="1"/>
                        </a:moveTo>
                        <a:cubicBezTo>
                          <a:pt x="1540" y="1"/>
                          <a:pt x="1508" y="25"/>
                          <a:pt x="1504" y="60"/>
                        </a:cubicBezTo>
                        <a:cubicBezTo>
                          <a:pt x="1490" y="201"/>
                          <a:pt x="1" y="13551"/>
                          <a:pt x="487" y="19305"/>
                        </a:cubicBezTo>
                        <a:cubicBezTo>
                          <a:pt x="532" y="19303"/>
                          <a:pt x="578" y="19299"/>
                          <a:pt x="621" y="19295"/>
                        </a:cubicBezTo>
                        <a:cubicBezTo>
                          <a:pt x="135" y="13560"/>
                          <a:pt x="1623" y="216"/>
                          <a:pt x="1637" y="75"/>
                        </a:cubicBezTo>
                        <a:cubicBezTo>
                          <a:pt x="1642" y="37"/>
                          <a:pt x="1615" y="5"/>
                          <a:pt x="1578" y="1"/>
                        </a:cubicBezTo>
                        <a:cubicBezTo>
                          <a:pt x="1576" y="1"/>
                          <a:pt x="1573" y="1"/>
                          <a:pt x="1571"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599;p56">
                    <a:extLst>
                      <a:ext uri="{FF2B5EF4-FFF2-40B4-BE49-F238E27FC236}">
                        <a16:creationId xmlns:a16="http://schemas.microsoft.com/office/drawing/2014/main" id="{1681DBCE-2A37-055E-5AD1-A3C47D5B012B}"/>
                      </a:ext>
                    </a:extLst>
                  </p:cNvPr>
                  <p:cNvSpPr/>
                  <p:nvPr/>
                </p:nvSpPr>
                <p:spPr>
                  <a:xfrm>
                    <a:off x="1988976" y="2784541"/>
                    <a:ext cx="31102" cy="504883"/>
                  </a:xfrm>
                  <a:custGeom>
                    <a:avLst/>
                    <a:gdLst/>
                    <a:ahLst/>
                    <a:cxnLst/>
                    <a:rect l="l" t="t" r="r" b="b"/>
                    <a:pathLst>
                      <a:path w="1176" h="19090" extrusionOk="0">
                        <a:moveTo>
                          <a:pt x="73" y="0"/>
                        </a:moveTo>
                        <a:cubicBezTo>
                          <a:pt x="71" y="0"/>
                          <a:pt x="68" y="0"/>
                          <a:pt x="66" y="1"/>
                        </a:cubicBezTo>
                        <a:cubicBezTo>
                          <a:pt x="29" y="2"/>
                          <a:pt x="1" y="33"/>
                          <a:pt x="2" y="70"/>
                        </a:cubicBezTo>
                        <a:cubicBezTo>
                          <a:pt x="9" y="223"/>
                          <a:pt x="611" y="14192"/>
                          <a:pt x="1043" y="19090"/>
                        </a:cubicBezTo>
                        <a:cubicBezTo>
                          <a:pt x="1088" y="19082"/>
                          <a:pt x="1130" y="19074"/>
                          <a:pt x="1175" y="19065"/>
                        </a:cubicBezTo>
                        <a:cubicBezTo>
                          <a:pt x="746" y="14167"/>
                          <a:pt x="143" y="218"/>
                          <a:pt x="137" y="63"/>
                        </a:cubicBezTo>
                        <a:cubicBezTo>
                          <a:pt x="135" y="30"/>
                          <a:pt x="105" y="0"/>
                          <a:pt x="73"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600;p56">
                    <a:extLst>
                      <a:ext uri="{FF2B5EF4-FFF2-40B4-BE49-F238E27FC236}">
                        <a16:creationId xmlns:a16="http://schemas.microsoft.com/office/drawing/2014/main" id="{5A9E8C4C-54BE-C27E-9D46-52FB7FDF44EB}"/>
                      </a:ext>
                    </a:extLst>
                  </p:cNvPr>
                  <p:cNvSpPr/>
                  <p:nvPr/>
                </p:nvSpPr>
                <p:spPr>
                  <a:xfrm>
                    <a:off x="1865678" y="2781605"/>
                    <a:ext cx="148714" cy="23036"/>
                  </a:xfrm>
                  <a:custGeom>
                    <a:avLst/>
                    <a:gdLst/>
                    <a:ahLst/>
                    <a:cxnLst/>
                    <a:rect l="l" t="t" r="r" b="b"/>
                    <a:pathLst>
                      <a:path w="5623" h="871" extrusionOk="0">
                        <a:moveTo>
                          <a:pt x="5622" y="1"/>
                        </a:moveTo>
                        <a:lnTo>
                          <a:pt x="1" y="170"/>
                        </a:lnTo>
                        <a:lnTo>
                          <a:pt x="22" y="663"/>
                        </a:lnTo>
                        <a:lnTo>
                          <a:pt x="5570" y="870"/>
                        </a:lnTo>
                        <a:lnTo>
                          <a:pt x="5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601;p56">
                    <a:extLst>
                      <a:ext uri="{FF2B5EF4-FFF2-40B4-BE49-F238E27FC236}">
                        <a16:creationId xmlns:a16="http://schemas.microsoft.com/office/drawing/2014/main" id="{B72D9014-6554-D9E6-793B-6FDA34B3898F}"/>
                      </a:ext>
                    </a:extLst>
                  </p:cNvPr>
                  <p:cNvSpPr/>
                  <p:nvPr/>
                </p:nvSpPr>
                <p:spPr>
                  <a:xfrm>
                    <a:off x="1911723" y="2645295"/>
                    <a:ext cx="133243" cy="178441"/>
                  </a:xfrm>
                  <a:custGeom>
                    <a:avLst/>
                    <a:gdLst/>
                    <a:ahLst/>
                    <a:cxnLst/>
                    <a:rect l="l" t="t" r="r" b="b"/>
                    <a:pathLst>
                      <a:path w="5038" h="6747" extrusionOk="0">
                        <a:moveTo>
                          <a:pt x="897" y="0"/>
                        </a:moveTo>
                        <a:lnTo>
                          <a:pt x="1" y="6746"/>
                        </a:lnTo>
                        <a:lnTo>
                          <a:pt x="4142" y="6746"/>
                        </a:lnTo>
                        <a:lnTo>
                          <a:pt x="503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602;p56">
                    <a:extLst>
                      <a:ext uri="{FF2B5EF4-FFF2-40B4-BE49-F238E27FC236}">
                        <a16:creationId xmlns:a16="http://schemas.microsoft.com/office/drawing/2014/main" id="{C01908EA-67EB-64F6-403D-18B3001BB187}"/>
                      </a:ext>
                    </a:extLst>
                  </p:cNvPr>
                  <p:cNvSpPr/>
                  <p:nvPr/>
                </p:nvSpPr>
                <p:spPr>
                  <a:xfrm>
                    <a:off x="1908603" y="2697185"/>
                    <a:ext cx="63738" cy="64585"/>
                  </a:xfrm>
                  <a:custGeom>
                    <a:avLst/>
                    <a:gdLst/>
                    <a:ahLst/>
                    <a:cxnLst/>
                    <a:rect l="l" t="t" r="r" b="b"/>
                    <a:pathLst>
                      <a:path w="2410" h="2442" extrusionOk="0">
                        <a:moveTo>
                          <a:pt x="737" y="279"/>
                        </a:moveTo>
                        <a:lnTo>
                          <a:pt x="737" y="279"/>
                        </a:lnTo>
                        <a:lnTo>
                          <a:pt x="737" y="279"/>
                        </a:lnTo>
                        <a:cubicBezTo>
                          <a:pt x="737" y="279"/>
                          <a:pt x="737" y="279"/>
                          <a:pt x="737" y="279"/>
                        </a:cubicBezTo>
                        <a:close/>
                        <a:moveTo>
                          <a:pt x="1996" y="1"/>
                        </a:moveTo>
                        <a:cubicBezTo>
                          <a:pt x="1992" y="1"/>
                          <a:pt x="1985" y="3"/>
                          <a:pt x="1975" y="6"/>
                        </a:cubicBezTo>
                        <a:cubicBezTo>
                          <a:pt x="1563" y="179"/>
                          <a:pt x="692" y="703"/>
                          <a:pt x="692" y="703"/>
                        </a:cubicBezTo>
                        <a:lnTo>
                          <a:pt x="737" y="279"/>
                        </a:lnTo>
                        <a:lnTo>
                          <a:pt x="737" y="279"/>
                        </a:lnTo>
                        <a:cubicBezTo>
                          <a:pt x="737" y="281"/>
                          <a:pt x="160" y="659"/>
                          <a:pt x="1" y="924"/>
                        </a:cubicBezTo>
                        <a:cubicBezTo>
                          <a:pt x="1" y="924"/>
                          <a:pt x="354" y="1877"/>
                          <a:pt x="213" y="2442"/>
                        </a:cubicBezTo>
                        <a:cubicBezTo>
                          <a:pt x="213" y="2442"/>
                          <a:pt x="1667" y="1882"/>
                          <a:pt x="2178" y="1123"/>
                        </a:cubicBezTo>
                        <a:cubicBezTo>
                          <a:pt x="2178" y="1123"/>
                          <a:pt x="2185" y="1112"/>
                          <a:pt x="2166" y="1112"/>
                        </a:cubicBezTo>
                        <a:cubicBezTo>
                          <a:pt x="2134" y="1112"/>
                          <a:pt x="2031" y="1141"/>
                          <a:pt x="1714" y="1295"/>
                        </a:cubicBezTo>
                        <a:cubicBezTo>
                          <a:pt x="1714" y="1295"/>
                          <a:pt x="2410" y="448"/>
                          <a:pt x="2312" y="351"/>
                        </a:cubicBezTo>
                        <a:cubicBezTo>
                          <a:pt x="2292" y="330"/>
                          <a:pt x="2342" y="178"/>
                          <a:pt x="2298" y="176"/>
                        </a:cubicBezTo>
                        <a:cubicBezTo>
                          <a:pt x="2297" y="176"/>
                          <a:pt x="2297" y="176"/>
                          <a:pt x="2297" y="176"/>
                        </a:cubicBezTo>
                        <a:cubicBezTo>
                          <a:pt x="2229" y="176"/>
                          <a:pt x="1443" y="692"/>
                          <a:pt x="1336" y="702"/>
                        </a:cubicBezTo>
                        <a:cubicBezTo>
                          <a:pt x="1336" y="702"/>
                          <a:pt x="1335" y="702"/>
                          <a:pt x="1335" y="702"/>
                        </a:cubicBezTo>
                        <a:cubicBezTo>
                          <a:pt x="1264" y="702"/>
                          <a:pt x="2083" y="1"/>
                          <a:pt x="1996" y="1"/>
                        </a:cubicBezTo>
                        <a:close/>
                      </a:path>
                    </a:pathLst>
                  </a:custGeom>
                  <a:solidFill>
                    <a:srgbClr val="FF90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 name="Google Shape;2603;p56">
                  <a:extLst>
                    <a:ext uri="{FF2B5EF4-FFF2-40B4-BE49-F238E27FC236}">
                      <a16:creationId xmlns:a16="http://schemas.microsoft.com/office/drawing/2014/main" id="{FAA493CC-0B10-DDA2-68DC-CBE0CAA633B0}"/>
                    </a:ext>
                  </a:extLst>
                </p:cNvPr>
                <p:cNvSpPr/>
                <p:nvPr/>
              </p:nvSpPr>
              <p:spPr>
                <a:xfrm>
                  <a:off x="3419165" y="175438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604;p56">
                  <a:extLst>
                    <a:ext uri="{FF2B5EF4-FFF2-40B4-BE49-F238E27FC236}">
                      <a16:creationId xmlns:a16="http://schemas.microsoft.com/office/drawing/2014/main" id="{6FAFC8E0-FB1B-1C82-BC44-1E15FA9A61FB}"/>
                    </a:ext>
                  </a:extLst>
                </p:cNvPr>
                <p:cNvSpPr/>
                <p:nvPr/>
              </p:nvSpPr>
              <p:spPr>
                <a:xfrm>
                  <a:off x="3261600" y="1965272"/>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4479848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147"/>
        <p:cNvGrpSpPr/>
        <p:nvPr/>
      </p:nvGrpSpPr>
      <p:grpSpPr>
        <a:xfrm>
          <a:off x="0" y="0"/>
          <a:ext cx="0" cy="0"/>
          <a:chOff x="0" y="0"/>
          <a:chExt cx="0" cy="0"/>
        </a:xfrm>
      </p:grpSpPr>
      <p:sp>
        <p:nvSpPr>
          <p:cNvPr id="6" name="TextBox 5">
            <a:extLst>
              <a:ext uri="{FF2B5EF4-FFF2-40B4-BE49-F238E27FC236}">
                <a16:creationId xmlns:a16="http://schemas.microsoft.com/office/drawing/2014/main" id="{9921D2BF-C4A0-B8F4-98A3-EE644716C1C4}"/>
              </a:ext>
            </a:extLst>
          </p:cNvPr>
          <p:cNvSpPr txBox="1"/>
          <p:nvPr/>
        </p:nvSpPr>
        <p:spPr>
          <a:xfrm>
            <a:off x="0" y="303503"/>
            <a:ext cx="9144000" cy="600164"/>
          </a:xfrm>
          <a:prstGeom prst="rect">
            <a:avLst/>
          </a:prstGeom>
          <a:noFill/>
        </p:spPr>
        <p:txBody>
          <a:bodyPr wrap="square" rtlCol="0">
            <a:spAutoFit/>
          </a:bodyPr>
          <a:lstStyle/>
          <a:p>
            <a:pPr algn="ctr"/>
            <a:r>
              <a:rPr lang="en-US" sz="3300" b="1">
                <a:solidFill>
                  <a:schemeClr val="bg2">
                    <a:lumMod val="25000"/>
                  </a:schemeClr>
                </a:solidFill>
              </a:rPr>
              <a:t>NỘI DUNG BÀI HỌC </a:t>
            </a:r>
          </a:p>
        </p:txBody>
      </p:sp>
      <p:grpSp>
        <p:nvGrpSpPr>
          <p:cNvPr id="11" name="Group 10">
            <a:extLst>
              <a:ext uri="{FF2B5EF4-FFF2-40B4-BE49-F238E27FC236}">
                <a16:creationId xmlns:a16="http://schemas.microsoft.com/office/drawing/2014/main" id="{97D0B363-470F-C7ED-6086-32478D59192A}"/>
              </a:ext>
            </a:extLst>
          </p:cNvPr>
          <p:cNvGrpSpPr/>
          <p:nvPr/>
        </p:nvGrpSpPr>
        <p:grpSpPr>
          <a:xfrm>
            <a:off x="1536538" y="1292609"/>
            <a:ext cx="6635353" cy="668897"/>
            <a:chOff x="3555856" y="1619274"/>
            <a:chExt cx="6635353" cy="668897"/>
          </a:xfrm>
        </p:grpSpPr>
        <p:sp>
          <p:nvSpPr>
            <p:cNvPr id="9" name="TextBox 8">
              <a:extLst>
                <a:ext uri="{FF2B5EF4-FFF2-40B4-BE49-F238E27FC236}">
                  <a16:creationId xmlns:a16="http://schemas.microsoft.com/office/drawing/2014/main" id="{7E8EF710-8474-4F0B-ADE5-7F69D7258F87}"/>
                </a:ext>
              </a:extLst>
            </p:cNvPr>
            <p:cNvSpPr txBox="1"/>
            <p:nvPr/>
          </p:nvSpPr>
          <p:spPr>
            <a:xfrm>
              <a:off x="4462510" y="1715195"/>
              <a:ext cx="5728699" cy="477054"/>
            </a:xfrm>
            <a:prstGeom prst="rect">
              <a:avLst/>
            </a:prstGeom>
            <a:noFill/>
          </p:spPr>
          <p:txBody>
            <a:bodyPr wrap="square" rtlCol="0">
              <a:spAutoFit/>
            </a:bodyPr>
            <a:lstStyle/>
            <a:p>
              <a:pPr algn="just"/>
              <a:r>
                <a:rPr lang="en-US" sz="2500"/>
                <a:t>Tìm hiểu về quyền tự do kinh doanh</a:t>
              </a:r>
            </a:p>
          </p:txBody>
        </p:sp>
        <p:sp>
          <p:nvSpPr>
            <p:cNvPr id="10" name="Rectangle: Rounded Corners 9">
              <a:extLst>
                <a:ext uri="{FF2B5EF4-FFF2-40B4-BE49-F238E27FC236}">
                  <a16:creationId xmlns:a16="http://schemas.microsoft.com/office/drawing/2014/main" id="{31EA271A-697F-DB20-303D-0D29A2E9AE2A}"/>
                </a:ext>
              </a:extLst>
            </p:cNvPr>
            <p:cNvSpPr/>
            <p:nvPr/>
          </p:nvSpPr>
          <p:spPr>
            <a:xfrm>
              <a:off x="3555856" y="1619274"/>
              <a:ext cx="711113" cy="668897"/>
            </a:xfrm>
            <a:prstGeom prst="roundRect">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bg2">
                      <a:lumMod val="25000"/>
                    </a:schemeClr>
                  </a:solidFill>
                </a:rPr>
                <a:t>1</a:t>
              </a:r>
            </a:p>
          </p:txBody>
        </p:sp>
      </p:grpSp>
      <p:grpSp>
        <p:nvGrpSpPr>
          <p:cNvPr id="12" name="Group 11">
            <a:extLst>
              <a:ext uri="{FF2B5EF4-FFF2-40B4-BE49-F238E27FC236}">
                <a16:creationId xmlns:a16="http://schemas.microsoft.com/office/drawing/2014/main" id="{4B00A8CB-BE8B-29C9-A960-AE5CADB0131C}"/>
              </a:ext>
            </a:extLst>
          </p:cNvPr>
          <p:cNvGrpSpPr/>
          <p:nvPr/>
        </p:nvGrpSpPr>
        <p:grpSpPr>
          <a:xfrm>
            <a:off x="1536538" y="2225637"/>
            <a:ext cx="6652109" cy="668897"/>
            <a:chOff x="3571784" y="1363097"/>
            <a:chExt cx="6652109" cy="668897"/>
          </a:xfrm>
        </p:grpSpPr>
        <p:sp>
          <p:nvSpPr>
            <p:cNvPr id="13" name="TextBox 12">
              <a:extLst>
                <a:ext uri="{FF2B5EF4-FFF2-40B4-BE49-F238E27FC236}">
                  <a16:creationId xmlns:a16="http://schemas.microsoft.com/office/drawing/2014/main" id="{7F5AF01A-6C3D-8F63-3355-9362AFD5EE7F}"/>
                </a:ext>
              </a:extLst>
            </p:cNvPr>
            <p:cNvSpPr txBox="1"/>
            <p:nvPr/>
          </p:nvSpPr>
          <p:spPr>
            <a:xfrm>
              <a:off x="4478852" y="1463291"/>
              <a:ext cx="5745041" cy="477054"/>
            </a:xfrm>
            <a:prstGeom prst="rect">
              <a:avLst/>
            </a:prstGeom>
            <a:noFill/>
          </p:spPr>
          <p:txBody>
            <a:bodyPr wrap="square" rtlCol="0">
              <a:spAutoFit/>
            </a:bodyPr>
            <a:lstStyle/>
            <a:p>
              <a:pPr algn="just"/>
              <a:r>
                <a:rPr lang="en-US" sz="2500"/>
                <a:t>Tìm hiểu về nghĩa vụ nộp thuế</a:t>
              </a:r>
            </a:p>
          </p:txBody>
        </p:sp>
        <p:sp>
          <p:nvSpPr>
            <p:cNvPr id="14" name="Rectangle: Rounded Corners 13">
              <a:extLst>
                <a:ext uri="{FF2B5EF4-FFF2-40B4-BE49-F238E27FC236}">
                  <a16:creationId xmlns:a16="http://schemas.microsoft.com/office/drawing/2014/main" id="{670A2997-8F7D-2586-6909-BFC4414A5AC3}"/>
                </a:ext>
              </a:extLst>
            </p:cNvPr>
            <p:cNvSpPr/>
            <p:nvPr/>
          </p:nvSpPr>
          <p:spPr>
            <a:xfrm>
              <a:off x="3571784" y="1363097"/>
              <a:ext cx="711113" cy="668897"/>
            </a:xfrm>
            <a:prstGeom prst="roundRect">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bg2">
                      <a:lumMod val="25000"/>
                    </a:schemeClr>
                  </a:solidFill>
                </a:rPr>
                <a:t>2</a:t>
              </a:r>
            </a:p>
          </p:txBody>
        </p:sp>
      </p:grpSp>
      <p:grpSp>
        <p:nvGrpSpPr>
          <p:cNvPr id="1153" name="Google Shape;1153;p41"/>
          <p:cNvGrpSpPr/>
          <p:nvPr/>
        </p:nvGrpSpPr>
        <p:grpSpPr>
          <a:xfrm flipH="1">
            <a:off x="515737" y="2427483"/>
            <a:ext cx="1020801" cy="2169075"/>
            <a:chOff x="2972056" y="3332930"/>
            <a:chExt cx="714797" cy="1518853"/>
          </a:xfrm>
        </p:grpSpPr>
        <p:grpSp>
          <p:nvGrpSpPr>
            <p:cNvPr id="1154" name="Google Shape;1154;p41"/>
            <p:cNvGrpSpPr/>
            <p:nvPr/>
          </p:nvGrpSpPr>
          <p:grpSpPr>
            <a:xfrm>
              <a:off x="3177977" y="3332930"/>
              <a:ext cx="508876" cy="1121268"/>
              <a:chOff x="3177977" y="3332930"/>
              <a:chExt cx="508876" cy="1121268"/>
            </a:xfrm>
          </p:grpSpPr>
          <p:sp>
            <p:nvSpPr>
              <p:cNvPr id="1155" name="Google Shape;1155;p41"/>
              <p:cNvSpPr/>
              <p:nvPr/>
            </p:nvSpPr>
            <p:spPr>
              <a:xfrm>
                <a:off x="3212887" y="3332930"/>
                <a:ext cx="473966" cy="983318"/>
              </a:xfrm>
              <a:custGeom>
                <a:avLst/>
                <a:gdLst/>
                <a:ahLst/>
                <a:cxnLst/>
                <a:rect l="l" t="t" r="r" b="b"/>
                <a:pathLst>
                  <a:path w="17921" h="37180" extrusionOk="0">
                    <a:moveTo>
                      <a:pt x="13011" y="0"/>
                    </a:moveTo>
                    <a:lnTo>
                      <a:pt x="8606" y="10321"/>
                    </a:lnTo>
                    <a:lnTo>
                      <a:pt x="8488" y="10596"/>
                    </a:lnTo>
                    <a:lnTo>
                      <a:pt x="8488" y="10597"/>
                    </a:lnTo>
                    <a:lnTo>
                      <a:pt x="1823" y="26202"/>
                    </a:lnTo>
                    <a:lnTo>
                      <a:pt x="1705" y="26479"/>
                    </a:lnTo>
                    <a:lnTo>
                      <a:pt x="236" y="29916"/>
                    </a:lnTo>
                    <a:cubicBezTo>
                      <a:pt x="52" y="30348"/>
                      <a:pt x="0" y="30822"/>
                      <a:pt x="87" y="31281"/>
                    </a:cubicBezTo>
                    <a:lnTo>
                      <a:pt x="1182" y="37180"/>
                    </a:lnTo>
                    <a:lnTo>
                      <a:pt x="6704" y="34697"/>
                    </a:lnTo>
                    <a:cubicBezTo>
                      <a:pt x="7179" y="34485"/>
                      <a:pt x="7569" y="34120"/>
                      <a:pt x="7818" y="33662"/>
                    </a:cubicBezTo>
                    <a:cubicBezTo>
                      <a:pt x="8415" y="32553"/>
                      <a:pt x="9645" y="30245"/>
                      <a:pt x="11048" y="27422"/>
                    </a:cubicBezTo>
                    <a:cubicBezTo>
                      <a:pt x="11086" y="27348"/>
                      <a:pt x="11122" y="27273"/>
                      <a:pt x="11160" y="27198"/>
                    </a:cubicBezTo>
                    <a:cubicBezTo>
                      <a:pt x="12008" y="25487"/>
                      <a:pt x="12914" y="23597"/>
                      <a:pt x="13777" y="21676"/>
                    </a:cubicBezTo>
                    <a:cubicBezTo>
                      <a:pt x="13809" y="21601"/>
                      <a:pt x="13841" y="21527"/>
                      <a:pt x="13876" y="21455"/>
                    </a:cubicBezTo>
                    <a:cubicBezTo>
                      <a:pt x="16043" y="16608"/>
                      <a:pt x="17921" y="11603"/>
                      <a:pt x="17921" y="8816"/>
                    </a:cubicBezTo>
                    <a:cubicBezTo>
                      <a:pt x="17921" y="8616"/>
                      <a:pt x="17917" y="8418"/>
                      <a:pt x="17906" y="8225"/>
                    </a:cubicBezTo>
                    <a:cubicBezTo>
                      <a:pt x="17904" y="8156"/>
                      <a:pt x="17900" y="8089"/>
                      <a:pt x="17894" y="8023"/>
                    </a:cubicBezTo>
                    <a:cubicBezTo>
                      <a:pt x="17524" y="2051"/>
                      <a:pt x="13011" y="0"/>
                      <a:pt x="13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1"/>
              <p:cNvSpPr/>
              <p:nvPr/>
            </p:nvSpPr>
            <p:spPr>
              <a:xfrm>
                <a:off x="3177977" y="4290144"/>
                <a:ext cx="88308" cy="164054"/>
              </a:xfrm>
              <a:custGeom>
                <a:avLst/>
                <a:gdLst/>
                <a:ahLst/>
                <a:cxnLst/>
                <a:rect l="l" t="t" r="r" b="b"/>
                <a:pathLst>
                  <a:path w="3339" h="6203" extrusionOk="0">
                    <a:moveTo>
                      <a:pt x="2110" y="0"/>
                    </a:moveTo>
                    <a:lnTo>
                      <a:pt x="1567" y="1344"/>
                    </a:lnTo>
                    <a:cubicBezTo>
                      <a:pt x="1458" y="1614"/>
                      <a:pt x="1197" y="1779"/>
                      <a:pt x="922" y="1779"/>
                    </a:cubicBezTo>
                    <a:cubicBezTo>
                      <a:pt x="835" y="1779"/>
                      <a:pt x="746" y="1762"/>
                      <a:pt x="661" y="1728"/>
                    </a:cubicBezTo>
                    <a:lnTo>
                      <a:pt x="1" y="5932"/>
                    </a:lnTo>
                    <a:lnTo>
                      <a:pt x="654" y="6203"/>
                    </a:lnTo>
                    <a:lnTo>
                      <a:pt x="3185" y="2748"/>
                    </a:lnTo>
                    <a:lnTo>
                      <a:pt x="3181" y="2747"/>
                    </a:lnTo>
                    <a:cubicBezTo>
                      <a:pt x="2824" y="2602"/>
                      <a:pt x="2652" y="2197"/>
                      <a:pt x="2796" y="1840"/>
                    </a:cubicBezTo>
                    <a:lnTo>
                      <a:pt x="3338" y="496"/>
                    </a:lnTo>
                    <a:lnTo>
                      <a:pt x="2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1"/>
              <p:cNvSpPr/>
              <p:nvPr/>
            </p:nvSpPr>
            <p:spPr>
              <a:xfrm>
                <a:off x="3184403" y="4398605"/>
                <a:ext cx="25469" cy="53450"/>
              </a:xfrm>
              <a:custGeom>
                <a:avLst/>
                <a:gdLst/>
                <a:ahLst/>
                <a:cxnLst/>
                <a:rect l="l" t="t" r="r" b="b"/>
                <a:pathLst>
                  <a:path w="963" h="2021" extrusionOk="0">
                    <a:moveTo>
                      <a:pt x="788" y="1"/>
                    </a:moveTo>
                    <a:lnTo>
                      <a:pt x="0" y="1950"/>
                    </a:lnTo>
                    <a:lnTo>
                      <a:pt x="174" y="2021"/>
                    </a:lnTo>
                    <a:lnTo>
                      <a:pt x="962" y="71"/>
                    </a:lnTo>
                    <a:lnTo>
                      <a:pt x="7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8" name="Google Shape;1158;p41"/>
              <p:cNvGrpSpPr/>
              <p:nvPr/>
            </p:nvGrpSpPr>
            <p:grpSpPr>
              <a:xfrm>
                <a:off x="3241821" y="3391114"/>
                <a:ext cx="444662" cy="926086"/>
                <a:chOff x="3241821" y="3391114"/>
                <a:chExt cx="444662" cy="926086"/>
              </a:xfrm>
            </p:grpSpPr>
            <p:sp>
              <p:nvSpPr>
                <p:cNvPr id="1159" name="Google Shape;1159;p41"/>
                <p:cNvSpPr/>
                <p:nvPr/>
              </p:nvSpPr>
              <p:spPr>
                <a:xfrm>
                  <a:off x="3241821" y="3391114"/>
                  <a:ext cx="388144" cy="926086"/>
                </a:xfrm>
                <a:custGeom>
                  <a:avLst/>
                  <a:gdLst/>
                  <a:ahLst/>
                  <a:cxnLst/>
                  <a:rect l="l" t="t" r="r" b="b"/>
                  <a:pathLst>
                    <a:path w="14676" h="35016" extrusionOk="0">
                      <a:moveTo>
                        <a:pt x="14504" y="1"/>
                      </a:moveTo>
                      <a:cubicBezTo>
                        <a:pt x="8773" y="13285"/>
                        <a:pt x="88" y="34730"/>
                        <a:pt x="1" y="34945"/>
                      </a:cubicBezTo>
                      <a:lnTo>
                        <a:pt x="174" y="35015"/>
                      </a:lnTo>
                      <a:cubicBezTo>
                        <a:pt x="261" y="34799"/>
                        <a:pt x="8946" y="13356"/>
                        <a:pt x="14675" y="75"/>
                      </a:cubicBezTo>
                      <a:lnTo>
                        <a:pt x="145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1"/>
                <p:cNvSpPr/>
                <p:nvPr/>
              </p:nvSpPr>
              <p:spPr>
                <a:xfrm>
                  <a:off x="3437347" y="3605868"/>
                  <a:ext cx="45966" cy="127212"/>
                </a:xfrm>
                <a:custGeom>
                  <a:avLst/>
                  <a:gdLst/>
                  <a:ahLst/>
                  <a:cxnLst/>
                  <a:rect l="l" t="t" r="r" b="b"/>
                  <a:pathLst>
                    <a:path w="1738" h="4810" extrusionOk="0">
                      <a:moveTo>
                        <a:pt x="119" y="1"/>
                      </a:moveTo>
                      <a:lnTo>
                        <a:pt x="1" y="276"/>
                      </a:lnTo>
                      <a:lnTo>
                        <a:pt x="1" y="278"/>
                      </a:lnTo>
                      <a:lnTo>
                        <a:pt x="1548" y="4810"/>
                      </a:lnTo>
                      <a:lnTo>
                        <a:pt x="1737" y="4745"/>
                      </a:lnTo>
                      <a:lnTo>
                        <a:pt x="1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1"/>
                <p:cNvSpPr/>
                <p:nvPr/>
              </p:nvSpPr>
              <p:spPr>
                <a:xfrm>
                  <a:off x="3257980" y="4025881"/>
                  <a:ext cx="48743" cy="135332"/>
                </a:xfrm>
                <a:custGeom>
                  <a:avLst/>
                  <a:gdLst/>
                  <a:ahLst/>
                  <a:cxnLst/>
                  <a:rect l="l" t="t" r="r" b="b"/>
                  <a:pathLst>
                    <a:path w="1843" h="5117" extrusionOk="0">
                      <a:moveTo>
                        <a:pt x="118" y="1"/>
                      </a:moveTo>
                      <a:lnTo>
                        <a:pt x="0" y="278"/>
                      </a:lnTo>
                      <a:lnTo>
                        <a:pt x="1653" y="5117"/>
                      </a:lnTo>
                      <a:lnTo>
                        <a:pt x="1843" y="5052"/>
                      </a:lnTo>
                      <a:lnTo>
                        <a:pt x="1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1"/>
                <p:cNvSpPr/>
                <p:nvPr/>
              </p:nvSpPr>
              <p:spPr>
                <a:xfrm>
                  <a:off x="3398708" y="3900361"/>
                  <a:ext cx="181165" cy="37053"/>
                </a:xfrm>
                <a:custGeom>
                  <a:avLst/>
                  <a:gdLst/>
                  <a:ahLst/>
                  <a:cxnLst/>
                  <a:rect l="l" t="t" r="r" b="b"/>
                  <a:pathLst>
                    <a:path w="6850" h="1401" extrusionOk="0">
                      <a:moveTo>
                        <a:pt x="6850" y="1"/>
                      </a:moveTo>
                      <a:lnTo>
                        <a:pt x="1" y="1202"/>
                      </a:lnTo>
                      <a:lnTo>
                        <a:pt x="37" y="1400"/>
                      </a:lnTo>
                      <a:lnTo>
                        <a:pt x="6751" y="221"/>
                      </a:lnTo>
                      <a:cubicBezTo>
                        <a:pt x="6783" y="147"/>
                        <a:pt x="6815" y="72"/>
                        <a:pt x="6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1"/>
                <p:cNvSpPr/>
                <p:nvPr/>
              </p:nvSpPr>
              <p:spPr>
                <a:xfrm>
                  <a:off x="3338830" y="4052222"/>
                  <a:ext cx="169238" cy="35651"/>
                </a:xfrm>
                <a:custGeom>
                  <a:avLst/>
                  <a:gdLst/>
                  <a:ahLst/>
                  <a:cxnLst/>
                  <a:rect l="l" t="t" r="r" b="b"/>
                  <a:pathLst>
                    <a:path w="6399" h="1348" extrusionOk="0">
                      <a:moveTo>
                        <a:pt x="6398" y="1"/>
                      </a:moveTo>
                      <a:lnTo>
                        <a:pt x="1" y="1148"/>
                      </a:lnTo>
                      <a:lnTo>
                        <a:pt x="35" y="1347"/>
                      </a:lnTo>
                      <a:lnTo>
                        <a:pt x="6286" y="225"/>
                      </a:lnTo>
                      <a:cubicBezTo>
                        <a:pt x="6324" y="151"/>
                        <a:pt x="6360" y="76"/>
                        <a:pt x="6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1"/>
                <p:cNvSpPr/>
                <p:nvPr/>
              </p:nvSpPr>
              <p:spPr>
                <a:xfrm>
                  <a:off x="3550331" y="3545092"/>
                  <a:ext cx="136152" cy="29119"/>
                </a:xfrm>
                <a:custGeom>
                  <a:avLst/>
                  <a:gdLst/>
                  <a:ahLst/>
                  <a:cxnLst/>
                  <a:rect l="l" t="t" r="r" b="b"/>
                  <a:pathLst>
                    <a:path w="5148" h="1101" extrusionOk="0">
                      <a:moveTo>
                        <a:pt x="5136" y="1"/>
                      </a:moveTo>
                      <a:lnTo>
                        <a:pt x="0" y="904"/>
                      </a:lnTo>
                      <a:lnTo>
                        <a:pt x="36" y="1100"/>
                      </a:lnTo>
                      <a:lnTo>
                        <a:pt x="5147" y="203"/>
                      </a:lnTo>
                      <a:cubicBezTo>
                        <a:pt x="5145" y="135"/>
                        <a:pt x="5141" y="67"/>
                        <a:pt x="5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5" name="Google Shape;1165;p41"/>
            <p:cNvGrpSpPr/>
            <p:nvPr/>
          </p:nvGrpSpPr>
          <p:grpSpPr>
            <a:xfrm>
              <a:off x="2972056" y="4461339"/>
              <a:ext cx="423081" cy="390444"/>
              <a:chOff x="2972056" y="4461339"/>
              <a:chExt cx="423081" cy="390444"/>
            </a:xfrm>
          </p:grpSpPr>
          <p:sp>
            <p:nvSpPr>
              <p:cNvPr id="1166" name="Google Shape;1166;p41"/>
              <p:cNvSpPr/>
              <p:nvPr/>
            </p:nvSpPr>
            <p:spPr>
              <a:xfrm>
                <a:off x="2972056" y="4490484"/>
                <a:ext cx="423081" cy="361299"/>
              </a:xfrm>
              <a:custGeom>
                <a:avLst/>
                <a:gdLst/>
                <a:ahLst/>
                <a:cxnLst/>
                <a:rect l="l" t="t" r="r" b="b"/>
                <a:pathLst>
                  <a:path w="15997" h="13661" extrusionOk="0">
                    <a:moveTo>
                      <a:pt x="7999" y="1"/>
                    </a:moveTo>
                    <a:cubicBezTo>
                      <a:pt x="7611" y="1"/>
                      <a:pt x="7222" y="193"/>
                      <a:pt x="7000" y="577"/>
                    </a:cubicBezTo>
                    <a:lnTo>
                      <a:pt x="3723" y="6254"/>
                    </a:lnTo>
                    <a:lnTo>
                      <a:pt x="445" y="11930"/>
                    </a:lnTo>
                    <a:cubicBezTo>
                      <a:pt x="1" y="12699"/>
                      <a:pt x="556" y="13661"/>
                      <a:pt x="1444" y="13661"/>
                    </a:cubicBezTo>
                    <a:lnTo>
                      <a:pt x="14554" y="13661"/>
                    </a:lnTo>
                    <a:cubicBezTo>
                      <a:pt x="15442" y="13661"/>
                      <a:pt x="15997" y="12699"/>
                      <a:pt x="15553" y="11930"/>
                    </a:cubicBezTo>
                    <a:lnTo>
                      <a:pt x="12275" y="6254"/>
                    </a:lnTo>
                    <a:lnTo>
                      <a:pt x="8998" y="577"/>
                    </a:lnTo>
                    <a:cubicBezTo>
                      <a:pt x="8776" y="193"/>
                      <a:pt x="8388" y="1"/>
                      <a:pt x="7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1"/>
              <p:cNvSpPr/>
              <p:nvPr/>
            </p:nvSpPr>
            <p:spPr>
              <a:xfrm>
                <a:off x="3111884" y="4472473"/>
                <a:ext cx="144853" cy="136178"/>
              </a:xfrm>
              <a:custGeom>
                <a:avLst/>
                <a:gdLst/>
                <a:ahLst/>
                <a:cxnLst/>
                <a:rect l="l" t="t" r="r" b="b"/>
                <a:pathLst>
                  <a:path w="5477" h="5149" extrusionOk="0">
                    <a:moveTo>
                      <a:pt x="0" y="1"/>
                    </a:moveTo>
                    <a:lnTo>
                      <a:pt x="0" y="5149"/>
                    </a:lnTo>
                    <a:lnTo>
                      <a:pt x="5476" y="5149"/>
                    </a:lnTo>
                    <a:lnTo>
                      <a:pt x="54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1"/>
              <p:cNvSpPr/>
              <p:nvPr/>
            </p:nvSpPr>
            <p:spPr>
              <a:xfrm>
                <a:off x="3095328" y="4461339"/>
                <a:ext cx="178759" cy="31102"/>
              </a:xfrm>
              <a:custGeom>
                <a:avLst/>
                <a:gdLst/>
                <a:ahLst/>
                <a:cxnLst/>
                <a:rect l="l" t="t" r="r" b="b"/>
                <a:pathLst>
                  <a:path w="6759" h="1176" extrusionOk="0">
                    <a:moveTo>
                      <a:pt x="588" y="0"/>
                    </a:moveTo>
                    <a:cubicBezTo>
                      <a:pt x="263" y="0"/>
                      <a:pt x="1" y="263"/>
                      <a:pt x="1" y="588"/>
                    </a:cubicBezTo>
                    <a:cubicBezTo>
                      <a:pt x="1" y="912"/>
                      <a:pt x="263" y="1176"/>
                      <a:pt x="588" y="1176"/>
                    </a:cubicBezTo>
                    <a:lnTo>
                      <a:pt x="6170" y="1176"/>
                    </a:lnTo>
                    <a:cubicBezTo>
                      <a:pt x="6495" y="1176"/>
                      <a:pt x="6758" y="912"/>
                      <a:pt x="6758" y="588"/>
                    </a:cubicBezTo>
                    <a:cubicBezTo>
                      <a:pt x="6758" y="263"/>
                      <a:pt x="6495" y="0"/>
                      <a:pt x="61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1"/>
              <p:cNvSpPr/>
              <p:nvPr/>
            </p:nvSpPr>
            <p:spPr>
              <a:xfrm>
                <a:off x="3105749" y="4516085"/>
                <a:ext cx="157865" cy="27479"/>
              </a:xfrm>
              <a:custGeom>
                <a:avLst/>
                <a:gdLst/>
                <a:ahLst/>
                <a:cxnLst/>
                <a:rect l="l" t="t" r="r" b="b"/>
                <a:pathLst>
                  <a:path w="5969" h="1039" extrusionOk="0">
                    <a:moveTo>
                      <a:pt x="520" y="0"/>
                    </a:moveTo>
                    <a:cubicBezTo>
                      <a:pt x="233" y="0"/>
                      <a:pt x="1" y="233"/>
                      <a:pt x="1" y="519"/>
                    </a:cubicBezTo>
                    <a:cubicBezTo>
                      <a:pt x="1" y="807"/>
                      <a:pt x="233" y="1039"/>
                      <a:pt x="520" y="1039"/>
                    </a:cubicBezTo>
                    <a:lnTo>
                      <a:pt x="5450" y="1039"/>
                    </a:lnTo>
                    <a:cubicBezTo>
                      <a:pt x="5736" y="1039"/>
                      <a:pt x="5969" y="807"/>
                      <a:pt x="5969" y="519"/>
                    </a:cubicBezTo>
                    <a:cubicBezTo>
                      <a:pt x="5969" y="233"/>
                      <a:pt x="5736" y="0"/>
                      <a:pt x="5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1"/>
              <p:cNvSpPr/>
              <p:nvPr/>
            </p:nvSpPr>
            <p:spPr>
              <a:xfrm>
                <a:off x="3071182" y="4585695"/>
                <a:ext cx="222794" cy="266088"/>
              </a:xfrm>
              <a:custGeom>
                <a:avLst/>
                <a:gdLst/>
                <a:ahLst/>
                <a:cxnLst/>
                <a:rect l="l" t="t" r="r" b="b"/>
                <a:pathLst>
                  <a:path w="8424" h="10061" extrusionOk="0">
                    <a:moveTo>
                      <a:pt x="2768" y="1"/>
                    </a:moveTo>
                    <a:lnTo>
                      <a:pt x="1959" y="2654"/>
                    </a:lnTo>
                    <a:lnTo>
                      <a:pt x="235" y="8329"/>
                    </a:lnTo>
                    <a:cubicBezTo>
                      <a:pt x="0" y="9099"/>
                      <a:pt x="292" y="10061"/>
                      <a:pt x="759" y="10061"/>
                    </a:cubicBezTo>
                    <a:lnTo>
                      <a:pt x="7664" y="10061"/>
                    </a:lnTo>
                    <a:cubicBezTo>
                      <a:pt x="8131" y="10061"/>
                      <a:pt x="8423" y="9099"/>
                      <a:pt x="8189" y="8329"/>
                    </a:cubicBezTo>
                    <a:lnTo>
                      <a:pt x="6464" y="2654"/>
                    </a:lnTo>
                    <a:lnTo>
                      <a:pt x="5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2716" t="40023" r="12895" b="30920"/>
          <a:stretch/>
        </p:blipFill>
        <p:spPr>
          <a:xfrm>
            <a:off x="6458360" y="2817266"/>
            <a:ext cx="1919521" cy="1621921"/>
          </a:xfrm>
          <a:prstGeom prst="rect">
            <a:avLst/>
          </a:prstGeom>
        </p:spPr>
      </p:pic>
    </p:spTree>
    <p:extLst>
      <p:ext uri="{BB962C8B-B14F-4D97-AF65-F5344CB8AC3E}">
        <p14:creationId xmlns:p14="http://schemas.microsoft.com/office/powerpoint/2010/main" val="354184495"/>
      </p:ext>
    </p:extLst>
  </p:cSld>
  <p:clrMapOvr>
    <a:masterClrMapping/>
  </p:clrMapOvr>
  <p:transition spd="med">
    <p:blinds dir="vert"/>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5" name="Group 4"/>
          <p:cNvGrpSpPr/>
          <p:nvPr/>
        </p:nvGrpSpPr>
        <p:grpSpPr>
          <a:xfrm>
            <a:off x="677813" y="99892"/>
            <a:ext cx="7788372" cy="1061829"/>
            <a:chOff x="1943100" y="2886619"/>
            <a:chExt cx="7788372" cy="1061829"/>
          </a:xfrm>
        </p:grpSpPr>
        <p:sp>
          <p:nvSpPr>
            <p:cNvPr id="6" name="TextBox 5">
              <a:extLst>
                <a:ext uri="{FF2B5EF4-FFF2-40B4-BE49-F238E27FC236}">
                  <a16:creationId xmlns:a16="http://schemas.microsoft.com/office/drawing/2014/main" id="{0BE89C69-1BA8-2F2F-01BF-6D0FE11A63EB}"/>
                </a:ext>
              </a:extLst>
            </p:cNvPr>
            <p:cNvSpPr txBox="1"/>
            <p:nvPr/>
          </p:nvSpPr>
          <p:spPr>
            <a:xfrm>
              <a:off x="1943100" y="2886619"/>
              <a:ext cx="7788372" cy="106182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vi-VN" sz="21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Bài tập 3: Tư vấn để chủ thể thực hiện đúng quy định của pháp luật về quyền tự do kinh doanh/nghĩa vụ nộp thuế</a:t>
              </a:r>
              <a:endParaRPr kumimoji="0" lang="vi-VN" sz="21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99F2CF33-BD32-103D-D3AC-F6099F5C40DD}"/>
                </a:ext>
              </a:extLst>
            </p:cNvPr>
            <p:cNvPicPr>
              <a:picLocks noChangeAspect="1"/>
            </p:cNvPicPr>
            <p:nvPr/>
          </p:nvPicPr>
          <p:blipFill>
            <a:blip r:embed="rId2"/>
            <a:stretch>
              <a:fillRect/>
            </a:stretch>
          </p:blipFill>
          <p:spPr>
            <a:xfrm rot="19882005">
              <a:off x="2080978" y="3003908"/>
              <a:ext cx="282613" cy="282613"/>
            </a:xfrm>
            <a:prstGeom prst="rect">
              <a:avLst/>
            </a:prstGeom>
          </p:spPr>
        </p:pic>
      </p:grpSp>
      <p:sp>
        <p:nvSpPr>
          <p:cNvPr id="9" name="TextBox 8">
            <a:extLst>
              <a:ext uri="{FF2B5EF4-FFF2-40B4-BE49-F238E27FC236}">
                <a16:creationId xmlns:a16="http://schemas.microsoft.com/office/drawing/2014/main" id="{CDC43038-46C3-9F58-E08A-F4D8E522DB97}"/>
              </a:ext>
            </a:extLst>
          </p:cNvPr>
          <p:cNvSpPr txBox="1"/>
          <p:nvPr/>
        </p:nvSpPr>
        <p:spPr>
          <a:xfrm>
            <a:off x="2489200" y="1282343"/>
            <a:ext cx="6159500" cy="240065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Hoạt động theo nhóm, </a:t>
            </a:r>
            <a:r>
              <a:rPr kumimoji="0" lang="vi-VN" sz="2000" b="0" i="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đọc thông tin bài tập 2 SGK tr.52 - 53 và trả lời câu hỏi: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Theo em, các chủ thể sau đây vi phạm quy định của pháp luật về quyền</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t</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ự do kinh doanh hay nghĩa vụ nộp thuế? Các hành vi vi phạm đó có thể dẫn đến những hậu quả gì?</a:t>
            </a:r>
          </a:p>
        </p:txBody>
      </p:sp>
      <p:sp>
        <p:nvSpPr>
          <p:cNvPr id="10" name="Freeform 5">
            <a:extLst>
              <a:ext uri="{FF2B5EF4-FFF2-40B4-BE49-F238E27FC236}">
                <a16:creationId xmlns:a16="http://schemas.microsoft.com/office/drawing/2014/main" id="{8116DE2B-052E-CE8B-C5B2-B1C9D6DF6D74}"/>
              </a:ext>
            </a:extLst>
          </p:cNvPr>
          <p:cNvSpPr/>
          <p:nvPr/>
        </p:nvSpPr>
        <p:spPr>
          <a:xfrm>
            <a:off x="155656" y="2041165"/>
            <a:ext cx="2714543" cy="3102335"/>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03228567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sp>
        <p:nvSpPr>
          <p:cNvPr id="6" name="Rounded Rectangle 5"/>
          <p:cNvSpPr/>
          <p:nvPr/>
        </p:nvSpPr>
        <p:spPr>
          <a:xfrm>
            <a:off x="273049" y="317501"/>
            <a:ext cx="8597899" cy="4320888"/>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Nhóm 1: </a:t>
            </a:r>
            <a:r>
              <a:rPr kumimoji="0" lang="vi-VN" sz="2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a</a:t>
            </a:r>
            <a:r>
              <a:rPr kumimoji="0" lang="en-US" sz="20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rPr>
              <a:t>.</a:t>
            </a:r>
            <a:r>
              <a:rPr kumimoji="0" lang="vi-VN" sz="2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Chị B dự định kinh doanh đồ gia dụng nên hỏi ý kiến các thành viên trong gia đình để lựa chọn mô hình kinh doanh phù hợp. Bố mẹ khuyên chị nên thuê cửa hàng ở gần chợ để bán hàng trực tiếp vì dễ thu hút khách hàng. Anh trai bảo chị nên bán hàng trực tuyến để tiết kiệm chi phí thuê mặt bằng và không phải đăng kí kinh doanh, không phải nộp thuế. Chú út lại cho rằng chị nên kết hợp cả thuê cửa hàng và bán hàng trực tuyến vì như vậy sẽ tiếp cận được nhiều khách hàng hơn và có thể lợi dụng để khai thuế, nộp thuế ít hơn thu nhập thực tế. Mỗi người một ý kiến khiến chị B băn khoăn không biết nên lựa chọn thế nào.</a:t>
            </a:r>
          </a:p>
        </p:txBody>
      </p:sp>
    </p:spTree>
    <p:extLst>
      <p:ext uri="{BB962C8B-B14F-4D97-AF65-F5344CB8AC3E}">
        <p14:creationId xmlns:p14="http://schemas.microsoft.com/office/powerpoint/2010/main" val="14199786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sp>
        <p:nvSpPr>
          <p:cNvPr id="6" name="Rounded Rectangle 5"/>
          <p:cNvSpPr/>
          <p:nvPr/>
        </p:nvSpPr>
        <p:spPr>
          <a:xfrm>
            <a:off x="273049" y="166747"/>
            <a:ext cx="8597899" cy="2119253"/>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9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Nhóm 2: </a:t>
            </a:r>
            <a:r>
              <a:rPr kumimoji="0" lang="vi-VN" sz="19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b</a:t>
            </a:r>
            <a:r>
              <a:rPr kumimoji="0" lang="en-US" sz="19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a:t>
            </a:r>
            <a:r>
              <a:rPr kumimoji="0" lang="vi-VN" sz="19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Chị gái Y mang về nhà nhiều loại mĩ phẩm, hoá chất lạ, không có nguồn gốc xuất xứ để sản xuất kem dưỡng da (kem trộn) bán kiếm lời. Sau khi pha trộn xong sản phẩm, chị bảo Y mang các sản phẩm này đến trường bán cho bạn bè sử dụng rồi sẽ trả tiền công cho Y. Y băn khoăn không biết có nên làm theo lời chị hay không.</a:t>
            </a:r>
          </a:p>
        </p:txBody>
      </p:sp>
      <p:sp>
        <p:nvSpPr>
          <p:cNvPr id="7" name="Rounded Rectangle 6"/>
          <p:cNvSpPr/>
          <p:nvPr/>
        </p:nvSpPr>
        <p:spPr>
          <a:xfrm>
            <a:off x="273049" y="2451101"/>
            <a:ext cx="8597899" cy="2556054"/>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9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Nhóm 3: </a:t>
            </a:r>
            <a:r>
              <a:rPr kumimoji="0" lang="vi-VN" sz="19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c</a:t>
            </a:r>
            <a:r>
              <a:rPr kumimoji="0" lang="en-US" sz="19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rPr>
              <a:t>.</a:t>
            </a:r>
            <a:r>
              <a:rPr kumimoji="0" lang="vi-VN" sz="19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Bà Q sở hữu một căn nhà lớn ở mặt đường và cho một tổ chức nước ngoài thuê sử dụng với mức giá cao. Sau khi kí hợp đồng với đại diện tổ chức nước ngoài, bà Q được người quen khuyên nên làm giả một hợp đồng cho thuê nhà khác có mức giá cho thuê rẻ hơn thực tế để sử dụng kê khai nộp thuế, qua đó giảm bớt số tiền thuế phải nộp. Bà Q thắc mắc không biết làm như vậy có vi phạm pháp luật hay không.</a:t>
            </a:r>
          </a:p>
        </p:txBody>
      </p:sp>
    </p:spTree>
    <p:extLst>
      <p:ext uri="{BB962C8B-B14F-4D97-AF65-F5344CB8AC3E}">
        <p14:creationId xmlns:p14="http://schemas.microsoft.com/office/powerpoint/2010/main" val="40262327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43038-46C3-9F58-E08A-F4D8E522DB97}"/>
              </a:ext>
            </a:extLst>
          </p:cNvPr>
          <p:cNvSpPr txBox="1"/>
          <p:nvPr/>
        </p:nvSpPr>
        <p:spPr>
          <a:xfrm>
            <a:off x="0" y="0"/>
            <a:ext cx="9144000" cy="49699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   </a:t>
            </a:r>
            <a:r>
              <a:rPr kumimoji="0" lang="en-US" sz="2000" b="1" i="0" u="sng"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TRẢ LỜI:</a:t>
            </a:r>
            <a:endParaRPr kumimoji="0" lang="vi-VN" sz="2000" b="1" i="0" u="sng"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endParaRPr>
          </a:p>
        </p:txBody>
      </p:sp>
      <p:graphicFrame>
        <p:nvGraphicFramePr>
          <p:cNvPr id="3" name="Table 2"/>
          <p:cNvGraphicFramePr>
            <a:graphicFrameLocks noGrp="1"/>
          </p:cNvGraphicFramePr>
          <p:nvPr/>
        </p:nvGraphicFramePr>
        <p:xfrm>
          <a:off x="304800" y="596900"/>
          <a:ext cx="8534400" cy="4305300"/>
        </p:xfrm>
        <a:graphic>
          <a:graphicData uri="http://schemas.openxmlformats.org/drawingml/2006/table">
            <a:tbl>
              <a:tblPr firstRow="1" firstCol="1" bandRow="1">
                <a:tableStyleId>{969F3312-838D-4B79-BADE-74BE27887073}</a:tableStyleId>
              </a:tblPr>
              <a:tblGrid>
                <a:gridCol w="1739900">
                  <a:extLst>
                    <a:ext uri="{9D8B030D-6E8A-4147-A177-3AD203B41FA5}">
                      <a16:colId xmlns:a16="http://schemas.microsoft.com/office/drawing/2014/main" val="1184942175"/>
                    </a:ext>
                  </a:extLst>
                </a:gridCol>
                <a:gridCol w="6794500">
                  <a:extLst>
                    <a:ext uri="{9D8B030D-6E8A-4147-A177-3AD203B41FA5}">
                      <a16:colId xmlns:a16="http://schemas.microsoft.com/office/drawing/2014/main" val="2879262410"/>
                    </a:ext>
                  </a:extLst>
                </a:gridCol>
              </a:tblGrid>
              <a:tr h="434589">
                <a:tc>
                  <a:txBody>
                    <a:bodyPr/>
                    <a:lstStyle/>
                    <a:p>
                      <a:pPr marL="0" marR="0" algn="ctr">
                        <a:lnSpc>
                          <a:spcPct val="150000"/>
                        </a:lnSpc>
                        <a:spcBef>
                          <a:spcPts val="100"/>
                        </a:spcBef>
                        <a:spcAft>
                          <a:spcPts val="100"/>
                        </a:spcAft>
                      </a:pPr>
                      <a:r>
                        <a:rPr lang="en-US" sz="2000" b="1">
                          <a:effectLst/>
                        </a:rPr>
                        <a:t>Tình huống</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50000"/>
                        </a:lnSpc>
                        <a:spcBef>
                          <a:spcPts val="100"/>
                        </a:spcBef>
                        <a:spcAft>
                          <a:spcPts val="100"/>
                        </a:spcAft>
                      </a:pPr>
                      <a:r>
                        <a:rPr lang="en-US" sz="2000" b="1">
                          <a:effectLst/>
                        </a:rPr>
                        <a:t>Tư vấn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44530705"/>
                  </a:ext>
                </a:extLst>
              </a:tr>
              <a:tr h="3870711">
                <a:tc>
                  <a:txBody>
                    <a:bodyPr/>
                    <a:lstStyle/>
                    <a:p>
                      <a:pPr marL="0" marR="0" algn="ctr">
                        <a:lnSpc>
                          <a:spcPct val="150000"/>
                        </a:lnSpc>
                        <a:spcBef>
                          <a:spcPts val="100"/>
                        </a:spcBef>
                        <a:spcAft>
                          <a:spcPts val="100"/>
                        </a:spcAft>
                        <a:tabLst>
                          <a:tab pos="5238750" algn="l"/>
                        </a:tabLst>
                      </a:pPr>
                      <a:r>
                        <a:rPr lang="en-US" sz="2000">
                          <a:effectLst/>
                        </a:rPr>
                        <a:t>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en-US" sz="2000">
                          <a:effectLst/>
                        </a:rPr>
                        <a:t>M</a:t>
                      </a:r>
                      <a:r>
                        <a:rPr lang="vi-VN" sz="2000">
                          <a:effectLst/>
                        </a:rPr>
                        <a:t>ỗi mô hình kinh doanh sẽ có những ưu điểm riêng nên cần cân nhắc lựa chọn mô hình kinh doanh phù hợp với điều kiện, khả năng của bản thân. </a:t>
                      </a:r>
                      <a:endParaRPr lang="en-US" sz="2000">
                        <a:effectLst/>
                      </a:endParaRPr>
                    </a:p>
                    <a:p>
                      <a:pPr marL="342900" marR="0" indent="-342900" algn="just">
                        <a:lnSpc>
                          <a:spcPct val="150000"/>
                        </a:lnSpc>
                        <a:spcBef>
                          <a:spcPts val="100"/>
                        </a:spcBef>
                        <a:spcAft>
                          <a:spcPts val="100"/>
                        </a:spcAft>
                        <a:buFont typeface="Arial" panose="020B0604020202020204" pitchFamily="34" charset="0"/>
                        <a:buChar char="•"/>
                      </a:pPr>
                      <a:r>
                        <a:rPr lang="en-US" sz="2000">
                          <a:effectLst/>
                        </a:rPr>
                        <a:t>D</a:t>
                      </a:r>
                      <a:r>
                        <a:rPr lang="vi-VN" sz="2000">
                          <a:effectLst/>
                        </a:rPr>
                        <a:t>ù lựa chọn mô hình kinh doanh nào thì cũng phải đăng kí thuế, khai thuế và nộp thuế đầy đủ theo đúng quy định của pháp luật để thực hiện tốt nghĩa vụ công dân của bản thân và phòng tránh những hậu quả bất lợi trong tương lai.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4148886359"/>
                  </a:ext>
                </a:extLst>
              </a:tr>
            </a:tbl>
          </a:graphicData>
        </a:graphic>
      </p:graphicFrame>
    </p:spTree>
    <p:extLst>
      <p:ext uri="{BB962C8B-B14F-4D97-AF65-F5344CB8AC3E}">
        <p14:creationId xmlns:p14="http://schemas.microsoft.com/office/powerpoint/2010/main" val="40214622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43038-46C3-9F58-E08A-F4D8E522DB97}"/>
              </a:ext>
            </a:extLst>
          </p:cNvPr>
          <p:cNvSpPr txBox="1"/>
          <p:nvPr/>
        </p:nvSpPr>
        <p:spPr>
          <a:xfrm>
            <a:off x="0" y="0"/>
            <a:ext cx="9144000" cy="49699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   </a:t>
            </a:r>
            <a:r>
              <a:rPr kumimoji="0" lang="en-US" sz="2000" b="1" i="0" u="sng"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TRẢ LỜI:</a:t>
            </a:r>
            <a:endParaRPr kumimoji="0" lang="vi-VN" sz="2000" b="1" i="0" u="sng"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endParaRPr>
          </a:p>
        </p:txBody>
      </p:sp>
      <p:graphicFrame>
        <p:nvGraphicFramePr>
          <p:cNvPr id="3" name="Table 2"/>
          <p:cNvGraphicFramePr>
            <a:graphicFrameLocks noGrp="1"/>
          </p:cNvGraphicFramePr>
          <p:nvPr/>
        </p:nvGraphicFramePr>
        <p:xfrm>
          <a:off x="304800" y="596900"/>
          <a:ext cx="8534400" cy="4292599"/>
        </p:xfrm>
        <a:graphic>
          <a:graphicData uri="http://schemas.openxmlformats.org/drawingml/2006/table">
            <a:tbl>
              <a:tblPr firstRow="1" firstCol="1" bandRow="1">
                <a:tableStyleId>{969F3312-838D-4B79-BADE-74BE27887073}</a:tableStyleId>
              </a:tblPr>
              <a:tblGrid>
                <a:gridCol w="1574800">
                  <a:extLst>
                    <a:ext uri="{9D8B030D-6E8A-4147-A177-3AD203B41FA5}">
                      <a16:colId xmlns:a16="http://schemas.microsoft.com/office/drawing/2014/main" val="1184942175"/>
                    </a:ext>
                  </a:extLst>
                </a:gridCol>
                <a:gridCol w="6959600">
                  <a:extLst>
                    <a:ext uri="{9D8B030D-6E8A-4147-A177-3AD203B41FA5}">
                      <a16:colId xmlns:a16="http://schemas.microsoft.com/office/drawing/2014/main" val="2879262410"/>
                    </a:ext>
                  </a:extLst>
                </a:gridCol>
              </a:tblGrid>
              <a:tr h="433307">
                <a:tc>
                  <a:txBody>
                    <a:bodyPr/>
                    <a:lstStyle/>
                    <a:p>
                      <a:pPr marL="0" marR="0" algn="ctr">
                        <a:lnSpc>
                          <a:spcPct val="150000"/>
                        </a:lnSpc>
                        <a:spcBef>
                          <a:spcPts val="100"/>
                        </a:spcBef>
                        <a:spcAft>
                          <a:spcPts val="100"/>
                        </a:spcAft>
                      </a:pPr>
                      <a:r>
                        <a:rPr lang="en-US" sz="2000" b="1">
                          <a:effectLst/>
                        </a:rPr>
                        <a:t>Tình huống</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50000"/>
                        </a:lnSpc>
                        <a:spcBef>
                          <a:spcPts val="100"/>
                        </a:spcBef>
                        <a:spcAft>
                          <a:spcPts val="100"/>
                        </a:spcAft>
                      </a:pPr>
                      <a:r>
                        <a:rPr lang="en-US" sz="2000" b="1">
                          <a:effectLst/>
                        </a:rPr>
                        <a:t>Tư vấn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44530705"/>
                  </a:ext>
                </a:extLst>
              </a:tr>
              <a:tr h="3859292">
                <a:tc>
                  <a:txBody>
                    <a:bodyPr/>
                    <a:lstStyle/>
                    <a:p>
                      <a:pPr marL="0" marR="0" algn="ctr">
                        <a:lnSpc>
                          <a:spcPct val="150000"/>
                        </a:lnSpc>
                        <a:spcBef>
                          <a:spcPts val="100"/>
                        </a:spcBef>
                        <a:spcAft>
                          <a:spcPts val="100"/>
                        </a:spcAft>
                        <a:tabLst>
                          <a:tab pos="5238750" algn="l"/>
                        </a:tabLst>
                      </a:pPr>
                      <a:r>
                        <a:rPr lang="en-US" sz="2000">
                          <a:effectLst/>
                          <a:latin typeface="Arial"/>
                          <a:ea typeface="Calibri" panose="020F0502020204030204" pitchFamily="34" charset="0"/>
                          <a:cs typeface="Arial"/>
                        </a:rPr>
                        <a:t>b</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vi-VN" sz="2000">
                          <a:effectLst/>
                        </a:rPr>
                        <a:t>Y không nên làm theo lời chị gái vì những sản phẩm mà chị gái làm ra chưa được kiểm nghiệm chất lượng, có thể gây nên những ảnh hưởng xấu đối với người tiêu dùng. </a:t>
                      </a:r>
                      <a:endParaRPr lang="en-US" sz="2000">
                        <a:effectLst/>
                      </a:endParaRPr>
                    </a:p>
                    <a:p>
                      <a:pPr marL="342900" marR="0" indent="-342900" algn="just">
                        <a:lnSpc>
                          <a:spcPct val="150000"/>
                        </a:lnSpc>
                        <a:spcBef>
                          <a:spcPts val="100"/>
                        </a:spcBef>
                        <a:spcAft>
                          <a:spcPts val="100"/>
                        </a:spcAft>
                        <a:buFont typeface="Arial" panose="020B0604020202020204" pitchFamily="34" charset="0"/>
                        <a:buChar char="•"/>
                      </a:pPr>
                      <a:r>
                        <a:rPr lang="vi-VN" sz="2000">
                          <a:effectLst/>
                        </a:rPr>
                        <a:t>Y nên giải thích, góp ý và khuyên chị gái không nên tiếp tục bán những sản phẩm dưỡng da được sản xuất từ mĩ phẩm, hoá chất không rõ nguồn gốc xuất xứ, không rõ thành phần để phòng tránh những hậu quả tiêu cực cho bản thân và những người khác.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4148886359"/>
                  </a:ext>
                </a:extLst>
              </a:tr>
            </a:tbl>
          </a:graphicData>
        </a:graphic>
      </p:graphicFrame>
    </p:spTree>
    <p:extLst>
      <p:ext uri="{BB962C8B-B14F-4D97-AF65-F5344CB8AC3E}">
        <p14:creationId xmlns:p14="http://schemas.microsoft.com/office/powerpoint/2010/main" val="18987124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43038-46C3-9F58-E08A-F4D8E522DB97}"/>
              </a:ext>
            </a:extLst>
          </p:cNvPr>
          <p:cNvSpPr txBox="1"/>
          <p:nvPr/>
        </p:nvSpPr>
        <p:spPr>
          <a:xfrm>
            <a:off x="0" y="0"/>
            <a:ext cx="9144000" cy="49699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   </a:t>
            </a:r>
            <a:r>
              <a:rPr kumimoji="0" lang="en-US" sz="2000" b="1" i="0" u="sng"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TRẢ LỜI:</a:t>
            </a:r>
            <a:endParaRPr kumimoji="0" lang="vi-VN" sz="2000" b="1" i="0" u="sng"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endParaRPr>
          </a:p>
        </p:txBody>
      </p:sp>
      <p:graphicFrame>
        <p:nvGraphicFramePr>
          <p:cNvPr id="3" name="Table 2"/>
          <p:cNvGraphicFramePr>
            <a:graphicFrameLocks noGrp="1"/>
          </p:cNvGraphicFramePr>
          <p:nvPr/>
        </p:nvGraphicFramePr>
        <p:xfrm>
          <a:off x="304800" y="596900"/>
          <a:ext cx="8534400" cy="3632200"/>
        </p:xfrm>
        <a:graphic>
          <a:graphicData uri="http://schemas.openxmlformats.org/drawingml/2006/table">
            <a:tbl>
              <a:tblPr firstRow="1" firstCol="1" bandRow="1">
                <a:tableStyleId>{969F3312-838D-4B79-BADE-74BE27887073}</a:tableStyleId>
              </a:tblPr>
              <a:tblGrid>
                <a:gridCol w="2133600">
                  <a:extLst>
                    <a:ext uri="{9D8B030D-6E8A-4147-A177-3AD203B41FA5}">
                      <a16:colId xmlns:a16="http://schemas.microsoft.com/office/drawing/2014/main" val="1184942175"/>
                    </a:ext>
                  </a:extLst>
                </a:gridCol>
                <a:gridCol w="6400800">
                  <a:extLst>
                    <a:ext uri="{9D8B030D-6E8A-4147-A177-3AD203B41FA5}">
                      <a16:colId xmlns:a16="http://schemas.microsoft.com/office/drawing/2014/main" val="2879262410"/>
                    </a:ext>
                  </a:extLst>
                </a:gridCol>
              </a:tblGrid>
              <a:tr h="473846">
                <a:tc>
                  <a:txBody>
                    <a:bodyPr/>
                    <a:lstStyle/>
                    <a:p>
                      <a:pPr marL="0" marR="0" algn="ctr">
                        <a:lnSpc>
                          <a:spcPct val="150000"/>
                        </a:lnSpc>
                        <a:spcBef>
                          <a:spcPts val="100"/>
                        </a:spcBef>
                        <a:spcAft>
                          <a:spcPts val="100"/>
                        </a:spcAft>
                      </a:pPr>
                      <a:r>
                        <a:rPr lang="en-US" sz="2000" b="1">
                          <a:effectLst/>
                        </a:rPr>
                        <a:t>Tình huống</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50000"/>
                        </a:lnSpc>
                        <a:spcBef>
                          <a:spcPts val="100"/>
                        </a:spcBef>
                        <a:spcAft>
                          <a:spcPts val="100"/>
                        </a:spcAft>
                      </a:pPr>
                      <a:r>
                        <a:rPr lang="en-US" sz="2000" b="1">
                          <a:effectLst/>
                        </a:rPr>
                        <a:t>Tư vấn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44530705"/>
                  </a:ext>
                </a:extLst>
              </a:tr>
              <a:tr h="3158354">
                <a:tc>
                  <a:txBody>
                    <a:bodyPr/>
                    <a:lstStyle/>
                    <a:p>
                      <a:pPr marL="0" marR="0" algn="ctr">
                        <a:lnSpc>
                          <a:spcPct val="150000"/>
                        </a:lnSpc>
                        <a:spcBef>
                          <a:spcPts val="100"/>
                        </a:spcBef>
                        <a:spcAft>
                          <a:spcPts val="100"/>
                        </a:spcAft>
                        <a:tabLst>
                          <a:tab pos="5238750" algn="l"/>
                        </a:tabLst>
                      </a:pPr>
                      <a:r>
                        <a:rPr lang="en-US" sz="2000">
                          <a:effectLst/>
                          <a:latin typeface="Arial"/>
                          <a:ea typeface="Calibri" panose="020F0502020204030204" pitchFamily="34" charset="0"/>
                          <a:cs typeface="Arial"/>
                        </a:rPr>
                        <a:t>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en-US" sz="2000">
                          <a:effectLst/>
                        </a:rPr>
                        <a:t>B</a:t>
                      </a:r>
                      <a:r>
                        <a:rPr lang="vi-VN" sz="2000">
                          <a:effectLst/>
                        </a:rPr>
                        <a:t>à Q không nên làm theo lời khuyên của người quen vì hành vi làm giả hợp đồng để giảm số tiền thuế phải nộp là một hình thức trốn thuế. </a:t>
                      </a:r>
                      <a:endParaRPr lang="en-US" sz="2000">
                        <a:effectLst/>
                      </a:endParaRPr>
                    </a:p>
                    <a:p>
                      <a:pPr marL="342900" marR="0" indent="-342900" algn="just">
                        <a:lnSpc>
                          <a:spcPct val="150000"/>
                        </a:lnSpc>
                        <a:spcBef>
                          <a:spcPts val="100"/>
                        </a:spcBef>
                        <a:spcAft>
                          <a:spcPts val="100"/>
                        </a:spcAft>
                        <a:buFont typeface="Arial" panose="020B0604020202020204" pitchFamily="34" charset="0"/>
                        <a:buChar char="•"/>
                      </a:pPr>
                      <a:r>
                        <a:rPr lang="vi-VN" sz="2000">
                          <a:effectLst/>
                        </a:rPr>
                        <a:t>Nếu bà Q làm theo thì không thực hiện đúng nghĩa vụ của công dân và sẽ phải chịu trách nhiệm nếu bị phát hiện.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4148886359"/>
                  </a:ext>
                </a:extLst>
              </a:tr>
            </a:tbl>
          </a:graphicData>
        </a:graphic>
      </p:graphicFrame>
    </p:spTree>
    <p:extLst>
      <p:ext uri="{BB962C8B-B14F-4D97-AF65-F5344CB8AC3E}">
        <p14:creationId xmlns:p14="http://schemas.microsoft.com/office/powerpoint/2010/main" val="1803580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147">
          <a:extLst>
            <a:ext uri="{FF2B5EF4-FFF2-40B4-BE49-F238E27FC236}">
              <a16:creationId xmlns:a16="http://schemas.microsoft.com/office/drawing/2014/main" id="{B937A2D8-4E1B-FE82-976B-716132BC0615}"/>
            </a:ext>
          </a:extLst>
        </p:cNvPr>
        <p:cNvGrpSpPr/>
        <p:nvPr/>
      </p:nvGrpSpPr>
      <p:grpSpPr>
        <a:xfrm>
          <a:off x="0" y="0"/>
          <a:ext cx="0" cy="0"/>
          <a:chOff x="0" y="0"/>
          <a:chExt cx="0" cy="0"/>
        </a:xfrm>
      </p:grpSpPr>
      <p:grpSp>
        <p:nvGrpSpPr>
          <p:cNvPr id="1153" name="Google Shape;1153;p41">
            <a:extLst>
              <a:ext uri="{FF2B5EF4-FFF2-40B4-BE49-F238E27FC236}">
                <a16:creationId xmlns:a16="http://schemas.microsoft.com/office/drawing/2014/main" id="{1799E023-42F4-5037-7E47-1B61313F9F4F}"/>
              </a:ext>
            </a:extLst>
          </p:cNvPr>
          <p:cNvGrpSpPr/>
          <p:nvPr/>
        </p:nvGrpSpPr>
        <p:grpSpPr>
          <a:xfrm>
            <a:off x="7814900" y="2626347"/>
            <a:ext cx="1020801" cy="2169075"/>
            <a:chOff x="2972056" y="3332930"/>
            <a:chExt cx="714797" cy="1518853"/>
          </a:xfrm>
        </p:grpSpPr>
        <p:grpSp>
          <p:nvGrpSpPr>
            <p:cNvPr id="1154" name="Google Shape;1154;p41">
              <a:extLst>
                <a:ext uri="{FF2B5EF4-FFF2-40B4-BE49-F238E27FC236}">
                  <a16:creationId xmlns:a16="http://schemas.microsoft.com/office/drawing/2014/main" id="{FE80C89D-C84F-9C54-A3D5-8B724EB8C7B5}"/>
                </a:ext>
              </a:extLst>
            </p:cNvPr>
            <p:cNvGrpSpPr/>
            <p:nvPr/>
          </p:nvGrpSpPr>
          <p:grpSpPr>
            <a:xfrm>
              <a:off x="3177977" y="3332930"/>
              <a:ext cx="508876" cy="1121268"/>
              <a:chOff x="3177977" y="3332930"/>
              <a:chExt cx="508876" cy="1121268"/>
            </a:xfrm>
          </p:grpSpPr>
          <p:sp>
            <p:nvSpPr>
              <p:cNvPr id="1155" name="Google Shape;1155;p41">
                <a:extLst>
                  <a:ext uri="{FF2B5EF4-FFF2-40B4-BE49-F238E27FC236}">
                    <a16:creationId xmlns:a16="http://schemas.microsoft.com/office/drawing/2014/main" id="{C9EFCFB3-63CB-E16F-C8B1-97F4E4CBF88B}"/>
                  </a:ext>
                </a:extLst>
              </p:cNvPr>
              <p:cNvSpPr/>
              <p:nvPr/>
            </p:nvSpPr>
            <p:spPr>
              <a:xfrm>
                <a:off x="3212887" y="3332930"/>
                <a:ext cx="473966" cy="983318"/>
              </a:xfrm>
              <a:custGeom>
                <a:avLst/>
                <a:gdLst/>
                <a:ahLst/>
                <a:cxnLst/>
                <a:rect l="l" t="t" r="r" b="b"/>
                <a:pathLst>
                  <a:path w="17921" h="37180" extrusionOk="0">
                    <a:moveTo>
                      <a:pt x="13011" y="0"/>
                    </a:moveTo>
                    <a:lnTo>
                      <a:pt x="8606" y="10321"/>
                    </a:lnTo>
                    <a:lnTo>
                      <a:pt x="8488" y="10596"/>
                    </a:lnTo>
                    <a:lnTo>
                      <a:pt x="8488" y="10597"/>
                    </a:lnTo>
                    <a:lnTo>
                      <a:pt x="1823" y="26202"/>
                    </a:lnTo>
                    <a:lnTo>
                      <a:pt x="1705" y="26479"/>
                    </a:lnTo>
                    <a:lnTo>
                      <a:pt x="236" y="29916"/>
                    </a:lnTo>
                    <a:cubicBezTo>
                      <a:pt x="52" y="30348"/>
                      <a:pt x="0" y="30822"/>
                      <a:pt x="87" y="31281"/>
                    </a:cubicBezTo>
                    <a:lnTo>
                      <a:pt x="1182" y="37180"/>
                    </a:lnTo>
                    <a:lnTo>
                      <a:pt x="6704" y="34697"/>
                    </a:lnTo>
                    <a:cubicBezTo>
                      <a:pt x="7179" y="34485"/>
                      <a:pt x="7569" y="34120"/>
                      <a:pt x="7818" y="33662"/>
                    </a:cubicBezTo>
                    <a:cubicBezTo>
                      <a:pt x="8415" y="32553"/>
                      <a:pt x="9645" y="30245"/>
                      <a:pt x="11048" y="27422"/>
                    </a:cubicBezTo>
                    <a:cubicBezTo>
                      <a:pt x="11086" y="27348"/>
                      <a:pt x="11122" y="27273"/>
                      <a:pt x="11160" y="27198"/>
                    </a:cubicBezTo>
                    <a:cubicBezTo>
                      <a:pt x="12008" y="25487"/>
                      <a:pt x="12914" y="23597"/>
                      <a:pt x="13777" y="21676"/>
                    </a:cubicBezTo>
                    <a:cubicBezTo>
                      <a:pt x="13809" y="21601"/>
                      <a:pt x="13841" y="21527"/>
                      <a:pt x="13876" y="21455"/>
                    </a:cubicBezTo>
                    <a:cubicBezTo>
                      <a:pt x="16043" y="16608"/>
                      <a:pt x="17921" y="11603"/>
                      <a:pt x="17921" y="8816"/>
                    </a:cubicBezTo>
                    <a:cubicBezTo>
                      <a:pt x="17921" y="8616"/>
                      <a:pt x="17917" y="8418"/>
                      <a:pt x="17906" y="8225"/>
                    </a:cubicBezTo>
                    <a:cubicBezTo>
                      <a:pt x="17904" y="8156"/>
                      <a:pt x="17900" y="8089"/>
                      <a:pt x="17894" y="8023"/>
                    </a:cubicBezTo>
                    <a:cubicBezTo>
                      <a:pt x="17524" y="2051"/>
                      <a:pt x="13011" y="0"/>
                      <a:pt x="130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6" name="Google Shape;1156;p41">
                <a:extLst>
                  <a:ext uri="{FF2B5EF4-FFF2-40B4-BE49-F238E27FC236}">
                    <a16:creationId xmlns:a16="http://schemas.microsoft.com/office/drawing/2014/main" id="{52EDEEE3-8228-EACE-1485-DCB6EFFDAC64}"/>
                  </a:ext>
                </a:extLst>
              </p:cNvPr>
              <p:cNvSpPr/>
              <p:nvPr/>
            </p:nvSpPr>
            <p:spPr>
              <a:xfrm>
                <a:off x="3177977" y="4290144"/>
                <a:ext cx="88308" cy="164054"/>
              </a:xfrm>
              <a:custGeom>
                <a:avLst/>
                <a:gdLst/>
                <a:ahLst/>
                <a:cxnLst/>
                <a:rect l="l" t="t" r="r" b="b"/>
                <a:pathLst>
                  <a:path w="3339" h="6203" extrusionOk="0">
                    <a:moveTo>
                      <a:pt x="2110" y="0"/>
                    </a:moveTo>
                    <a:lnTo>
                      <a:pt x="1567" y="1344"/>
                    </a:lnTo>
                    <a:cubicBezTo>
                      <a:pt x="1458" y="1614"/>
                      <a:pt x="1197" y="1779"/>
                      <a:pt x="922" y="1779"/>
                    </a:cubicBezTo>
                    <a:cubicBezTo>
                      <a:pt x="835" y="1779"/>
                      <a:pt x="746" y="1762"/>
                      <a:pt x="661" y="1728"/>
                    </a:cubicBezTo>
                    <a:lnTo>
                      <a:pt x="1" y="5932"/>
                    </a:lnTo>
                    <a:lnTo>
                      <a:pt x="654" y="6203"/>
                    </a:lnTo>
                    <a:lnTo>
                      <a:pt x="3185" y="2748"/>
                    </a:lnTo>
                    <a:lnTo>
                      <a:pt x="3181" y="2747"/>
                    </a:lnTo>
                    <a:cubicBezTo>
                      <a:pt x="2824" y="2602"/>
                      <a:pt x="2652" y="2197"/>
                      <a:pt x="2796" y="1840"/>
                    </a:cubicBezTo>
                    <a:lnTo>
                      <a:pt x="3338" y="496"/>
                    </a:lnTo>
                    <a:lnTo>
                      <a:pt x="211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7" name="Google Shape;1157;p41">
                <a:extLst>
                  <a:ext uri="{FF2B5EF4-FFF2-40B4-BE49-F238E27FC236}">
                    <a16:creationId xmlns:a16="http://schemas.microsoft.com/office/drawing/2014/main" id="{076D022F-4CEA-6C5C-AE1D-FE7FA7DA6A35}"/>
                  </a:ext>
                </a:extLst>
              </p:cNvPr>
              <p:cNvSpPr/>
              <p:nvPr/>
            </p:nvSpPr>
            <p:spPr>
              <a:xfrm>
                <a:off x="3184403" y="4398605"/>
                <a:ext cx="25469" cy="53450"/>
              </a:xfrm>
              <a:custGeom>
                <a:avLst/>
                <a:gdLst/>
                <a:ahLst/>
                <a:cxnLst/>
                <a:rect l="l" t="t" r="r" b="b"/>
                <a:pathLst>
                  <a:path w="963" h="2021" extrusionOk="0">
                    <a:moveTo>
                      <a:pt x="788" y="1"/>
                    </a:moveTo>
                    <a:lnTo>
                      <a:pt x="0" y="1950"/>
                    </a:lnTo>
                    <a:lnTo>
                      <a:pt x="174" y="2021"/>
                    </a:lnTo>
                    <a:lnTo>
                      <a:pt x="962" y="71"/>
                    </a:lnTo>
                    <a:lnTo>
                      <a:pt x="78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58" name="Google Shape;1158;p41">
                <a:extLst>
                  <a:ext uri="{FF2B5EF4-FFF2-40B4-BE49-F238E27FC236}">
                    <a16:creationId xmlns:a16="http://schemas.microsoft.com/office/drawing/2014/main" id="{FB7B3A1D-6D85-D285-A821-DBCAA34E7D2A}"/>
                  </a:ext>
                </a:extLst>
              </p:cNvPr>
              <p:cNvGrpSpPr/>
              <p:nvPr/>
            </p:nvGrpSpPr>
            <p:grpSpPr>
              <a:xfrm>
                <a:off x="3241821" y="3391114"/>
                <a:ext cx="444662" cy="926086"/>
                <a:chOff x="3241821" y="3391114"/>
                <a:chExt cx="444662" cy="926086"/>
              </a:xfrm>
            </p:grpSpPr>
            <p:sp>
              <p:nvSpPr>
                <p:cNvPr id="1159" name="Google Shape;1159;p41">
                  <a:extLst>
                    <a:ext uri="{FF2B5EF4-FFF2-40B4-BE49-F238E27FC236}">
                      <a16:creationId xmlns:a16="http://schemas.microsoft.com/office/drawing/2014/main" id="{5DB26140-8675-C2C0-45A0-86884DDAC128}"/>
                    </a:ext>
                  </a:extLst>
                </p:cNvPr>
                <p:cNvSpPr/>
                <p:nvPr/>
              </p:nvSpPr>
              <p:spPr>
                <a:xfrm>
                  <a:off x="3241821" y="3391114"/>
                  <a:ext cx="388144" cy="926086"/>
                </a:xfrm>
                <a:custGeom>
                  <a:avLst/>
                  <a:gdLst/>
                  <a:ahLst/>
                  <a:cxnLst/>
                  <a:rect l="l" t="t" r="r" b="b"/>
                  <a:pathLst>
                    <a:path w="14676" h="35016" extrusionOk="0">
                      <a:moveTo>
                        <a:pt x="14504" y="1"/>
                      </a:moveTo>
                      <a:cubicBezTo>
                        <a:pt x="8773" y="13285"/>
                        <a:pt x="88" y="34730"/>
                        <a:pt x="1" y="34945"/>
                      </a:cubicBezTo>
                      <a:lnTo>
                        <a:pt x="174" y="35015"/>
                      </a:lnTo>
                      <a:cubicBezTo>
                        <a:pt x="261" y="34799"/>
                        <a:pt x="8946" y="13356"/>
                        <a:pt x="14675" y="75"/>
                      </a:cubicBezTo>
                      <a:lnTo>
                        <a:pt x="1450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41">
                  <a:extLst>
                    <a:ext uri="{FF2B5EF4-FFF2-40B4-BE49-F238E27FC236}">
                      <a16:creationId xmlns:a16="http://schemas.microsoft.com/office/drawing/2014/main" id="{C44E5C9C-1ABF-2766-00F9-C57971714D40}"/>
                    </a:ext>
                  </a:extLst>
                </p:cNvPr>
                <p:cNvSpPr/>
                <p:nvPr/>
              </p:nvSpPr>
              <p:spPr>
                <a:xfrm>
                  <a:off x="3437347" y="3605868"/>
                  <a:ext cx="45966" cy="127212"/>
                </a:xfrm>
                <a:custGeom>
                  <a:avLst/>
                  <a:gdLst/>
                  <a:ahLst/>
                  <a:cxnLst/>
                  <a:rect l="l" t="t" r="r" b="b"/>
                  <a:pathLst>
                    <a:path w="1738" h="4810" extrusionOk="0">
                      <a:moveTo>
                        <a:pt x="119" y="1"/>
                      </a:moveTo>
                      <a:lnTo>
                        <a:pt x="1" y="276"/>
                      </a:lnTo>
                      <a:lnTo>
                        <a:pt x="1" y="278"/>
                      </a:lnTo>
                      <a:lnTo>
                        <a:pt x="1548" y="4810"/>
                      </a:lnTo>
                      <a:lnTo>
                        <a:pt x="1737" y="4745"/>
                      </a:lnTo>
                      <a:lnTo>
                        <a:pt x="11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41">
                  <a:extLst>
                    <a:ext uri="{FF2B5EF4-FFF2-40B4-BE49-F238E27FC236}">
                      <a16:creationId xmlns:a16="http://schemas.microsoft.com/office/drawing/2014/main" id="{BDB00882-BD8A-A906-FAA3-DB4915B875CB}"/>
                    </a:ext>
                  </a:extLst>
                </p:cNvPr>
                <p:cNvSpPr/>
                <p:nvPr/>
              </p:nvSpPr>
              <p:spPr>
                <a:xfrm>
                  <a:off x="3257980" y="4025881"/>
                  <a:ext cx="48743" cy="135332"/>
                </a:xfrm>
                <a:custGeom>
                  <a:avLst/>
                  <a:gdLst/>
                  <a:ahLst/>
                  <a:cxnLst/>
                  <a:rect l="l" t="t" r="r" b="b"/>
                  <a:pathLst>
                    <a:path w="1843" h="5117" extrusionOk="0">
                      <a:moveTo>
                        <a:pt x="118" y="1"/>
                      </a:moveTo>
                      <a:lnTo>
                        <a:pt x="0" y="278"/>
                      </a:lnTo>
                      <a:lnTo>
                        <a:pt x="1653" y="5117"/>
                      </a:lnTo>
                      <a:lnTo>
                        <a:pt x="1843" y="5052"/>
                      </a:lnTo>
                      <a:lnTo>
                        <a:pt x="11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41">
                  <a:extLst>
                    <a:ext uri="{FF2B5EF4-FFF2-40B4-BE49-F238E27FC236}">
                      <a16:creationId xmlns:a16="http://schemas.microsoft.com/office/drawing/2014/main" id="{6016106A-D817-C69A-5A66-5B15F7F92F07}"/>
                    </a:ext>
                  </a:extLst>
                </p:cNvPr>
                <p:cNvSpPr/>
                <p:nvPr/>
              </p:nvSpPr>
              <p:spPr>
                <a:xfrm>
                  <a:off x="3398708" y="3900361"/>
                  <a:ext cx="181165" cy="37053"/>
                </a:xfrm>
                <a:custGeom>
                  <a:avLst/>
                  <a:gdLst/>
                  <a:ahLst/>
                  <a:cxnLst/>
                  <a:rect l="l" t="t" r="r" b="b"/>
                  <a:pathLst>
                    <a:path w="6850" h="1401" extrusionOk="0">
                      <a:moveTo>
                        <a:pt x="6850" y="1"/>
                      </a:moveTo>
                      <a:lnTo>
                        <a:pt x="1" y="1202"/>
                      </a:lnTo>
                      <a:lnTo>
                        <a:pt x="37" y="1400"/>
                      </a:lnTo>
                      <a:lnTo>
                        <a:pt x="6751" y="221"/>
                      </a:lnTo>
                      <a:cubicBezTo>
                        <a:pt x="6783" y="147"/>
                        <a:pt x="6815" y="72"/>
                        <a:pt x="685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41">
                  <a:extLst>
                    <a:ext uri="{FF2B5EF4-FFF2-40B4-BE49-F238E27FC236}">
                      <a16:creationId xmlns:a16="http://schemas.microsoft.com/office/drawing/2014/main" id="{47CA4B61-94B3-FEA0-F39E-47AB5FB1E093}"/>
                    </a:ext>
                  </a:extLst>
                </p:cNvPr>
                <p:cNvSpPr/>
                <p:nvPr/>
              </p:nvSpPr>
              <p:spPr>
                <a:xfrm>
                  <a:off x="3338830" y="4052222"/>
                  <a:ext cx="169238" cy="35651"/>
                </a:xfrm>
                <a:custGeom>
                  <a:avLst/>
                  <a:gdLst/>
                  <a:ahLst/>
                  <a:cxnLst/>
                  <a:rect l="l" t="t" r="r" b="b"/>
                  <a:pathLst>
                    <a:path w="6399" h="1348" extrusionOk="0">
                      <a:moveTo>
                        <a:pt x="6398" y="1"/>
                      </a:moveTo>
                      <a:lnTo>
                        <a:pt x="1" y="1148"/>
                      </a:lnTo>
                      <a:lnTo>
                        <a:pt x="35" y="1347"/>
                      </a:lnTo>
                      <a:lnTo>
                        <a:pt x="6286" y="225"/>
                      </a:lnTo>
                      <a:cubicBezTo>
                        <a:pt x="6324" y="151"/>
                        <a:pt x="6360" y="76"/>
                        <a:pt x="63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41">
                  <a:extLst>
                    <a:ext uri="{FF2B5EF4-FFF2-40B4-BE49-F238E27FC236}">
                      <a16:creationId xmlns:a16="http://schemas.microsoft.com/office/drawing/2014/main" id="{6B364DFD-92BC-ED30-2D94-4577DC301A97}"/>
                    </a:ext>
                  </a:extLst>
                </p:cNvPr>
                <p:cNvSpPr/>
                <p:nvPr/>
              </p:nvSpPr>
              <p:spPr>
                <a:xfrm>
                  <a:off x="3550331" y="3545092"/>
                  <a:ext cx="136152" cy="29119"/>
                </a:xfrm>
                <a:custGeom>
                  <a:avLst/>
                  <a:gdLst/>
                  <a:ahLst/>
                  <a:cxnLst/>
                  <a:rect l="l" t="t" r="r" b="b"/>
                  <a:pathLst>
                    <a:path w="5148" h="1101" extrusionOk="0">
                      <a:moveTo>
                        <a:pt x="5136" y="1"/>
                      </a:moveTo>
                      <a:lnTo>
                        <a:pt x="0" y="904"/>
                      </a:lnTo>
                      <a:lnTo>
                        <a:pt x="36" y="1100"/>
                      </a:lnTo>
                      <a:lnTo>
                        <a:pt x="5147" y="203"/>
                      </a:lnTo>
                      <a:cubicBezTo>
                        <a:pt x="5145" y="135"/>
                        <a:pt x="5141" y="67"/>
                        <a:pt x="51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165" name="Google Shape;1165;p41">
              <a:extLst>
                <a:ext uri="{FF2B5EF4-FFF2-40B4-BE49-F238E27FC236}">
                  <a16:creationId xmlns:a16="http://schemas.microsoft.com/office/drawing/2014/main" id="{CE91EB37-2BFE-FCC9-2753-1CE34B4A9B8E}"/>
                </a:ext>
              </a:extLst>
            </p:cNvPr>
            <p:cNvGrpSpPr/>
            <p:nvPr/>
          </p:nvGrpSpPr>
          <p:grpSpPr>
            <a:xfrm>
              <a:off x="2972056" y="4461339"/>
              <a:ext cx="423081" cy="390444"/>
              <a:chOff x="2972056" y="4461339"/>
              <a:chExt cx="423081" cy="390444"/>
            </a:xfrm>
          </p:grpSpPr>
          <p:sp>
            <p:nvSpPr>
              <p:cNvPr id="1166" name="Google Shape;1166;p41">
                <a:extLst>
                  <a:ext uri="{FF2B5EF4-FFF2-40B4-BE49-F238E27FC236}">
                    <a16:creationId xmlns:a16="http://schemas.microsoft.com/office/drawing/2014/main" id="{88385D5D-BBB1-A8C7-FFE0-7FBE8EAD4022}"/>
                  </a:ext>
                </a:extLst>
              </p:cNvPr>
              <p:cNvSpPr/>
              <p:nvPr/>
            </p:nvSpPr>
            <p:spPr>
              <a:xfrm>
                <a:off x="2972056" y="4490484"/>
                <a:ext cx="423081" cy="361299"/>
              </a:xfrm>
              <a:custGeom>
                <a:avLst/>
                <a:gdLst/>
                <a:ahLst/>
                <a:cxnLst/>
                <a:rect l="l" t="t" r="r" b="b"/>
                <a:pathLst>
                  <a:path w="15997" h="13661" extrusionOk="0">
                    <a:moveTo>
                      <a:pt x="7999" y="1"/>
                    </a:moveTo>
                    <a:cubicBezTo>
                      <a:pt x="7611" y="1"/>
                      <a:pt x="7222" y="193"/>
                      <a:pt x="7000" y="577"/>
                    </a:cubicBezTo>
                    <a:lnTo>
                      <a:pt x="3723" y="6254"/>
                    </a:lnTo>
                    <a:lnTo>
                      <a:pt x="445" y="11930"/>
                    </a:lnTo>
                    <a:cubicBezTo>
                      <a:pt x="1" y="12699"/>
                      <a:pt x="556" y="13661"/>
                      <a:pt x="1444" y="13661"/>
                    </a:cubicBezTo>
                    <a:lnTo>
                      <a:pt x="14554" y="13661"/>
                    </a:lnTo>
                    <a:cubicBezTo>
                      <a:pt x="15442" y="13661"/>
                      <a:pt x="15997" y="12699"/>
                      <a:pt x="15553" y="11930"/>
                    </a:cubicBezTo>
                    <a:lnTo>
                      <a:pt x="12275" y="6254"/>
                    </a:lnTo>
                    <a:lnTo>
                      <a:pt x="8998" y="577"/>
                    </a:lnTo>
                    <a:cubicBezTo>
                      <a:pt x="8776" y="193"/>
                      <a:pt x="8388" y="1"/>
                      <a:pt x="79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41">
                <a:extLst>
                  <a:ext uri="{FF2B5EF4-FFF2-40B4-BE49-F238E27FC236}">
                    <a16:creationId xmlns:a16="http://schemas.microsoft.com/office/drawing/2014/main" id="{4F48CB08-16DF-1ECB-7A32-D962883C68E1}"/>
                  </a:ext>
                </a:extLst>
              </p:cNvPr>
              <p:cNvSpPr/>
              <p:nvPr/>
            </p:nvSpPr>
            <p:spPr>
              <a:xfrm>
                <a:off x="3111884" y="4472473"/>
                <a:ext cx="144853" cy="136178"/>
              </a:xfrm>
              <a:custGeom>
                <a:avLst/>
                <a:gdLst/>
                <a:ahLst/>
                <a:cxnLst/>
                <a:rect l="l" t="t" r="r" b="b"/>
                <a:pathLst>
                  <a:path w="5477" h="5149" extrusionOk="0">
                    <a:moveTo>
                      <a:pt x="0" y="1"/>
                    </a:moveTo>
                    <a:lnTo>
                      <a:pt x="0" y="5149"/>
                    </a:lnTo>
                    <a:lnTo>
                      <a:pt x="5476" y="5149"/>
                    </a:lnTo>
                    <a:lnTo>
                      <a:pt x="54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41">
                <a:extLst>
                  <a:ext uri="{FF2B5EF4-FFF2-40B4-BE49-F238E27FC236}">
                    <a16:creationId xmlns:a16="http://schemas.microsoft.com/office/drawing/2014/main" id="{A09F5726-4975-78D7-326D-38B2BB204667}"/>
                  </a:ext>
                </a:extLst>
              </p:cNvPr>
              <p:cNvSpPr/>
              <p:nvPr/>
            </p:nvSpPr>
            <p:spPr>
              <a:xfrm>
                <a:off x="3095328" y="4461339"/>
                <a:ext cx="178759" cy="31102"/>
              </a:xfrm>
              <a:custGeom>
                <a:avLst/>
                <a:gdLst/>
                <a:ahLst/>
                <a:cxnLst/>
                <a:rect l="l" t="t" r="r" b="b"/>
                <a:pathLst>
                  <a:path w="6759" h="1176" extrusionOk="0">
                    <a:moveTo>
                      <a:pt x="588" y="0"/>
                    </a:moveTo>
                    <a:cubicBezTo>
                      <a:pt x="263" y="0"/>
                      <a:pt x="1" y="263"/>
                      <a:pt x="1" y="588"/>
                    </a:cubicBezTo>
                    <a:cubicBezTo>
                      <a:pt x="1" y="912"/>
                      <a:pt x="263" y="1176"/>
                      <a:pt x="588" y="1176"/>
                    </a:cubicBezTo>
                    <a:lnTo>
                      <a:pt x="6170" y="1176"/>
                    </a:lnTo>
                    <a:cubicBezTo>
                      <a:pt x="6495" y="1176"/>
                      <a:pt x="6758" y="912"/>
                      <a:pt x="6758" y="588"/>
                    </a:cubicBezTo>
                    <a:cubicBezTo>
                      <a:pt x="6758" y="263"/>
                      <a:pt x="6495" y="0"/>
                      <a:pt x="61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41">
                <a:extLst>
                  <a:ext uri="{FF2B5EF4-FFF2-40B4-BE49-F238E27FC236}">
                    <a16:creationId xmlns:a16="http://schemas.microsoft.com/office/drawing/2014/main" id="{58B7A259-AE88-A0BE-B6D3-A38A250123EB}"/>
                  </a:ext>
                </a:extLst>
              </p:cNvPr>
              <p:cNvSpPr/>
              <p:nvPr/>
            </p:nvSpPr>
            <p:spPr>
              <a:xfrm>
                <a:off x="3105749" y="4516085"/>
                <a:ext cx="157865" cy="27479"/>
              </a:xfrm>
              <a:custGeom>
                <a:avLst/>
                <a:gdLst/>
                <a:ahLst/>
                <a:cxnLst/>
                <a:rect l="l" t="t" r="r" b="b"/>
                <a:pathLst>
                  <a:path w="5969" h="1039" extrusionOk="0">
                    <a:moveTo>
                      <a:pt x="520" y="0"/>
                    </a:moveTo>
                    <a:cubicBezTo>
                      <a:pt x="233" y="0"/>
                      <a:pt x="1" y="233"/>
                      <a:pt x="1" y="519"/>
                    </a:cubicBezTo>
                    <a:cubicBezTo>
                      <a:pt x="1" y="807"/>
                      <a:pt x="233" y="1039"/>
                      <a:pt x="520" y="1039"/>
                    </a:cubicBezTo>
                    <a:lnTo>
                      <a:pt x="5450" y="1039"/>
                    </a:lnTo>
                    <a:cubicBezTo>
                      <a:pt x="5736" y="1039"/>
                      <a:pt x="5969" y="807"/>
                      <a:pt x="5969" y="519"/>
                    </a:cubicBezTo>
                    <a:cubicBezTo>
                      <a:pt x="5969" y="233"/>
                      <a:pt x="5736" y="0"/>
                      <a:pt x="54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41">
                <a:extLst>
                  <a:ext uri="{FF2B5EF4-FFF2-40B4-BE49-F238E27FC236}">
                    <a16:creationId xmlns:a16="http://schemas.microsoft.com/office/drawing/2014/main" id="{463351FF-6215-BDEC-729C-FC7E57F4325E}"/>
                  </a:ext>
                </a:extLst>
              </p:cNvPr>
              <p:cNvSpPr/>
              <p:nvPr/>
            </p:nvSpPr>
            <p:spPr>
              <a:xfrm>
                <a:off x="3071182" y="4585695"/>
                <a:ext cx="222794" cy="266088"/>
              </a:xfrm>
              <a:custGeom>
                <a:avLst/>
                <a:gdLst/>
                <a:ahLst/>
                <a:cxnLst/>
                <a:rect l="l" t="t" r="r" b="b"/>
                <a:pathLst>
                  <a:path w="8424" h="10061" extrusionOk="0">
                    <a:moveTo>
                      <a:pt x="2768" y="1"/>
                    </a:moveTo>
                    <a:lnTo>
                      <a:pt x="1959" y="2654"/>
                    </a:lnTo>
                    <a:lnTo>
                      <a:pt x="235" y="8329"/>
                    </a:lnTo>
                    <a:cubicBezTo>
                      <a:pt x="0" y="9099"/>
                      <a:pt x="292" y="10061"/>
                      <a:pt x="759" y="10061"/>
                    </a:cubicBezTo>
                    <a:lnTo>
                      <a:pt x="7664" y="10061"/>
                    </a:lnTo>
                    <a:cubicBezTo>
                      <a:pt x="8131" y="10061"/>
                      <a:pt x="8423" y="9099"/>
                      <a:pt x="8189" y="8329"/>
                    </a:cubicBezTo>
                    <a:lnTo>
                      <a:pt x="6464" y="2654"/>
                    </a:lnTo>
                    <a:lnTo>
                      <a:pt x="56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 name="TextBox 3">
            <a:extLst>
              <a:ext uri="{FF2B5EF4-FFF2-40B4-BE49-F238E27FC236}">
                <a16:creationId xmlns:a16="http://schemas.microsoft.com/office/drawing/2014/main" id="{5BD9F860-76D8-507B-D510-42EEE87FB0B9}"/>
              </a:ext>
            </a:extLst>
          </p:cNvPr>
          <p:cNvSpPr txBox="1"/>
          <p:nvPr/>
        </p:nvSpPr>
        <p:spPr>
          <a:xfrm>
            <a:off x="2780675" y="194872"/>
            <a:ext cx="3582649"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000000"/>
                </a:solidFill>
                <a:effectLst/>
                <a:uLnTx/>
                <a:uFillTx/>
                <a:latin typeface="Arial"/>
                <a:cs typeface="Arial"/>
                <a:sym typeface="Arial"/>
              </a:rPr>
              <a:t>VẬN DỤNG </a:t>
            </a:r>
          </a:p>
        </p:txBody>
      </p:sp>
      <p:grpSp>
        <p:nvGrpSpPr>
          <p:cNvPr id="32" name="Google Shape;1054;p40">
            <a:extLst>
              <a:ext uri="{FF2B5EF4-FFF2-40B4-BE49-F238E27FC236}">
                <a16:creationId xmlns:a16="http://schemas.microsoft.com/office/drawing/2014/main" id="{16B9B6C2-E967-492E-FA97-7D5DA9749D95}"/>
              </a:ext>
            </a:extLst>
          </p:cNvPr>
          <p:cNvGrpSpPr/>
          <p:nvPr/>
        </p:nvGrpSpPr>
        <p:grpSpPr>
          <a:xfrm>
            <a:off x="-521048" y="1612900"/>
            <a:ext cx="3875928" cy="3038826"/>
            <a:chOff x="-580447" y="965585"/>
            <a:chExt cx="5046669" cy="3956716"/>
          </a:xfrm>
        </p:grpSpPr>
        <p:grpSp>
          <p:nvGrpSpPr>
            <p:cNvPr id="33" name="Google Shape;1055;p40">
              <a:extLst>
                <a:ext uri="{FF2B5EF4-FFF2-40B4-BE49-F238E27FC236}">
                  <a16:creationId xmlns:a16="http://schemas.microsoft.com/office/drawing/2014/main" id="{E72E76F2-C058-26CC-C7CB-E94AD3748ADF}"/>
                </a:ext>
              </a:extLst>
            </p:cNvPr>
            <p:cNvGrpSpPr/>
            <p:nvPr/>
          </p:nvGrpSpPr>
          <p:grpSpPr>
            <a:xfrm rot="-938708" flipH="1">
              <a:off x="-399661" y="2955809"/>
              <a:ext cx="949561" cy="1471542"/>
              <a:chOff x="2842464" y="2262943"/>
              <a:chExt cx="365928" cy="567114"/>
            </a:xfrm>
          </p:grpSpPr>
          <p:sp>
            <p:nvSpPr>
              <p:cNvPr id="118" name="Google Shape;1056;p40">
                <a:extLst>
                  <a:ext uri="{FF2B5EF4-FFF2-40B4-BE49-F238E27FC236}">
                    <a16:creationId xmlns:a16="http://schemas.microsoft.com/office/drawing/2014/main" id="{BDDDA834-F5C2-9B61-B273-D12792D16947}"/>
                  </a:ext>
                </a:extLst>
              </p:cNvPr>
              <p:cNvSpPr/>
              <p:nvPr/>
            </p:nvSpPr>
            <p:spPr>
              <a:xfrm>
                <a:off x="2842464" y="2262943"/>
                <a:ext cx="239879" cy="567114"/>
              </a:xfrm>
              <a:custGeom>
                <a:avLst/>
                <a:gdLst/>
                <a:ahLst/>
                <a:cxnLst/>
                <a:rect l="l" t="t" r="r" b="b"/>
                <a:pathLst>
                  <a:path w="9070" h="21443" extrusionOk="0">
                    <a:moveTo>
                      <a:pt x="7649" y="0"/>
                    </a:moveTo>
                    <a:cubicBezTo>
                      <a:pt x="7495" y="0"/>
                      <a:pt x="7325" y="29"/>
                      <a:pt x="7138" y="88"/>
                    </a:cubicBezTo>
                    <a:cubicBezTo>
                      <a:pt x="1915" y="1741"/>
                      <a:pt x="1" y="19673"/>
                      <a:pt x="1" y="19933"/>
                    </a:cubicBezTo>
                    <a:cubicBezTo>
                      <a:pt x="1" y="19933"/>
                      <a:pt x="524" y="21442"/>
                      <a:pt x="1857" y="21442"/>
                    </a:cubicBezTo>
                    <a:cubicBezTo>
                      <a:pt x="2060" y="21442"/>
                      <a:pt x="2282" y="21407"/>
                      <a:pt x="2524" y="21327"/>
                    </a:cubicBezTo>
                    <a:cubicBezTo>
                      <a:pt x="3715" y="20931"/>
                      <a:pt x="7531" y="11327"/>
                      <a:pt x="8600" y="5144"/>
                    </a:cubicBezTo>
                    <a:lnTo>
                      <a:pt x="6980" y="4690"/>
                    </a:lnTo>
                    <a:lnTo>
                      <a:pt x="8751" y="4147"/>
                    </a:lnTo>
                    <a:cubicBezTo>
                      <a:pt x="9069" y="1704"/>
                      <a:pt x="8838" y="0"/>
                      <a:pt x="76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057;p40">
                <a:extLst>
                  <a:ext uri="{FF2B5EF4-FFF2-40B4-BE49-F238E27FC236}">
                    <a16:creationId xmlns:a16="http://schemas.microsoft.com/office/drawing/2014/main" id="{6F29DC85-249A-F6A0-9D20-E9925F3698E8}"/>
                  </a:ext>
                </a:extLst>
              </p:cNvPr>
              <p:cNvSpPr/>
              <p:nvPr/>
            </p:nvSpPr>
            <p:spPr>
              <a:xfrm>
                <a:off x="2901045" y="2499490"/>
                <a:ext cx="307346" cy="311287"/>
              </a:xfrm>
              <a:custGeom>
                <a:avLst/>
                <a:gdLst/>
                <a:ahLst/>
                <a:cxnLst/>
                <a:rect l="l" t="t" r="r" b="b"/>
                <a:pathLst>
                  <a:path w="11621" h="11770" extrusionOk="0">
                    <a:moveTo>
                      <a:pt x="9243" y="1"/>
                    </a:moveTo>
                    <a:cubicBezTo>
                      <a:pt x="3852" y="1"/>
                      <a:pt x="1" y="10095"/>
                      <a:pt x="1" y="10095"/>
                    </a:cubicBezTo>
                    <a:cubicBezTo>
                      <a:pt x="1" y="10095"/>
                      <a:pt x="958" y="11769"/>
                      <a:pt x="1924" y="11769"/>
                    </a:cubicBezTo>
                    <a:cubicBezTo>
                      <a:pt x="2477" y="11769"/>
                      <a:pt x="3032" y="11222"/>
                      <a:pt x="3414" y="9504"/>
                    </a:cubicBezTo>
                    <a:cubicBezTo>
                      <a:pt x="4464" y="4778"/>
                      <a:pt x="9519" y="3530"/>
                      <a:pt x="10569" y="2020"/>
                    </a:cubicBezTo>
                    <a:cubicBezTo>
                      <a:pt x="11620" y="510"/>
                      <a:pt x="10241" y="117"/>
                      <a:pt x="10241" y="117"/>
                    </a:cubicBezTo>
                    <a:cubicBezTo>
                      <a:pt x="9903" y="38"/>
                      <a:pt x="9570" y="1"/>
                      <a:pt x="92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058;p40">
                <a:extLst>
                  <a:ext uri="{FF2B5EF4-FFF2-40B4-BE49-F238E27FC236}">
                    <a16:creationId xmlns:a16="http://schemas.microsoft.com/office/drawing/2014/main" id="{5B2ACDED-BCED-E4B0-587C-97C6D3C51847}"/>
                  </a:ext>
                </a:extLst>
              </p:cNvPr>
              <p:cNvSpPr/>
              <p:nvPr/>
            </p:nvSpPr>
            <p:spPr>
              <a:xfrm>
                <a:off x="2916887" y="2324539"/>
                <a:ext cx="114412" cy="381135"/>
              </a:xfrm>
              <a:custGeom>
                <a:avLst/>
                <a:gdLst/>
                <a:ahLst/>
                <a:cxnLst/>
                <a:rect l="l" t="t" r="r" b="b"/>
                <a:pathLst>
                  <a:path w="4326" h="14411" extrusionOk="0">
                    <a:moveTo>
                      <a:pt x="4196" y="0"/>
                    </a:moveTo>
                    <a:cubicBezTo>
                      <a:pt x="4163" y="73"/>
                      <a:pt x="808" y="7308"/>
                      <a:pt x="0" y="14394"/>
                    </a:cubicBezTo>
                    <a:lnTo>
                      <a:pt x="144" y="14411"/>
                    </a:lnTo>
                    <a:cubicBezTo>
                      <a:pt x="947" y="7348"/>
                      <a:pt x="4293" y="133"/>
                      <a:pt x="4326" y="60"/>
                    </a:cubicBezTo>
                    <a:lnTo>
                      <a:pt x="419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059;p40">
                <a:extLst>
                  <a:ext uri="{FF2B5EF4-FFF2-40B4-BE49-F238E27FC236}">
                    <a16:creationId xmlns:a16="http://schemas.microsoft.com/office/drawing/2014/main" id="{BFE57752-5396-2FBC-310F-480CE9A2BE16}"/>
                  </a:ext>
                </a:extLst>
              </p:cNvPr>
              <p:cNvSpPr/>
              <p:nvPr/>
            </p:nvSpPr>
            <p:spPr>
              <a:xfrm>
                <a:off x="2950898" y="2531729"/>
                <a:ext cx="179050" cy="182012"/>
              </a:xfrm>
              <a:custGeom>
                <a:avLst/>
                <a:gdLst/>
                <a:ahLst/>
                <a:cxnLst/>
                <a:rect l="l" t="t" r="r" b="b"/>
                <a:pathLst>
                  <a:path w="6770" h="6882" extrusionOk="0">
                    <a:moveTo>
                      <a:pt x="6702" y="1"/>
                    </a:moveTo>
                    <a:cubicBezTo>
                      <a:pt x="6651" y="28"/>
                      <a:pt x="1496" y="2815"/>
                      <a:pt x="1" y="6831"/>
                    </a:cubicBezTo>
                    <a:lnTo>
                      <a:pt x="136" y="6882"/>
                    </a:lnTo>
                    <a:cubicBezTo>
                      <a:pt x="906" y="4812"/>
                      <a:pt x="2666" y="3087"/>
                      <a:pt x="4008" y="2003"/>
                    </a:cubicBezTo>
                    <a:cubicBezTo>
                      <a:pt x="5466" y="828"/>
                      <a:pt x="6756" y="134"/>
                      <a:pt x="6770" y="127"/>
                    </a:cubicBezTo>
                    <a:lnTo>
                      <a:pt x="670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 name="Google Shape;1060;p40">
              <a:extLst>
                <a:ext uri="{FF2B5EF4-FFF2-40B4-BE49-F238E27FC236}">
                  <a16:creationId xmlns:a16="http://schemas.microsoft.com/office/drawing/2014/main" id="{98D79BC3-3BC7-B75E-E69A-94B6238850B0}"/>
                </a:ext>
              </a:extLst>
            </p:cNvPr>
            <p:cNvGrpSpPr/>
            <p:nvPr/>
          </p:nvGrpSpPr>
          <p:grpSpPr>
            <a:xfrm rot="938708">
              <a:off x="3335875" y="2955809"/>
              <a:ext cx="949561" cy="1471542"/>
              <a:chOff x="2842464" y="2262943"/>
              <a:chExt cx="365928" cy="567114"/>
            </a:xfrm>
          </p:grpSpPr>
          <p:sp>
            <p:nvSpPr>
              <p:cNvPr id="114" name="Google Shape;1061;p40">
                <a:extLst>
                  <a:ext uri="{FF2B5EF4-FFF2-40B4-BE49-F238E27FC236}">
                    <a16:creationId xmlns:a16="http://schemas.microsoft.com/office/drawing/2014/main" id="{1BD36AF1-846A-C81E-7CF3-FEA1C5BC8043}"/>
                  </a:ext>
                </a:extLst>
              </p:cNvPr>
              <p:cNvSpPr/>
              <p:nvPr/>
            </p:nvSpPr>
            <p:spPr>
              <a:xfrm>
                <a:off x="2842464" y="2262943"/>
                <a:ext cx="239879" cy="567114"/>
              </a:xfrm>
              <a:custGeom>
                <a:avLst/>
                <a:gdLst/>
                <a:ahLst/>
                <a:cxnLst/>
                <a:rect l="l" t="t" r="r" b="b"/>
                <a:pathLst>
                  <a:path w="9070" h="21443" extrusionOk="0">
                    <a:moveTo>
                      <a:pt x="7649" y="0"/>
                    </a:moveTo>
                    <a:cubicBezTo>
                      <a:pt x="7495" y="0"/>
                      <a:pt x="7325" y="29"/>
                      <a:pt x="7138" y="88"/>
                    </a:cubicBezTo>
                    <a:cubicBezTo>
                      <a:pt x="1915" y="1741"/>
                      <a:pt x="1" y="19673"/>
                      <a:pt x="1" y="19933"/>
                    </a:cubicBezTo>
                    <a:cubicBezTo>
                      <a:pt x="1" y="19933"/>
                      <a:pt x="524" y="21442"/>
                      <a:pt x="1857" y="21442"/>
                    </a:cubicBezTo>
                    <a:cubicBezTo>
                      <a:pt x="2060" y="21442"/>
                      <a:pt x="2282" y="21407"/>
                      <a:pt x="2524" y="21327"/>
                    </a:cubicBezTo>
                    <a:cubicBezTo>
                      <a:pt x="3715" y="20931"/>
                      <a:pt x="7531" y="11327"/>
                      <a:pt x="8600" y="5144"/>
                    </a:cubicBezTo>
                    <a:lnTo>
                      <a:pt x="6980" y="4690"/>
                    </a:lnTo>
                    <a:lnTo>
                      <a:pt x="8751" y="4147"/>
                    </a:lnTo>
                    <a:cubicBezTo>
                      <a:pt x="9069" y="1704"/>
                      <a:pt x="8838" y="0"/>
                      <a:pt x="76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062;p40">
                <a:extLst>
                  <a:ext uri="{FF2B5EF4-FFF2-40B4-BE49-F238E27FC236}">
                    <a16:creationId xmlns:a16="http://schemas.microsoft.com/office/drawing/2014/main" id="{CFAE9854-20AF-502D-F4F4-A61C39484C73}"/>
                  </a:ext>
                </a:extLst>
              </p:cNvPr>
              <p:cNvSpPr/>
              <p:nvPr/>
            </p:nvSpPr>
            <p:spPr>
              <a:xfrm>
                <a:off x="2901045" y="2499490"/>
                <a:ext cx="307346" cy="311287"/>
              </a:xfrm>
              <a:custGeom>
                <a:avLst/>
                <a:gdLst/>
                <a:ahLst/>
                <a:cxnLst/>
                <a:rect l="l" t="t" r="r" b="b"/>
                <a:pathLst>
                  <a:path w="11621" h="11770" extrusionOk="0">
                    <a:moveTo>
                      <a:pt x="9243" y="1"/>
                    </a:moveTo>
                    <a:cubicBezTo>
                      <a:pt x="3852" y="1"/>
                      <a:pt x="1" y="10095"/>
                      <a:pt x="1" y="10095"/>
                    </a:cubicBezTo>
                    <a:cubicBezTo>
                      <a:pt x="1" y="10095"/>
                      <a:pt x="958" y="11769"/>
                      <a:pt x="1924" y="11769"/>
                    </a:cubicBezTo>
                    <a:cubicBezTo>
                      <a:pt x="2477" y="11769"/>
                      <a:pt x="3032" y="11222"/>
                      <a:pt x="3414" y="9504"/>
                    </a:cubicBezTo>
                    <a:cubicBezTo>
                      <a:pt x="4464" y="4778"/>
                      <a:pt x="9519" y="3530"/>
                      <a:pt x="10569" y="2020"/>
                    </a:cubicBezTo>
                    <a:cubicBezTo>
                      <a:pt x="11620" y="510"/>
                      <a:pt x="10241" y="117"/>
                      <a:pt x="10241" y="117"/>
                    </a:cubicBezTo>
                    <a:cubicBezTo>
                      <a:pt x="9903" y="38"/>
                      <a:pt x="9570" y="1"/>
                      <a:pt x="92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063;p40">
                <a:extLst>
                  <a:ext uri="{FF2B5EF4-FFF2-40B4-BE49-F238E27FC236}">
                    <a16:creationId xmlns:a16="http://schemas.microsoft.com/office/drawing/2014/main" id="{67544A77-D8BA-1547-8175-4C84E36D9067}"/>
                  </a:ext>
                </a:extLst>
              </p:cNvPr>
              <p:cNvSpPr/>
              <p:nvPr/>
            </p:nvSpPr>
            <p:spPr>
              <a:xfrm>
                <a:off x="2916887" y="2324539"/>
                <a:ext cx="114412" cy="381135"/>
              </a:xfrm>
              <a:custGeom>
                <a:avLst/>
                <a:gdLst/>
                <a:ahLst/>
                <a:cxnLst/>
                <a:rect l="l" t="t" r="r" b="b"/>
                <a:pathLst>
                  <a:path w="4326" h="14411" extrusionOk="0">
                    <a:moveTo>
                      <a:pt x="4196" y="0"/>
                    </a:moveTo>
                    <a:cubicBezTo>
                      <a:pt x="4163" y="73"/>
                      <a:pt x="808" y="7308"/>
                      <a:pt x="0" y="14394"/>
                    </a:cubicBezTo>
                    <a:lnTo>
                      <a:pt x="144" y="14411"/>
                    </a:lnTo>
                    <a:cubicBezTo>
                      <a:pt x="947" y="7348"/>
                      <a:pt x="4293" y="133"/>
                      <a:pt x="4326" y="60"/>
                    </a:cubicBezTo>
                    <a:lnTo>
                      <a:pt x="419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064;p40">
                <a:extLst>
                  <a:ext uri="{FF2B5EF4-FFF2-40B4-BE49-F238E27FC236}">
                    <a16:creationId xmlns:a16="http://schemas.microsoft.com/office/drawing/2014/main" id="{8C38AA87-F9CF-EA7D-2574-476C69CAB614}"/>
                  </a:ext>
                </a:extLst>
              </p:cNvPr>
              <p:cNvSpPr/>
              <p:nvPr/>
            </p:nvSpPr>
            <p:spPr>
              <a:xfrm>
                <a:off x="2950898" y="2531729"/>
                <a:ext cx="179050" cy="182012"/>
              </a:xfrm>
              <a:custGeom>
                <a:avLst/>
                <a:gdLst/>
                <a:ahLst/>
                <a:cxnLst/>
                <a:rect l="l" t="t" r="r" b="b"/>
                <a:pathLst>
                  <a:path w="6770" h="6882" extrusionOk="0">
                    <a:moveTo>
                      <a:pt x="6702" y="1"/>
                    </a:moveTo>
                    <a:cubicBezTo>
                      <a:pt x="6651" y="28"/>
                      <a:pt x="1496" y="2815"/>
                      <a:pt x="1" y="6831"/>
                    </a:cubicBezTo>
                    <a:lnTo>
                      <a:pt x="136" y="6882"/>
                    </a:lnTo>
                    <a:cubicBezTo>
                      <a:pt x="906" y="4812"/>
                      <a:pt x="2666" y="3087"/>
                      <a:pt x="4008" y="2003"/>
                    </a:cubicBezTo>
                    <a:cubicBezTo>
                      <a:pt x="5466" y="828"/>
                      <a:pt x="6756" y="134"/>
                      <a:pt x="6770" y="127"/>
                    </a:cubicBezTo>
                    <a:lnTo>
                      <a:pt x="670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 name="Google Shape;1065;p40">
              <a:extLst>
                <a:ext uri="{FF2B5EF4-FFF2-40B4-BE49-F238E27FC236}">
                  <a16:creationId xmlns:a16="http://schemas.microsoft.com/office/drawing/2014/main" id="{C4CB50E5-3934-1A03-1A4D-BC902EB0FCCB}"/>
                </a:ext>
              </a:extLst>
            </p:cNvPr>
            <p:cNvGrpSpPr/>
            <p:nvPr/>
          </p:nvGrpSpPr>
          <p:grpSpPr>
            <a:xfrm>
              <a:off x="-51532" y="965585"/>
              <a:ext cx="3776764" cy="3956716"/>
              <a:chOff x="-51532" y="965585"/>
              <a:chExt cx="3776764" cy="3956716"/>
            </a:xfrm>
          </p:grpSpPr>
          <p:sp>
            <p:nvSpPr>
              <p:cNvPr id="36" name="Google Shape;1066;p40">
                <a:extLst>
                  <a:ext uri="{FF2B5EF4-FFF2-40B4-BE49-F238E27FC236}">
                    <a16:creationId xmlns:a16="http://schemas.microsoft.com/office/drawing/2014/main" id="{9FBCC6D6-9982-3F8C-13B6-170CE841DECD}"/>
                  </a:ext>
                </a:extLst>
              </p:cNvPr>
              <p:cNvSpPr/>
              <p:nvPr/>
            </p:nvSpPr>
            <p:spPr>
              <a:xfrm>
                <a:off x="355457" y="1627474"/>
                <a:ext cx="2979683" cy="1863120"/>
              </a:xfrm>
              <a:custGeom>
                <a:avLst/>
                <a:gdLst/>
                <a:ahLst/>
                <a:cxnLst/>
                <a:rect l="l" t="t" r="r" b="b"/>
                <a:pathLst>
                  <a:path w="33789" h="21128" extrusionOk="0">
                    <a:moveTo>
                      <a:pt x="110" y="0"/>
                    </a:moveTo>
                    <a:cubicBezTo>
                      <a:pt x="49" y="0"/>
                      <a:pt x="0" y="50"/>
                      <a:pt x="0" y="110"/>
                    </a:cubicBezTo>
                    <a:lnTo>
                      <a:pt x="0" y="21016"/>
                    </a:lnTo>
                    <a:cubicBezTo>
                      <a:pt x="0" y="21077"/>
                      <a:pt x="49" y="21127"/>
                      <a:pt x="110" y="21127"/>
                    </a:cubicBezTo>
                    <a:lnTo>
                      <a:pt x="33677" y="21127"/>
                    </a:lnTo>
                    <a:cubicBezTo>
                      <a:pt x="33738" y="21127"/>
                      <a:pt x="33788" y="21077"/>
                      <a:pt x="33788" y="21016"/>
                    </a:cubicBezTo>
                    <a:lnTo>
                      <a:pt x="33788" y="110"/>
                    </a:lnTo>
                    <a:cubicBezTo>
                      <a:pt x="33788" y="50"/>
                      <a:pt x="33738" y="0"/>
                      <a:pt x="336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1067;p40">
                <a:extLst>
                  <a:ext uri="{FF2B5EF4-FFF2-40B4-BE49-F238E27FC236}">
                    <a16:creationId xmlns:a16="http://schemas.microsoft.com/office/drawing/2014/main" id="{49584C1F-20F5-28B0-10F0-B2E39040662F}"/>
                  </a:ext>
                </a:extLst>
              </p:cNvPr>
              <p:cNvGrpSpPr/>
              <p:nvPr/>
            </p:nvGrpSpPr>
            <p:grpSpPr>
              <a:xfrm>
                <a:off x="425563" y="1547934"/>
                <a:ext cx="1411401" cy="1850069"/>
                <a:chOff x="425563" y="1547934"/>
                <a:chExt cx="1411401" cy="1850069"/>
              </a:xfrm>
            </p:grpSpPr>
            <p:sp>
              <p:nvSpPr>
                <p:cNvPr id="112" name="Google Shape;1068;p40">
                  <a:extLst>
                    <a:ext uri="{FF2B5EF4-FFF2-40B4-BE49-F238E27FC236}">
                      <a16:creationId xmlns:a16="http://schemas.microsoft.com/office/drawing/2014/main" id="{63D9E727-D495-C0CF-2B9E-A244D0076F32}"/>
                    </a:ext>
                  </a:extLst>
                </p:cNvPr>
                <p:cNvSpPr/>
                <p:nvPr/>
              </p:nvSpPr>
              <p:spPr>
                <a:xfrm>
                  <a:off x="425563" y="1547934"/>
                  <a:ext cx="1411401" cy="1850069"/>
                </a:xfrm>
                <a:custGeom>
                  <a:avLst/>
                  <a:gdLst/>
                  <a:ahLst/>
                  <a:cxnLst/>
                  <a:rect l="l" t="t" r="r" b="b"/>
                  <a:pathLst>
                    <a:path w="16005" h="20980" extrusionOk="0">
                      <a:moveTo>
                        <a:pt x="0" y="1"/>
                      </a:moveTo>
                      <a:lnTo>
                        <a:pt x="0" y="18017"/>
                      </a:lnTo>
                      <a:lnTo>
                        <a:pt x="12767" y="18017"/>
                      </a:lnTo>
                      <a:cubicBezTo>
                        <a:pt x="14463" y="18017"/>
                        <a:pt x="15853" y="19321"/>
                        <a:pt x="15991" y="20979"/>
                      </a:cubicBezTo>
                      <a:lnTo>
                        <a:pt x="16004" y="20979"/>
                      </a:lnTo>
                      <a:lnTo>
                        <a:pt x="16004" y="3237"/>
                      </a:lnTo>
                      <a:cubicBezTo>
                        <a:pt x="16004" y="1450"/>
                        <a:pt x="14556" y="1"/>
                        <a:pt x="127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069;p40">
                  <a:extLst>
                    <a:ext uri="{FF2B5EF4-FFF2-40B4-BE49-F238E27FC236}">
                      <a16:creationId xmlns:a16="http://schemas.microsoft.com/office/drawing/2014/main" id="{9220F4E9-080A-60DA-D497-4661385F98AC}"/>
                    </a:ext>
                  </a:extLst>
                </p:cNvPr>
                <p:cNvSpPr/>
                <p:nvPr/>
              </p:nvSpPr>
              <p:spPr>
                <a:xfrm>
                  <a:off x="425563" y="1547934"/>
                  <a:ext cx="1411383" cy="1850043"/>
                </a:xfrm>
                <a:custGeom>
                  <a:avLst/>
                  <a:gdLst/>
                  <a:ahLst/>
                  <a:cxnLst/>
                  <a:rect l="l" t="t" r="r" b="b"/>
                  <a:pathLst>
                    <a:path w="16005" h="20980" extrusionOk="0">
                      <a:moveTo>
                        <a:pt x="0" y="1"/>
                      </a:moveTo>
                      <a:lnTo>
                        <a:pt x="0" y="18017"/>
                      </a:lnTo>
                      <a:lnTo>
                        <a:pt x="12767" y="18017"/>
                      </a:lnTo>
                      <a:cubicBezTo>
                        <a:pt x="14463" y="18017"/>
                        <a:pt x="15853" y="19321"/>
                        <a:pt x="15991" y="20979"/>
                      </a:cubicBezTo>
                      <a:lnTo>
                        <a:pt x="16004" y="20979"/>
                      </a:lnTo>
                      <a:lnTo>
                        <a:pt x="16004" y="3237"/>
                      </a:lnTo>
                      <a:cubicBezTo>
                        <a:pt x="16004" y="1450"/>
                        <a:pt x="14556" y="1"/>
                        <a:pt x="12767" y="1"/>
                      </a:cubicBezTo>
                      <a:close/>
                    </a:path>
                  </a:pathLst>
                </a:custGeom>
                <a:solidFill>
                  <a:srgbClr val="FFBD9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 name="Google Shape;1070;p40">
                <a:extLst>
                  <a:ext uri="{FF2B5EF4-FFF2-40B4-BE49-F238E27FC236}">
                    <a16:creationId xmlns:a16="http://schemas.microsoft.com/office/drawing/2014/main" id="{F8351734-AD23-A14E-08F8-E403531460F3}"/>
                  </a:ext>
                </a:extLst>
              </p:cNvPr>
              <p:cNvSpPr/>
              <p:nvPr/>
            </p:nvSpPr>
            <p:spPr>
              <a:xfrm>
                <a:off x="421771" y="3135991"/>
                <a:ext cx="2826770" cy="261990"/>
              </a:xfrm>
              <a:custGeom>
                <a:avLst/>
                <a:gdLst/>
                <a:ahLst/>
                <a:cxnLst/>
                <a:rect l="l" t="t" r="r" b="b"/>
                <a:pathLst>
                  <a:path w="32055" h="2971" extrusionOk="0">
                    <a:moveTo>
                      <a:pt x="1" y="1"/>
                    </a:moveTo>
                    <a:lnTo>
                      <a:pt x="1" y="2970"/>
                    </a:lnTo>
                    <a:lnTo>
                      <a:pt x="32055" y="2970"/>
                    </a:lnTo>
                    <a:lnTo>
                      <a:pt x="320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71;p40">
                <a:extLst>
                  <a:ext uri="{FF2B5EF4-FFF2-40B4-BE49-F238E27FC236}">
                    <a16:creationId xmlns:a16="http://schemas.microsoft.com/office/drawing/2014/main" id="{DDEF89BC-B9DF-62B5-F2E2-0CFFFEB86C48}"/>
                  </a:ext>
                </a:extLst>
              </p:cNvPr>
              <p:cNvSpPr/>
              <p:nvPr/>
            </p:nvSpPr>
            <p:spPr>
              <a:xfrm>
                <a:off x="2154232" y="2863422"/>
                <a:ext cx="809979" cy="36772"/>
              </a:xfrm>
              <a:custGeom>
                <a:avLst/>
                <a:gdLst/>
                <a:ahLst/>
                <a:cxnLst/>
                <a:rect l="l" t="t" r="r" b="b"/>
                <a:pathLst>
                  <a:path w="9185" h="417" extrusionOk="0">
                    <a:moveTo>
                      <a:pt x="209" y="1"/>
                    </a:moveTo>
                    <a:cubicBezTo>
                      <a:pt x="94" y="1"/>
                      <a:pt x="1" y="94"/>
                      <a:pt x="1" y="209"/>
                    </a:cubicBezTo>
                    <a:cubicBezTo>
                      <a:pt x="1" y="323"/>
                      <a:pt x="94" y="417"/>
                      <a:pt x="209" y="417"/>
                    </a:cubicBezTo>
                    <a:lnTo>
                      <a:pt x="8976" y="417"/>
                    </a:lnTo>
                    <a:cubicBezTo>
                      <a:pt x="9091" y="417"/>
                      <a:pt x="9183" y="323"/>
                      <a:pt x="9184" y="209"/>
                    </a:cubicBezTo>
                    <a:cubicBezTo>
                      <a:pt x="9184" y="94"/>
                      <a:pt x="9091" y="1"/>
                      <a:pt x="8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72;p40">
                <a:extLst>
                  <a:ext uri="{FF2B5EF4-FFF2-40B4-BE49-F238E27FC236}">
                    <a16:creationId xmlns:a16="http://schemas.microsoft.com/office/drawing/2014/main" id="{C582E581-50EA-AB0E-0D84-855E637DCB12}"/>
                  </a:ext>
                </a:extLst>
              </p:cNvPr>
              <p:cNvSpPr/>
              <p:nvPr/>
            </p:nvSpPr>
            <p:spPr>
              <a:xfrm>
                <a:off x="670008" y="1830291"/>
                <a:ext cx="809803" cy="36684"/>
              </a:xfrm>
              <a:custGeom>
                <a:avLst/>
                <a:gdLst/>
                <a:ahLst/>
                <a:cxnLst/>
                <a:rect l="l" t="t" r="r" b="b"/>
                <a:pathLst>
                  <a:path w="9183" h="416" extrusionOk="0">
                    <a:moveTo>
                      <a:pt x="208" y="1"/>
                    </a:moveTo>
                    <a:cubicBezTo>
                      <a:pt x="93" y="1"/>
                      <a:pt x="1" y="93"/>
                      <a:pt x="1" y="208"/>
                    </a:cubicBezTo>
                    <a:cubicBezTo>
                      <a:pt x="1" y="323"/>
                      <a:pt x="93" y="416"/>
                      <a:pt x="208" y="416"/>
                    </a:cubicBezTo>
                    <a:lnTo>
                      <a:pt x="8975" y="416"/>
                    </a:lnTo>
                    <a:cubicBezTo>
                      <a:pt x="9090" y="416"/>
                      <a:pt x="9183" y="323"/>
                      <a:pt x="9183" y="208"/>
                    </a:cubicBezTo>
                    <a:cubicBezTo>
                      <a:pt x="9183" y="93"/>
                      <a:pt x="9090" y="1"/>
                      <a:pt x="89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73;p40">
                <a:extLst>
                  <a:ext uri="{FF2B5EF4-FFF2-40B4-BE49-F238E27FC236}">
                    <a16:creationId xmlns:a16="http://schemas.microsoft.com/office/drawing/2014/main" id="{891E207C-2A5F-4847-E372-E1E0437D5BBA}"/>
                  </a:ext>
                </a:extLst>
              </p:cNvPr>
              <p:cNvSpPr/>
              <p:nvPr/>
            </p:nvSpPr>
            <p:spPr>
              <a:xfrm>
                <a:off x="670008" y="2002509"/>
                <a:ext cx="809803" cy="36684"/>
              </a:xfrm>
              <a:custGeom>
                <a:avLst/>
                <a:gdLst/>
                <a:ahLst/>
                <a:cxnLst/>
                <a:rect l="l" t="t" r="r" b="b"/>
                <a:pathLst>
                  <a:path w="9183" h="416" extrusionOk="0">
                    <a:moveTo>
                      <a:pt x="208" y="0"/>
                    </a:moveTo>
                    <a:cubicBezTo>
                      <a:pt x="93" y="0"/>
                      <a:pt x="1" y="93"/>
                      <a:pt x="1" y="208"/>
                    </a:cubicBezTo>
                    <a:cubicBezTo>
                      <a:pt x="1" y="323"/>
                      <a:pt x="93" y="415"/>
                      <a:pt x="208" y="415"/>
                    </a:cubicBezTo>
                    <a:lnTo>
                      <a:pt x="8975" y="415"/>
                    </a:lnTo>
                    <a:cubicBezTo>
                      <a:pt x="9090" y="415"/>
                      <a:pt x="9183" y="323"/>
                      <a:pt x="9183" y="208"/>
                    </a:cubicBezTo>
                    <a:cubicBezTo>
                      <a:pt x="9183" y="93"/>
                      <a:pt x="9090" y="0"/>
                      <a:pt x="89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074;p40">
                <a:extLst>
                  <a:ext uri="{FF2B5EF4-FFF2-40B4-BE49-F238E27FC236}">
                    <a16:creationId xmlns:a16="http://schemas.microsoft.com/office/drawing/2014/main" id="{F0543D5F-CA24-894D-3C4C-2D5806535DC3}"/>
                  </a:ext>
                </a:extLst>
              </p:cNvPr>
              <p:cNvSpPr/>
              <p:nvPr/>
            </p:nvSpPr>
            <p:spPr>
              <a:xfrm>
                <a:off x="670008" y="2174727"/>
                <a:ext cx="809803" cy="36772"/>
              </a:xfrm>
              <a:custGeom>
                <a:avLst/>
                <a:gdLst/>
                <a:ahLst/>
                <a:cxnLst/>
                <a:rect l="l" t="t" r="r" b="b"/>
                <a:pathLst>
                  <a:path w="9183" h="417" extrusionOk="0">
                    <a:moveTo>
                      <a:pt x="208" y="0"/>
                    </a:moveTo>
                    <a:cubicBezTo>
                      <a:pt x="93" y="0"/>
                      <a:pt x="1" y="93"/>
                      <a:pt x="1" y="208"/>
                    </a:cubicBezTo>
                    <a:cubicBezTo>
                      <a:pt x="1" y="323"/>
                      <a:pt x="93" y="416"/>
                      <a:pt x="208" y="416"/>
                    </a:cubicBezTo>
                    <a:lnTo>
                      <a:pt x="8975" y="416"/>
                    </a:lnTo>
                    <a:cubicBezTo>
                      <a:pt x="9090" y="416"/>
                      <a:pt x="9183" y="323"/>
                      <a:pt x="9183" y="208"/>
                    </a:cubicBezTo>
                    <a:cubicBezTo>
                      <a:pt x="9183" y="93"/>
                      <a:pt x="9090" y="0"/>
                      <a:pt x="89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75;p40">
                <a:extLst>
                  <a:ext uri="{FF2B5EF4-FFF2-40B4-BE49-F238E27FC236}">
                    <a16:creationId xmlns:a16="http://schemas.microsoft.com/office/drawing/2014/main" id="{916143CD-3657-40D7-EA8A-D6BE04A7D78B}"/>
                  </a:ext>
                </a:extLst>
              </p:cNvPr>
              <p:cNvSpPr/>
              <p:nvPr/>
            </p:nvSpPr>
            <p:spPr>
              <a:xfrm>
                <a:off x="670008" y="2346857"/>
                <a:ext cx="809803" cy="36772"/>
              </a:xfrm>
              <a:custGeom>
                <a:avLst/>
                <a:gdLst/>
                <a:ahLst/>
                <a:cxnLst/>
                <a:rect l="l" t="t" r="r" b="b"/>
                <a:pathLst>
                  <a:path w="9183" h="417" extrusionOk="0">
                    <a:moveTo>
                      <a:pt x="208" y="1"/>
                    </a:moveTo>
                    <a:cubicBezTo>
                      <a:pt x="93" y="1"/>
                      <a:pt x="1" y="94"/>
                      <a:pt x="1" y="208"/>
                    </a:cubicBezTo>
                    <a:cubicBezTo>
                      <a:pt x="1" y="323"/>
                      <a:pt x="93" y="417"/>
                      <a:pt x="208" y="417"/>
                    </a:cubicBezTo>
                    <a:lnTo>
                      <a:pt x="8975" y="417"/>
                    </a:lnTo>
                    <a:cubicBezTo>
                      <a:pt x="9090" y="417"/>
                      <a:pt x="9183" y="323"/>
                      <a:pt x="9183" y="208"/>
                    </a:cubicBezTo>
                    <a:cubicBezTo>
                      <a:pt x="9183" y="94"/>
                      <a:pt x="9090" y="1"/>
                      <a:pt x="89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76;p40">
                <a:extLst>
                  <a:ext uri="{FF2B5EF4-FFF2-40B4-BE49-F238E27FC236}">
                    <a16:creationId xmlns:a16="http://schemas.microsoft.com/office/drawing/2014/main" id="{8902C460-5D2C-7190-E2CB-23261EA8A2C0}"/>
                  </a:ext>
                </a:extLst>
              </p:cNvPr>
              <p:cNvSpPr/>
              <p:nvPr/>
            </p:nvSpPr>
            <p:spPr>
              <a:xfrm>
                <a:off x="670008" y="2519075"/>
                <a:ext cx="809803" cy="36772"/>
              </a:xfrm>
              <a:custGeom>
                <a:avLst/>
                <a:gdLst/>
                <a:ahLst/>
                <a:cxnLst/>
                <a:rect l="l" t="t" r="r" b="b"/>
                <a:pathLst>
                  <a:path w="9183" h="417" extrusionOk="0">
                    <a:moveTo>
                      <a:pt x="208" y="0"/>
                    </a:moveTo>
                    <a:cubicBezTo>
                      <a:pt x="93" y="0"/>
                      <a:pt x="1" y="94"/>
                      <a:pt x="1" y="208"/>
                    </a:cubicBezTo>
                    <a:cubicBezTo>
                      <a:pt x="1" y="323"/>
                      <a:pt x="93" y="416"/>
                      <a:pt x="208" y="416"/>
                    </a:cubicBezTo>
                    <a:lnTo>
                      <a:pt x="8975" y="416"/>
                    </a:lnTo>
                    <a:cubicBezTo>
                      <a:pt x="9090" y="416"/>
                      <a:pt x="9183" y="323"/>
                      <a:pt x="9183" y="208"/>
                    </a:cubicBezTo>
                    <a:cubicBezTo>
                      <a:pt x="9183" y="94"/>
                      <a:pt x="9090" y="0"/>
                      <a:pt x="89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077;p40">
                <a:extLst>
                  <a:ext uri="{FF2B5EF4-FFF2-40B4-BE49-F238E27FC236}">
                    <a16:creationId xmlns:a16="http://schemas.microsoft.com/office/drawing/2014/main" id="{5E5EBF0F-9D25-899F-50D3-086A16AACCC4}"/>
                  </a:ext>
                </a:extLst>
              </p:cNvPr>
              <p:cNvSpPr/>
              <p:nvPr/>
            </p:nvSpPr>
            <p:spPr>
              <a:xfrm>
                <a:off x="670008" y="2691293"/>
                <a:ext cx="809803" cy="36772"/>
              </a:xfrm>
              <a:custGeom>
                <a:avLst/>
                <a:gdLst/>
                <a:ahLst/>
                <a:cxnLst/>
                <a:rect l="l" t="t" r="r" b="b"/>
                <a:pathLst>
                  <a:path w="9183" h="417" extrusionOk="0">
                    <a:moveTo>
                      <a:pt x="208" y="0"/>
                    </a:moveTo>
                    <a:cubicBezTo>
                      <a:pt x="93" y="0"/>
                      <a:pt x="1" y="93"/>
                      <a:pt x="1" y="209"/>
                    </a:cubicBezTo>
                    <a:cubicBezTo>
                      <a:pt x="1" y="323"/>
                      <a:pt x="93" y="416"/>
                      <a:pt x="208" y="416"/>
                    </a:cubicBezTo>
                    <a:lnTo>
                      <a:pt x="8975" y="416"/>
                    </a:lnTo>
                    <a:cubicBezTo>
                      <a:pt x="9090" y="416"/>
                      <a:pt x="9183" y="323"/>
                      <a:pt x="9183" y="209"/>
                    </a:cubicBezTo>
                    <a:cubicBezTo>
                      <a:pt x="9183" y="93"/>
                      <a:pt x="9090" y="0"/>
                      <a:pt x="89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078;p40">
                <a:extLst>
                  <a:ext uri="{FF2B5EF4-FFF2-40B4-BE49-F238E27FC236}">
                    <a16:creationId xmlns:a16="http://schemas.microsoft.com/office/drawing/2014/main" id="{B0077A27-9DFA-B3CF-F5CC-7D2D3CD43E71}"/>
                  </a:ext>
                </a:extLst>
              </p:cNvPr>
              <p:cNvSpPr/>
              <p:nvPr/>
            </p:nvSpPr>
            <p:spPr>
              <a:xfrm>
                <a:off x="670008" y="2863422"/>
                <a:ext cx="809803" cy="36772"/>
              </a:xfrm>
              <a:custGeom>
                <a:avLst/>
                <a:gdLst/>
                <a:ahLst/>
                <a:cxnLst/>
                <a:rect l="l" t="t" r="r" b="b"/>
                <a:pathLst>
                  <a:path w="9183" h="417" extrusionOk="0">
                    <a:moveTo>
                      <a:pt x="208" y="1"/>
                    </a:moveTo>
                    <a:cubicBezTo>
                      <a:pt x="93" y="1"/>
                      <a:pt x="1" y="94"/>
                      <a:pt x="1" y="209"/>
                    </a:cubicBezTo>
                    <a:cubicBezTo>
                      <a:pt x="1" y="323"/>
                      <a:pt x="93" y="417"/>
                      <a:pt x="208" y="417"/>
                    </a:cubicBezTo>
                    <a:lnTo>
                      <a:pt x="8975" y="417"/>
                    </a:lnTo>
                    <a:cubicBezTo>
                      <a:pt x="9090" y="417"/>
                      <a:pt x="9183" y="323"/>
                      <a:pt x="9183" y="209"/>
                    </a:cubicBezTo>
                    <a:cubicBezTo>
                      <a:pt x="9183" y="94"/>
                      <a:pt x="9090" y="1"/>
                      <a:pt x="8975" y="1"/>
                    </a:cubicBezTo>
                    <a:close/>
                  </a:path>
                </a:pathLst>
              </a:custGeom>
              <a:solidFill>
                <a:srgbClr val="B4B5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7" name="Google Shape;1079;p40">
                <a:extLst>
                  <a:ext uri="{FF2B5EF4-FFF2-40B4-BE49-F238E27FC236}">
                    <a16:creationId xmlns:a16="http://schemas.microsoft.com/office/drawing/2014/main" id="{420B93AB-5C22-9EF3-DC10-982918923AE9}"/>
                  </a:ext>
                </a:extLst>
              </p:cNvPr>
              <p:cNvGrpSpPr/>
              <p:nvPr/>
            </p:nvGrpSpPr>
            <p:grpSpPr>
              <a:xfrm>
                <a:off x="-51532" y="3490521"/>
                <a:ext cx="3776764" cy="1176291"/>
                <a:chOff x="537247" y="4853158"/>
                <a:chExt cx="812732" cy="253129"/>
              </a:xfrm>
            </p:grpSpPr>
            <p:sp>
              <p:nvSpPr>
                <p:cNvPr id="99" name="Google Shape;1080;p40">
                  <a:extLst>
                    <a:ext uri="{FF2B5EF4-FFF2-40B4-BE49-F238E27FC236}">
                      <a16:creationId xmlns:a16="http://schemas.microsoft.com/office/drawing/2014/main" id="{810DE1E6-A85A-7CE8-BC27-20C5EFBD715C}"/>
                    </a:ext>
                  </a:extLst>
                </p:cNvPr>
                <p:cNvSpPr/>
                <p:nvPr/>
              </p:nvSpPr>
              <p:spPr>
                <a:xfrm>
                  <a:off x="537247" y="5001979"/>
                  <a:ext cx="812732" cy="104230"/>
                </a:xfrm>
                <a:custGeom>
                  <a:avLst/>
                  <a:gdLst/>
                  <a:ahLst/>
                  <a:cxnLst/>
                  <a:rect l="l" t="t" r="r" b="b"/>
                  <a:pathLst>
                    <a:path w="30730" h="3941" extrusionOk="0">
                      <a:moveTo>
                        <a:pt x="662" y="0"/>
                      </a:moveTo>
                      <a:cubicBezTo>
                        <a:pt x="296" y="0"/>
                        <a:pt x="0" y="297"/>
                        <a:pt x="0" y="662"/>
                      </a:cubicBezTo>
                      <a:lnTo>
                        <a:pt x="0" y="3280"/>
                      </a:lnTo>
                      <a:cubicBezTo>
                        <a:pt x="0" y="3645"/>
                        <a:pt x="296" y="3941"/>
                        <a:pt x="662" y="3941"/>
                      </a:cubicBezTo>
                      <a:lnTo>
                        <a:pt x="30067" y="3941"/>
                      </a:lnTo>
                      <a:cubicBezTo>
                        <a:pt x="30432" y="3941"/>
                        <a:pt x="30729" y="3645"/>
                        <a:pt x="30729" y="3280"/>
                      </a:cubicBezTo>
                      <a:lnTo>
                        <a:pt x="30729" y="662"/>
                      </a:lnTo>
                      <a:cubicBezTo>
                        <a:pt x="30729" y="297"/>
                        <a:pt x="30432" y="0"/>
                        <a:pt x="300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81;p40">
                  <a:extLst>
                    <a:ext uri="{FF2B5EF4-FFF2-40B4-BE49-F238E27FC236}">
                      <a16:creationId xmlns:a16="http://schemas.microsoft.com/office/drawing/2014/main" id="{8B131716-3130-2F66-40A3-BD3A421C4A27}"/>
                    </a:ext>
                  </a:extLst>
                </p:cNvPr>
                <p:cNvSpPr/>
                <p:nvPr/>
              </p:nvSpPr>
              <p:spPr>
                <a:xfrm>
                  <a:off x="1271297" y="4999942"/>
                  <a:ext cx="28378" cy="106345"/>
                </a:xfrm>
                <a:custGeom>
                  <a:avLst/>
                  <a:gdLst/>
                  <a:ahLst/>
                  <a:cxnLst/>
                  <a:rect l="l" t="t" r="r" b="b"/>
                  <a:pathLst>
                    <a:path w="1073" h="4021" extrusionOk="0">
                      <a:moveTo>
                        <a:pt x="1" y="0"/>
                      </a:moveTo>
                      <a:lnTo>
                        <a:pt x="1" y="4021"/>
                      </a:lnTo>
                      <a:lnTo>
                        <a:pt x="1072" y="4021"/>
                      </a:lnTo>
                      <a:lnTo>
                        <a:pt x="107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82;p40">
                  <a:extLst>
                    <a:ext uri="{FF2B5EF4-FFF2-40B4-BE49-F238E27FC236}">
                      <a16:creationId xmlns:a16="http://schemas.microsoft.com/office/drawing/2014/main" id="{F4510ADE-A07E-5866-0A26-4D9BBF8685D4}"/>
                    </a:ext>
                  </a:extLst>
                </p:cNvPr>
                <p:cNvSpPr/>
                <p:nvPr/>
              </p:nvSpPr>
              <p:spPr>
                <a:xfrm>
                  <a:off x="1219301" y="4999942"/>
                  <a:ext cx="28405" cy="106345"/>
                </a:xfrm>
                <a:custGeom>
                  <a:avLst/>
                  <a:gdLst/>
                  <a:ahLst/>
                  <a:cxnLst/>
                  <a:rect l="l" t="t" r="r" b="b"/>
                  <a:pathLst>
                    <a:path w="1074" h="4021" extrusionOk="0">
                      <a:moveTo>
                        <a:pt x="0" y="0"/>
                      </a:moveTo>
                      <a:lnTo>
                        <a:pt x="0" y="4021"/>
                      </a:lnTo>
                      <a:lnTo>
                        <a:pt x="1073" y="4021"/>
                      </a:lnTo>
                      <a:lnTo>
                        <a:pt x="107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83;p40">
                  <a:extLst>
                    <a:ext uri="{FF2B5EF4-FFF2-40B4-BE49-F238E27FC236}">
                      <a16:creationId xmlns:a16="http://schemas.microsoft.com/office/drawing/2014/main" id="{F5379450-C26E-5A65-2190-267541FDAB04}"/>
                    </a:ext>
                  </a:extLst>
                </p:cNvPr>
                <p:cNvSpPr/>
                <p:nvPr/>
              </p:nvSpPr>
              <p:spPr>
                <a:xfrm>
                  <a:off x="631770" y="5001979"/>
                  <a:ext cx="28378" cy="104309"/>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84;p40">
                  <a:extLst>
                    <a:ext uri="{FF2B5EF4-FFF2-40B4-BE49-F238E27FC236}">
                      <a16:creationId xmlns:a16="http://schemas.microsoft.com/office/drawing/2014/main" id="{3CD742B1-7DE0-87B2-C1C8-B7E6ED37326C}"/>
                    </a:ext>
                  </a:extLst>
                </p:cNvPr>
                <p:cNvSpPr/>
                <p:nvPr/>
              </p:nvSpPr>
              <p:spPr>
                <a:xfrm>
                  <a:off x="579801" y="5001979"/>
                  <a:ext cx="28378" cy="104309"/>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85;p40">
                  <a:extLst>
                    <a:ext uri="{FF2B5EF4-FFF2-40B4-BE49-F238E27FC236}">
                      <a16:creationId xmlns:a16="http://schemas.microsoft.com/office/drawing/2014/main" id="{86BDACBA-D20A-DDE8-B472-3F88FF580855}"/>
                    </a:ext>
                  </a:extLst>
                </p:cNvPr>
                <p:cNvSpPr/>
                <p:nvPr/>
              </p:nvSpPr>
              <p:spPr>
                <a:xfrm>
                  <a:off x="553406" y="4853158"/>
                  <a:ext cx="746825" cy="148397"/>
                </a:xfrm>
                <a:custGeom>
                  <a:avLst/>
                  <a:gdLst/>
                  <a:ahLst/>
                  <a:cxnLst/>
                  <a:rect l="l" t="t" r="r" b="b"/>
                  <a:pathLst>
                    <a:path w="28238" h="5611" extrusionOk="0">
                      <a:moveTo>
                        <a:pt x="2805" y="1"/>
                      </a:moveTo>
                      <a:cubicBezTo>
                        <a:pt x="1256" y="1"/>
                        <a:pt x="0" y="1256"/>
                        <a:pt x="0" y="2805"/>
                      </a:cubicBezTo>
                      <a:cubicBezTo>
                        <a:pt x="0" y="4354"/>
                        <a:pt x="1256" y="5611"/>
                        <a:pt x="2805" y="5611"/>
                      </a:cubicBezTo>
                      <a:lnTo>
                        <a:pt x="28237" y="5611"/>
                      </a:lnTo>
                      <a:lnTo>
                        <a:pt x="2823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86;p40">
                  <a:extLst>
                    <a:ext uri="{FF2B5EF4-FFF2-40B4-BE49-F238E27FC236}">
                      <a16:creationId xmlns:a16="http://schemas.microsoft.com/office/drawing/2014/main" id="{4F609B4C-EEB4-4348-8B14-4D2379EAE641}"/>
                    </a:ext>
                  </a:extLst>
                </p:cNvPr>
                <p:cNvSpPr/>
                <p:nvPr/>
              </p:nvSpPr>
              <p:spPr>
                <a:xfrm>
                  <a:off x="571417" y="4871222"/>
                  <a:ext cx="728734" cy="112270"/>
                </a:xfrm>
                <a:custGeom>
                  <a:avLst/>
                  <a:gdLst/>
                  <a:ahLst/>
                  <a:cxnLst/>
                  <a:rect l="l" t="t" r="r" b="b"/>
                  <a:pathLst>
                    <a:path w="27554" h="4245" extrusionOk="0">
                      <a:moveTo>
                        <a:pt x="2124" y="0"/>
                      </a:moveTo>
                      <a:cubicBezTo>
                        <a:pt x="953" y="0"/>
                        <a:pt x="1" y="952"/>
                        <a:pt x="1" y="2122"/>
                      </a:cubicBezTo>
                      <a:cubicBezTo>
                        <a:pt x="1" y="3292"/>
                        <a:pt x="953" y="4245"/>
                        <a:pt x="2124" y="4245"/>
                      </a:cubicBezTo>
                      <a:lnTo>
                        <a:pt x="27554" y="4245"/>
                      </a:lnTo>
                      <a:lnTo>
                        <a:pt x="275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87;p40">
                  <a:extLst>
                    <a:ext uri="{FF2B5EF4-FFF2-40B4-BE49-F238E27FC236}">
                      <a16:creationId xmlns:a16="http://schemas.microsoft.com/office/drawing/2014/main" id="{DC357474-2481-1564-2FA6-6B6A053E9407}"/>
                    </a:ext>
                  </a:extLst>
                </p:cNvPr>
                <p:cNvSpPr/>
                <p:nvPr/>
              </p:nvSpPr>
              <p:spPr>
                <a:xfrm>
                  <a:off x="782812" y="4903091"/>
                  <a:ext cx="513452" cy="26"/>
                </a:xfrm>
                <a:custGeom>
                  <a:avLst/>
                  <a:gdLst/>
                  <a:ahLst/>
                  <a:cxnLst/>
                  <a:rect l="l" t="t" r="r" b="b"/>
                  <a:pathLst>
                    <a:path w="19414" h="1" extrusionOk="0">
                      <a:moveTo>
                        <a:pt x="19414" y="1"/>
                      </a:moveTo>
                      <a:lnTo>
                        <a:pt x="0" y="1"/>
                      </a:lnTo>
                    </a:path>
                  </a:pathLst>
                </a:custGeom>
                <a:solidFill>
                  <a:srgbClr val="FFEE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88;p40">
                  <a:extLst>
                    <a:ext uri="{FF2B5EF4-FFF2-40B4-BE49-F238E27FC236}">
                      <a16:creationId xmlns:a16="http://schemas.microsoft.com/office/drawing/2014/main" id="{B5FF1E5B-A2CE-14A9-7781-BF0AE4B1509D}"/>
                    </a:ext>
                  </a:extLst>
                </p:cNvPr>
                <p:cNvSpPr/>
                <p:nvPr/>
              </p:nvSpPr>
              <p:spPr>
                <a:xfrm>
                  <a:off x="782812" y="4902086"/>
                  <a:ext cx="513452" cy="2089"/>
                </a:xfrm>
                <a:custGeom>
                  <a:avLst/>
                  <a:gdLst/>
                  <a:ahLst/>
                  <a:cxnLst/>
                  <a:rect l="l" t="t" r="r" b="b"/>
                  <a:pathLst>
                    <a:path w="19414" h="79" extrusionOk="0">
                      <a:moveTo>
                        <a:pt x="0" y="1"/>
                      </a:moveTo>
                      <a:lnTo>
                        <a:pt x="0" y="78"/>
                      </a:lnTo>
                      <a:lnTo>
                        <a:pt x="19414" y="78"/>
                      </a:lnTo>
                      <a:lnTo>
                        <a:pt x="1941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9;p40">
                  <a:extLst>
                    <a:ext uri="{FF2B5EF4-FFF2-40B4-BE49-F238E27FC236}">
                      <a16:creationId xmlns:a16="http://schemas.microsoft.com/office/drawing/2014/main" id="{D6848850-2A51-9E3D-7292-EFB407E68FBF}"/>
                    </a:ext>
                  </a:extLst>
                </p:cNvPr>
                <p:cNvSpPr/>
                <p:nvPr/>
              </p:nvSpPr>
              <p:spPr>
                <a:xfrm>
                  <a:off x="632114" y="4934114"/>
                  <a:ext cx="665922" cy="26"/>
                </a:xfrm>
                <a:custGeom>
                  <a:avLst/>
                  <a:gdLst/>
                  <a:ahLst/>
                  <a:cxnLst/>
                  <a:rect l="l" t="t" r="r" b="b"/>
                  <a:pathLst>
                    <a:path w="25179" h="1" extrusionOk="0">
                      <a:moveTo>
                        <a:pt x="25178" y="0"/>
                      </a:moveTo>
                      <a:lnTo>
                        <a:pt x="1" y="0"/>
                      </a:lnTo>
                    </a:path>
                  </a:pathLst>
                </a:custGeom>
                <a:solidFill>
                  <a:srgbClr val="FFEE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0;p40">
                  <a:extLst>
                    <a:ext uri="{FF2B5EF4-FFF2-40B4-BE49-F238E27FC236}">
                      <a16:creationId xmlns:a16="http://schemas.microsoft.com/office/drawing/2014/main" id="{7D4100D3-0418-5A0E-7FBF-CC919220ECD8}"/>
                    </a:ext>
                  </a:extLst>
                </p:cNvPr>
                <p:cNvSpPr/>
                <p:nvPr/>
              </p:nvSpPr>
              <p:spPr>
                <a:xfrm>
                  <a:off x="632114" y="4933083"/>
                  <a:ext cx="665922" cy="2089"/>
                </a:xfrm>
                <a:custGeom>
                  <a:avLst/>
                  <a:gdLst/>
                  <a:ahLst/>
                  <a:cxnLst/>
                  <a:rect l="l" t="t" r="r" b="b"/>
                  <a:pathLst>
                    <a:path w="25179" h="79" extrusionOk="0">
                      <a:moveTo>
                        <a:pt x="1" y="1"/>
                      </a:moveTo>
                      <a:lnTo>
                        <a:pt x="1" y="79"/>
                      </a:lnTo>
                      <a:lnTo>
                        <a:pt x="25178" y="79"/>
                      </a:lnTo>
                      <a:lnTo>
                        <a:pt x="251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091;p40">
                  <a:extLst>
                    <a:ext uri="{FF2B5EF4-FFF2-40B4-BE49-F238E27FC236}">
                      <a16:creationId xmlns:a16="http://schemas.microsoft.com/office/drawing/2014/main" id="{D20DB03C-DE89-11FD-6B3C-F744A31C7A4A}"/>
                    </a:ext>
                  </a:extLst>
                </p:cNvPr>
                <p:cNvSpPr/>
                <p:nvPr/>
              </p:nvSpPr>
              <p:spPr>
                <a:xfrm>
                  <a:off x="1092803" y="4951094"/>
                  <a:ext cx="203461" cy="26"/>
                </a:xfrm>
                <a:custGeom>
                  <a:avLst/>
                  <a:gdLst/>
                  <a:ahLst/>
                  <a:cxnLst/>
                  <a:rect l="l" t="t" r="r" b="b"/>
                  <a:pathLst>
                    <a:path w="7693" h="1" extrusionOk="0">
                      <a:moveTo>
                        <a:pt x="7693" y="1"/>
                      </a:moveTo>
                      <a:lnTo>
                        <a:pt x="0" y="1"/>
                      </a:lnTo>
                    </a:path>
                  </a:pathLst>
                </a:custGeom>
                <a:solidFill>
                  <a:srgbClr val="FFEE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092;p40">
                  <a:extLst>
                    <a:ext uri="{FF2B5EF4-FFF2-40B4-BE49-F238E27FC236}">
                      <a16:creationId xmlns:a16="http://schemas.microsoft.com/office/drawing/2014/main" id="{9AFCD027-5D00-BCF9-9008-BB213D02B41D}"/>
                    </a:ext>
                  </a:extLst>
                </p:cNvPr>
                <p:cNvSpPr/>
                <p:nvPr/>
              </p:nvSpPr>
              <p:spPr>
                <a:xfrm>
                  <a:off x="1092803" y="4950062"/>
                  <a:ext cx="203461" cy="2116"/>
                </a:xfrm>
                <a:custGeom>
                  <a:avLst/>
                  <a:gdLst/>
                  <a:ahLst/>
                  <a:cxnLst/>
                  <a:rect l="l" t="t" r="r" b="b"/>
                  <a:pathLst>
                    <a:path w="7693" h="80" extrusionOk="0">
                      <a:moveTo>
                        <a:pt x="0" y="0"/>
                      </a:moveTo>
                      <a:lnTo>
                        <a:pt x="0" y="79"/>
                      </a:lnTo>
                      <a:lnTo>
                        <a:pt x="7693" y="79"/>
                      </a:lnTo>
                      <a:lnTo>
                        <a:pt x="769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 name="Google Shape;1093;p40">
                <a:extLst>
                  <a:ext uri="{FF2B5EF4-FFF2-40B4-BE49-F238E27FC236}">
                    <a16:creationId xmlns:a16="http://schemas.microsoft.com/office/drawing/2014/main" id="{EAEBAEBA-B535-9544-418D-C016F1BF08A9}"/>
                  </a:ext>
                </a:extLst>
              </p:cNvPr>
              <p:cNvSpPr/>
              <p:nvPr/>
            </p:nvSpPr>
            <p:spPr>
              <a:xfrm>
                <a:off x="1836946" y="1549345"/>
                <a:ext cx="1411401" cy="1848658"/>
              </a:xfrm>
              <a:custGeom>
                <a:avLst/>
                <a:gdLst/>
                <a:ahLst/>
                <a:cxnLst/>
                <a:rect l="l" t="t" r="r" b="b"/>
                <a:pathLst>
                  <a:path w="16005" h="20964" extrusionOk="0">
                    <a:moveTo>
                      <a:pt x="3237" y="0"/>
                    </a:moveTo>
                    <a:cubicBezTo>
                      <a:pt x="1449" y="0"/>
                      <a:pt x="0" y="1450"/>
                      <a:pt x="0" y="3236"/>
                    </a:cubicBezTo>
                    <a:lnTo>
                      <a:pt x="0" y="20963"/>
                    </a:lnTo>
                    <a:lnTo>
                      <a:pt x="15" y="20963"/>
                    </a:lnTo>
                    <a:cubicBezTo>
                      <a:pt x="160" y="19312"/>
                      <a:pt x="1547" y="18016"/>
                      <a:pt x="3237" y="18016"/>
                    </a:cubicBezTo>
                    <a:lnTo>
                      <a:pt x="16005" y="18016"/>
                    </a:lnTo>
                    <a:lnTo>
                      <a:pt x="1600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94;p40">
                <a:extLst>
                  <a:ext uri="{FF2B5EF4-FFF2-40B4-BE49-F238E27FC236}">
                    <a16:creationId xmlns:a16="http://schemas.microsoft.com/office/drawing/2014/main" id="{4191568B-70F4-474D-0148-874A29D592EA}"/>
                  </a:ext>
                </a:extLst>
              </p:cNvPr>
              <p:cNvSpPr/>
              <p:nvPr/>
            </p:nvSpPr>
            <p:spPr>
              <a:xfrm>
                <a:off x="2154232" y="1830291"/>
                <a:ext cx="809979" cy="36684"/>
              </a:xfrm>
              <a:custGeom>
                <a:avLst/>
                <a:gdLst/>
                <a:ahLst/>
                <a:cxnLst/>
                <a:rect l="l" t="t" r="r" b="b"/>
                <a:pathLst>
                  <a:path w="9185" h="416" extrusionOk="0">
                    <a:moveTo>
                      <a:pt x="209" y="1"/>
                    </a:moveTo>
                    <a:cubicBezTo>
                      <a:pt x="94" y="1"/>
                      <a:pt x="1" y="93"/>
                      <a:pt x="1" y="208"/>
                    </a:cubicBezTo>
                    <a:cubicBezTo>
                      <a:pt x="1" y="323"/>
                      <a:pt x="94" y="416"/>
                      <a:pt x="209" y="416"/>
                    </a:cubicBezTo>
                    <a:lnTo>
                      <a:pt x="8976" y="416"/>
                    </a:lnTo>
                    <a:cubicBezTo>
                      <a:pt x="9091" y="416"/>
                      <a:pt x="9183" y="323"/>
                      <a:pt x="9184" y="208"/>
                    </a:cubicBezTo>
                    <a:cubicBezTo>
                      <a:pt x="9184" y="93"/>
                      <a:pt x="9091" y="1"/>
                      <a:pt x="8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95;p40">
                <a:extLst>
                  <a:ext uri="{FF2B5EF4-FFF2-40B4-BE49-F238E27FC236}">
                    <a16:creationId xmlns:a16="http://schemas.microsoft.com/office/drawing/2014/main" id="{108E6613-9E84-CB51-2367-C23AEA6F87D9}"/>
                  </a:ext>
                </a:extLst>
              </p:cNvPr>
              <p:cNvSpPr/>
              <p:nvPr/>
            </p:nvSpPr>
            <p:spPr>
              <a:xfrm>
                <a:off x="2154232" y="2002509"/>
                <a:ext cx="809979" cy="36684"/>
              </a:xfrm>
              <a:custGeom>
                <a:avLst/>
                <a:gdLst/>
                <a:ahLst/>
                <a:cxnLst/>
                <a:rect l="l" t="t" r="r" b="b"/>
                <a:pathLst>
                  <a:path w="9185" h="416" extrusionOk="0">
                    <a:moveTo>
                      <a:pt x="209" y="0"/>
                    </a:moveTo>
                    <a:cubicBezTo>
                      <a:pt x="94" y="0"/>
                      <a:pt x="1" y="93"/>
                      <a:pt x="1" y="208"/>
                    </a:cubicBezTo>
                    <a:cubicBezTo>
                      <a:pt x="1" y="323"/>
                      <a:pt x="94" y="415"/>
                      <a:pt x="209" y="415"/>
                    </a:cubicBezTo>
                    <a:lnTo>
                      <a:pt x="8976" y="415"/>
                    </a:lnTo>
                    <a:cubicBezTo>
                      <a:pt x="9091" y="415"/>
                      <a:pt x="9183" y="323"/>
                      <a:pt x="9184" y="208"/>
                    </a:cubicBezTo>
                    <a:cubicBezTo>
                      <a:pt x="9184" y="93"/>
                      <a:pt x="9091" y="0"/>
                      <a:pt x="89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96;p40">
                <a:extLst>
                  <a:ext uri="{FF2B5EF4-FFF2-40B4-BE49-F238E27FC236}">
                    <a16:creationId xmlns:a16="http://schemas.microsoft.com/office/drawing/2014/main" id="{C292C394-2E1A-4395-3C34-8AB969E808FE}"/>
                  </a:ext>
                </a:extLst>
              </p:cNvPr>
              <p:cNvSpPr/>
              <p:nvPr/>
            </p:nvSpPr>
            <p:spPr>
              <a:xfrm>
                <a:off x="2154232" y="2174727"/>
                <a:ext cx="809979" cy="36772"/>
              </a:xfrm>
              <a:custGeom>
                <a:avLst/>
                <a:gdLst/>
                <a:ahLst/>
                <a:cxnLst/>
                <a:rect l="l" t="t" r="r" b="b"/>
                <a:pathLst>
                  <a:path w="9185" h="417" extrusionOk="0">
                    <a:moveTo>
                      <a:pt x="209" y="0"/>
                    </a:moveTo>
                    <a:cubicBezTo>
                      <a:pt x="94" y="0"/>
                      <a:pt x="1" y="93"/>
                      <a:pt x="1" y="208"/>
                    </a:cubicBezTo>
                    <a:cubicBezTo>
                      <a:pt x="1" y="323"/>
                      <a:pt x="94" y="416"/>
                      <a:pt x="209" y="416"/>
                    </a:cubicBezTo>
                    <a:lnTo>
                      <a:pt x="8976" y="416"/>
                    </a:lnTo>
                    <a:cubicBezTo>
                      <a:pt x="9091" y="416"/>
                      <a:pt x="9183" y="323"/>
                      <a:pt x="9184" y="208"/>
                    </a:cubicBezTo>
                    <a:cubicBezTo>
                      <a:pt x="9184" y="93"/>
                      <a:pt x="9091" y="0"/>
                      <a:pt x="89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97;p40">
                <a:extLst>
                  <a:ext uri="{FF2B5EF4-FFF2-40B4-BE49-F238E27FC236}">
                    <a16:creationId xmlns:a16="http://schemas.microsoft.com/office/drawing/2014/main" id="{72E461A7-41DA-2370-4B14-A1562970C744}"/>
                  </a:ext>
                </a:extLst>
              </p:cNvPr>
              <p:cNvSpPr/>
              <p:nvPr/>
            </p:nvSpPr>
            <p:spPr>
              <a:xfrm>
                <a:off x="2154232" y="2346857"/>
                <a:ext cx="809979" cy="36772"/>
              </a:xfrm>
              <a:custGeom>
                <a:avLst/>
                <a:gdLst/>
                <a:ahLst/>
                <a:cxnLst/>
                <a:rect l="l" t="t" r="r" b="b"/>
                <a:pathLst>
                  <a:path w="9185" h="417" extrusionOk="0">
                    <a:moveTo>
                      <a:pt x="209" y="1"/>
                    </a:moveTo>
                    <a:cubicBezTo>
                      <a:pt x="94" y="1"/>
                      <a:pt x="1" y="94"/>
                      <a:pt x="1" y="208"/>
                    </a:cubicBezTo>
                    <a:cubicBezTo>
                      <a:pt x="1" y="323"/>
                      <a:pt x="94" y="417"/>
                      <a:pt x="209" y="417"/>
                    </a:cubicBezTo>
                    <a:lnTo>
                      <a:pt x="8976" y="417"/>
                    </a:lnTo>
                    <a:cubicBezTo>
                      <a:pt x="9091" y="417"/>
                      <a:pt x="9183" y="323"/>
                      <a:pt x="9184" y="208"/>
                    </a:cubicBezTo>
                    <a:cubicBezTo>
                      <a:pt x="9184" y="94"/>
                      <a:pt x="9091" y="1"/>
                      <a:pt x="8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98;p40">
                <a:extLst>
                  <a:ext uri="{FF2B5EF4-FFF2-40B4-BE49-F238E27FC236}">
                    <a16:creationId xmlns:a16="http://schemas.microsoft.com/office/drawing/2014/main" id="{5824CC49-FBCD-A9BF-A620-95F694BCC688}"/>
                  </a:ext>
                </a:extLst>
              </p:cNvPr>
              <p:cNvSpPr/>
              <p:nvPr/>
            </p:nvSpPr>
            <p:spPr>
              <a:xfrm>
                <a:off x="2154232" y="2519075"/>
                <a:ext cx="809979" cy="36772"/>
              </a:xfrm>
              <a:custGeom>
                <a:avLst/>
                <a:gdLst/>
                <a:ahLst/>
                <a:cxnLst/>
                <a:rect l="l" t="t" r="r" b="b"/>
                <a:pathLst>
                  <a:path w="9185" h="417" extrusionOk="0">
                    <a:moveTo>
                      <a:pt x="209" y="0"/>
                    </a:moveTo>
                    <a:cubicBezTo>
                      <a:pt x="94" y="0"/>
                      <a:pt x="1" y="94"/>
                      <a:pt x="1" y="208"/>
                    </a:cubicBezTo>
                    <a:cubicBezTo>
                      <a:pt x="1" y="323"/>
                      <a:pt x="94" y="416"/>
                      <a:pt x="209" y="416"/>
                    </a:cubicBezTo>
                    <a:lnTo>
                      <a:pt x="8976" y="416"/>
                    </a:lnTo>
                    <a:cubicBezTo>
                      <a:pt x="9091" y="416"/>
                      <a:pt x="9183" y="323"/>
                      <a:pt x="9184" y="208"/>
                    </a:cubicBezTo>
                    <a:cubicBezTo>
                      <a:pt x="9184" y="94"/>
                      <a:pt x="9091" y="0"/>
                      <a:pt x="89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99;p40">
                <a:extLst>
                  <a:ext uri="{FF2B5EF4-FFF2-40B4-BE49-F238E27FC236}">
                    <a16:creationId xmlns:a16="http://schemas.microsoft.com/office/drawing/2014/main" id="{8F8C9F66-13CC-09F9-BBF6-1D7D1EA9D4F0}"/>
                  </a:ext>
                </a:extLst>
              </p:cNvPr>
              <p:cNvSpPr/>
              <p:nvPr/>
            </p:nvSpPr>
            <p:spPr>
              <a:xfrm>
                <a:off x="2154232" y="2691293"/>
                <a:ext cx="809979" cy="36772"/>
              </a:xfrm>
              <a:custGeom>
                <a:avLst/>
                <a:gdLst/>
                <a:ahLst/>
                <a:cxnLst/>
                <a:rect l="l" t="t" r="r" b="b"/>
                <a:pathLst>
                  <a:path w="9185" h="417" extrusionOk="0">
                    <a:moveTo>
                      <a:pt x="209" y="0"/>
                    </a:moveTo>
                    <a:cubicBezTo>
                      <a:pt x="94" y="0"/>
                      <a:pt x="1" y="93"/>
                      <a:pt x="1" y="209"/>
                    </a:cubicBezTo>
                    <a:cubicBezTo>
                      <a:pt x="1" y="323"/>
                      <a:pt x="94" y="416"/>
                      <a:pt x="209" y="416"/>
                    </a:cubicBezTo>
                    <a:lnTo>
                      <a:pt x="8976" y="416"/>
                    </a:lnTo>
                    <a:cubicBezTo>
                      <a:pt x="9091" y="416"/>
                      <a:pt x="9183" y="323"/>
                      <a:pt x="9184" y="209"/>
                    </a:cubicBezTo>
                    <a:cubicBezTo>
                      <a:pt x="9184" y="93"/>
                      <a:pt x="9091" y="0"/>
                      <a:pt x="89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100;p40">
                <a:extLst>
                  <a:ext uri="{FF2B5EF4-FFF2-40B4-BE49-F238E27FC236}">
                    <a16:creationId xmlns:a16="http://schemas.microsoft.com/office/drawing/2014/main" id="{7AA4AE29-BAD6-A466-EB35-D5CAE33DE28C}"/>
                  </a:ext>
                </a:extLst>
              </p:cNvPr>
              <p:cNvSpPr/>
              <p:nvPr/>
            </p:nvSpPr>
            <p:spPr>
              <a:xfrm>
                <a:off x="3040656" y="1551638"/>
                <a:ext cx="207058" cy="234830"/>
              </a:xfrm>
              <a:custGeom>
                <a:avLst/>
                <a:gdLst/>
                <a:ahLst/>
                <a:cxnLst/>
                <a:rect l="l" t="t" r="r" b="b"/>
                <a:pathLst>
                  <a:path w="2348" h="2663" extrusionOk="0">
                    <a:moveTo>
                      <a:pt x="11" y="0"/>
                    </a:moveTo>
                    <a:lnTo>
                      <a:pt x="11" y="1"/>
                    </a:lnTo>
                    <a:lnTo>
                      <a:pt x="11" y="1"/>
                    </a:lnTo>
                    <a:cubicBezTo>
                      <a:pt x="11" y="1"/>
                      <a:pt x="11" y="0"/>
                      <a:pt x="11" y="0"/>
                    </a:cubicBezTo>
                    <a:close/>
                    <a:moveTo>
                      <a:pt x="11" y="1"/>
                    </a:moveTo>
                    <a:cubicBezTo>
                      <a:pt x="59" y="61"/>
                      <a:pt x="1" y="2663"/>
                      <a:pt x="1" y="2663"/>
                    </a:cubicBezTo>
                    <a:lnTo>
                      <a:pt x="2347" y="2629"/>
                    </a:lnTo>
                    <a:lnTo>
                      <a:pt x="11" y="1"/>
                    </a:lnTo>
                    <a:close/>
                  </a:path>
                </a:pathLst>
              </a:custGeom>
              <a:solidFill>
                <a:srgbClr val="FFBD9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101;p40">
                <a:extLst>
                  <a:ext uri="{FF2B5EF4-FFF2-40B4-BE49-F238E27FC236}">
                    <a16:creationId xmlns:a16="http://schemas.microsoft.com/office/drawing/2014/main" id="{87F7E8A0-2C89-44B1-3F76-8ED1FBDB64F3}"/>
                  </a:ext>
                </a:extLst>
              </p:cNvPr>
              <p:cNvSpPr/>
              <p:nvPr/>
            </p:nvSpPr>
            <p:spPr>
              <a:xfrm>
                <a:off x="2346825" y="2680182"/>
                <a:ext cx="320288" cy="322572"/>
              </a:xfrm>
              <a:custGeom>
                <a:avLst/>
                <a:gdLst/>
                <a:ahLst/>
                <a:cxnLst/>
                <a:rect l="l" t="t" r="r" b="b"/>
                <a:pathLst>
                  <a:path w="3632" h="3658" extrusionOk="0">
                    <a:moveTo>
                      <a:pt x="2759" y="0"/>
                    </a:moveTo>
                    <a:lnTo>
                      <a:pt x="1839" y="287"/>
                    </a:lnTo>
                    <a:lnTo>
                      <a:pt x="2236" y="1558"/>
                    </a:lnTo>
                    <a:lnTo>
                      <a:pt x="776" y="619"/>
                    </a:lnTo>
                    <a:lnTo>
                      <a:pt x="1" y="861"/>
                    </a:lnTo>
                    <a:lnTo>
                      <a:pt x="872" y="3658"/>
                    </a:lnTo>
                    <a:lnTo>
                      <a:pt x="1792" y="3371"/>
                    </a:lnTo>
                    <a:lnTo>
                      <a:pt x="1396" y="2100"/>
                    </a:lnTo>
                    <a:lnTo>
                      <a:pt x="1396" y="2100"/>
                    </a:lnTo>
                    <a:lnTo>
                      <a:pt x="2855" y="3041"/>
                    </a:lnTo>
                    <a:lnTo>
                      <a:pt x="3631" y="2799"/>
                    </a:lnTo>
                    <a:lnTo>
                      <a:pt x="275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102;p40">
                <a:extLst>
                  <a:ext uri="{FF2B5EF4-FFF2-40B4-BE49-F238E27FC236}">
                    <a16:creationId xmlns:a16="http://schemas.microsoft.com/office/drawing/2014/main" id="{231066D3-E313-0B85-7740-1EBF20E27120}"/>
                  </a:ext>
                </a:extLst>
              </p:cNvPr>
              <p:cNvSpPr/>
              <p:nvPr/>
            </p:nvSpPr>
            <p:spPr>
              <a:xfrm>
                <a:off x="2188888" y="2189100"/>
                <a:ext cx="207764" cy="195060"/>
              </a:xfrm>
              <a:custGeom>
                <a:avLst/>
                <a:gdLst/>
                <a:ahLst/>
                <a:cxnLst/>
                <a:rect l="l" t="t" r="r" b="b"/>
                <a:pathLst>
                  <a:path w="2356" h="2212" extrusionOk="0">
                    <a:moveTo>
                      <a:pt x="1125" y="522"/>
                    </a:moveTo>
                    <a:cubicBezTo>
                      <a:pt x="1173" y="522"/>
                      <a:pt x="1208" y="545"/>
                      <a:pt x="1231" y="590"/>
                    </a:cubicBezTo>
                    <a:cubicBezTo>
                      <a:pt x="1272" y="669"/>
                      <a:pt x="1239" y="740"/>
                      <a:pt x="1116" y="803"/>
                    </a:cubicBezTo>
                    <a:lnTo>
                      <a:pt x="862" y="936"/>
                    </a:lnTo>
                    <a:lnTo>
                      <a:pt x="737" y="696"/>
                    </a:lnTo>
                    <a:lnTo>
                      <a:pt x="991" y="563"/>
                    </a:lnTo>
                    <a:cubicBezTo>
                      <a:pt x="1044" y="536"/>
                      <a:pt x="1088" y="522"/>
                      <a:pt x="1125" y="522"/>
                    </a:cubicBezTo>
                    <a:close/>
                    <a:moveTo>
                      <a:pt x="1511" y="1085"/>
                    </a:moveTo>
                    <a:cubicBezTo>
                      <a:pt x="1561" y="1085"/>
                      <a:pt x="1600" y="1110"/>
                      <a:pt x="1625" y="1158"/>
                    </a:cubicBezTo>
                    <a:cubicBezTo>
                      <a:pt x="1668" y="1241"/>
                      <a:pt x="1632" y="1317"/>
                      <a:pt x="1512" y="1379"/>
                    </a:cubicBezTo>
                    <a:lnTo>
                      <a:pt x="1184" y="1551"/>
                    </a:lnTo>
                    <a:lnTo>
                      <a:pt x="1051" y="1297"/>
                    </a:lnTo>
                    <a:lnTo>
                      <a:pt x="1379" y="1125"/>
                    </a:lnTo>
                    <a:cubicBezTo>
                      <a:pt x="1430" y="1098"/>
                      <a:pt x="1473" y="1085"/>
                      <a:pt x="1511" y="1085"/>
                    </a:cubicBezTo>
                    <a:close/>
                    <a:moveTo>
                      <a:pt x="1352" y="0"/>
                    </a:moveTo>
                    <a:cubicBezTo>
                      <a:pt x="1217" y="0"/>
                      <a:pt x="1054" y="45"/>
                      <a:pt x="865" y="143"/>
                    </a:cubicBezTo>
                    <a:lnTo>
                      <a:pt x="1" y="595"/>
                    </a:lnTo>
                    <a:lnTo>
                      <a:pt x="847" y="2212"/>
                    </a:lnTo>
                    <a:lnTo>
                      <a:pt x="1758" y="1736"/>
                    </a:lnTo>
                    <a:cubicBezTo>
                      <a:pt x="2203" y="1503"/>
                      <a:pt x="2355" y="1215"/>
                      <a:pt x="2208" y="933"/>
                    </a:cubicBezTo>
                    <a:cubicBezTo>
                      <a:pt x="2121" y="766"/>
                      <a:pt x="1971" y="684"/>
                      <a:pt x="1786" y="684"/>
                    </a:cubicBezTo>
                    <a:cubicBezTo>
                      <a:pt x="1758" y="684"/>
                      <a:pt x="1728" y="686"/>
                      <a:pt x="1698" y="690"/>
                    </a:cubicBezTo>
                    <a:cubicBezTo>
                      <a:pt x="1807" y="538"/>
                      <a:pt x="1819" y="374"/>
                      <a:pt x="1740" y="224"/>
                    </a:cubicBezTo>
                    <a:cubicBezTo>
                      <a:pt x="1666" y="83"/>
                      <a:pt x="1535" y="0"/>
                      <a:pt x="1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103;p40">
                <a:extLst>
                  <a:ext uri="{FF2B5EF4-FFF2-40B4-BE49-F238E27FC236}">
                    <a16:creationId xmlns:a16="http://schemas.microsoft.com/office/drawing/2014/main" id="{6A624CC8-E81F-AC06-0691-347B6F2BB674}"/>
                  </a:ext>
                </a:extLst>
              </p:cNvPr>
              <p:cNvSpPr/>
              <p:nvPr/>
            </p:nvSpPr>
            <p:spPr>
              <a:xfrm>
                <a:off x="2199029" y="1666626"/>
                <a:ext cx="341100" cy="313577"/>
              </a:xfrm>
              <a:custGeom>
                <a:avLst/>
                <a:gdLst/>
                <a:ahLst/>
                <a:cxnLst/>
                <a:rect l="l" t="t" r="r" b="b"/>
                <a:pathLst>
                  <a:path w="3868" h="3556" extrusionOk="0">
                    <a:moveTo>
                      <a:pt x="887" y="0"/>
                    </a:moveTo>
                    <a:lnTo>
                      <a:pt x="0" y="2490"/>
                    </a:lnTo>
                    <a:lnTo>
                      <a:pt x="765" y="2762"/>
                    </a:lnTo>
                    <a:lnTo>
                      <a:pt x="1155" y="1667"/>
                    </a:lnTo>
                    <a:lnTo>
                      <a:pt x="1385" y="2731"/>
                    </a:lnTo>
                    <a:lnTo>
                      <a:pt x="1755" y="2863"/>
                    </a:lnTo>
                    <a:lnTo>
                      <a:pt x="2620" y="2145"/>
                    </a:lnTo>
                    <a:lnTo>
                      <a:pt x="2223" y="3282"/>
                    </a:lnTo>
                    <a:lnTo>
                      <a:pt x="2987" y="3555"/>
                    </a:lnTo>
                    <a:lnTo>
                      <a:pt x="3867" y="1063"/>
                    </a:lnTo>
                    <a:lnTo>
                      <a:pt x="3177" y="817"/>
                    </a:lnTo>
                    <a:lnTo>
                      <a:pt x="1915" y="1862"/>
                    </a:lnTo>
                    <a:lnTo>
                      <a:pt x="1577" y="246"/>
                    </a:lnTo>
                    <a:lnTo>
                      <a:pt x="88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104;p40">
                <a:extLst>
                  <a:ext uri="{FF2B5EF4-FFF2-40B4-BE49-F238E27FC236}">
                    <a16:creationId xmlns:a16="http://schemas.microsoft.com/office/drawing/2014/main" id="{CFDA7EF6-501B-E628-A3B8-1F338D0B357D}"/>
                  </a:ext>
                </a:extLst>
              </p:cNvPr>
              <p:cNvSpPr/>
              <p:nvPr/>
            </p:nvSpPr>
            <p:spPr>
              <a:xfrm>
                <a:off x="2726281" y="1633900"/>
                <a:ext cx="184924" cy="166312"/>
              </a:xfrm>
              <a:custGeom>
                <a:avLst/>
                <a:gdLst/>
                <a:ahLst/>
                <a:cxnLst/>
                <a:rect l="l" t="t" r="r" b="b"/>
                <a:pathLst>
                  <a:path w="2097" h="1886" extrusionOk="0">
                    <a:moveTo>
                      <a:pt x="974" y="462"/>
                    </a:moveTo>
                    <a:cubicBezTo>
                      <a:pt x="1040" y="462"/>
                      <a:pt x="1090" y="498"/>
                      <a:pt x="1124" y="564"/>
                    </a:cubicBezTo>
                    <a:cubicBezTo>
                      <a:pt x="1178" y="666"/>
                      <a:pt x="1149" y="762"/>
                      <a:pt x="1017" y="830"/>
                    </a:cubicBezTo>
                    <a:lnTo>
                      <a:pt x="844" y="922"/>
                    </a:lnTo>
                    <a:lnTo>
                      <a:pt x="670" y="590"/>
                    </a:lnTo>
                    <a:lnTo>
                      <a:pt x="844" y="499"/>
                    </a:lnTo>
                    <a:cubicBezTo>
                      <a:pt x="892" y="474"/>
                      <a:pt x="936" y="462"/>
                      <a:pt x="974" y="462"/>
                    </a:cubicBezTo>
                    <a:close/>
                    <a:moveTo>
                      <a:pt x="1100" y="1"/>
                    </a:moveTo>
                    <a:cubicBezTo>
                      <a:pt x="971" y="1"/>
                      <a:pt x="829" y="38"/>
                      <a:pt x="682" y="115"/>
                    </a:cubicBezTo>
                    <a:lnTo>
                      <a:pt x="0" y="471"/>
                    </a:lnTo>
                    <a:lnTo>
                      <a:pt x="740" y="1886"/>
                    </a:lnTo>
                    <a:lnTo>
                      <a:pt x="1218" y="1637"/>
                    </a:lnTo>
                    <a:lnTo>
                      <a:pt x="1032" y="1281"/>
                    </a:lnTo>
                    <a:lnTo>
                      <a:pt x="1160" y="1213"/>
                    </a:lnTo>
                    <a:lnTo>
                      <a:pt x="1587" y="1443"/>
                    </a:lnTo>
                    <a:lnTo>
                      <a:pt x="2096" y="1177"/>
                    </a:lnTo>
                    <a:lnTo>
                      <a:pt x="1571" y="896"/>
                    </a:lnTo>
                    <a:cubicBezTo>
                      <a:pt x="1696" y="720"/>
                      <a:pt x="1712" y="516"/>
                      <a:pt x="1606" y="312"/>
                    </a:cubicBezTo>
                    <a:cubicBezTo>
                      <a:pt x="1498" y="107"/>
                      <a:pt x="1317" y="1"/>
                      <a:pt x="11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105;p40">
                <a:extLst>
                  <a:ext uri="{FF2B5EF4-FFF2-40B4-BE49-F238E27FC236}">
                    <a16:creationId xmlns:a16="http://schemas.microsoft.com/office/drawing/2014/main" id="{893C5070-8B37-16AF-2BC4-EC8843909C49}"/>
                  </a:ext>
                </a:extLst>
              </p:cNvPr>
              <p:cNvSpPr/>
              <p:nvPr/>
            </p:nvSpPr>
            <p:spPr>
              <a:xfrm>
                <a:off x="2496473" y="1438501"/>
                <a:ext cx="107498" cy="97794"/>
              </a:xfrm>
              <a:custGeom>
                <a:avLst/>
                <a:gdLst/>
                <a:ahLst/>
                <a:cxnLst/>
                <a:rect l="l" t="t" r="r" b="b"/>
                <a:pathLst>
                  <a:path w="1219" h="1109" extrusionOk="0">
                    <a:moveTo>
                      <a:pt x="700" y="1"/>
                    </a:moveTo>
                    <a:cubicBezTo>
                      <a:pt x="605" y="1"/>
                      <a:pt x="506" y="26"/>
                      <a:pt x="406" y="79"/>
                    </a:cubicBezTo>
                    <a:cubicBezTo>
                      <a:pt x="112" y="232"/>
                      <a:pt x="0" y="541"/>
                      <a:pt x="146" y="822"/>
                    </a:cubicBezTo>
                    <a:cubicBezTo>
                      <a:pt x="245" y="1008"/>
                      <a:pt x="419" y="1108"/>
                      <a:pt x="611" y="1108"/>
                    </a:cubicBezTo>
                    <a:cubicBezTo>
                      <a:pt x="706" y="1108"/>
                      <a:pt x="806" y="1083"/>
                      <a:pt x="904" y="1032"/>
                    </a:cubicBezTo>
                    <a:cubicBezTo>
                      <a:pt x="1082" y="939"/>
                      <a:pt x="1189" y="800"/>
                      <a:pt x="1218" y="636"/>
                    </a:cubicBezTo>
                    <a:lnTo>
                      <a:pt x="933" y="564"/>
                    </a:lnTo>
                    <a:cubicBezTo>
                      <a:pt x="915" y="660"/>
                      <a:pt x="872" y="732"/>
                      <a:pt x="790" y="775"/>
                    </a:cubicBezTo>
                    <a:cubicBezTo>
                      <a:pt x="750" y="796"/>
                      <a:pt x="710" y="806"/>
                      <a:pt x="671" y="806"/>
                    </a:cubicBezTo>
                    <a:cubicBezTo>
                      <a:pt x="586" y="806"/>
                      <a:pt x="507" y="755"/>
                      <a:pt x="457" y="659"/>
                    </a:cubicBezTo>
                    <a:cubicBezTo>
                      <a:pt x="384" y="520"/>
                      <a:pt x="423" y="386"/>
                      <a:pt x="551" y="319"/>
                    </a:cubicBezTo>
                    <a:cubicBezTo>
                      <a:pt x="590" y="299"/>
                      <a:pt x="629" y="289"/>
                      <a:pt x="670" y="289"/>
                    </a:cubicBezTo>
                    <a:cubicBezTo>
                      <a:pt x="714" y="289"/>
                      <a:pt x="759" y="301"/>
                      <a:pt x="806" y="321"/>
                    </a:cubicBezTo>
                    <a:lnTo>
                      <a:pt x="910" y="47"/>
                    </a:lnTo>
                    <a:cubicBezTo>
                      <a:pt x="844" y="16"/>
                      <a:pt x="773" y="1"/>
                      <a:pt x="7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106;p40">
                <a:extLst>
                  <a:ext uri="{FF2B5EF4-FFF2-40B4-BE49-F238E27FC236}">
                    <a16:creationId xmlns:a16="http://schemas.microsoft.com/office/drawing/2014/main" id="{26D4B543-0DB1-77ED-9986-543748CAFBBB}"/>
                  </a:ext>
                </a:extLst>
              </p:cNvPr>
              <p:cNvSpPr/>
              <p:nvPr/>
            </p:nvSpPr>
            <p:spPr>
              <a:xfrm>
                <a:off x="2193562" y="965585"/>
                <a:ext cx="101060" cy="107230"/>
              </a:xfrm>
              <a:custGeom>
                <a:avLst/>
                <a:gdLst/>
                <a:ahLst/>
                <a:cxnLst/>
                <a:rect l="l" t="t" r="r" b="b"/>
                <a:pathLst>
                  <a:path w="1146" h="1216" extrusionOk="0">
                    <a:moveTo>
                      <a:pt x="628" y="298"/>
                    </a:moveTo>
                    <a:cubicBezTo>
                      <a:pt x="671" y="298"/>
                      <a:pt x="703" y="322"/>
                      <a:pt x="725" y="364"/>
                    </a:cubicBezTo>
                    <a:cubicBezTo>
                      <a:pt x="760" y="430"/>
                      <a:pt x="741" y="492"/>
                      <a:pt x="657" y="536"/>
                    </a:cubicBezTo>
                    <a:lnTo>
                      <a:pt x="545" y="594"/>
                    </a:lnTo>
                    <a:lnTo>
                      <a:pt x="432" y="381"/>
                    </a:lnTo>
                    <a:lnTo>
                      <a:pt x="545" y="322"/>
                    </a:lnTo>
                    <a:cubicBezTo>
                      <a:pt x="576" y="306"/>
                      <a:pt x="603" y="298"/>
                      <a:pt x="628" y="298"/>
                    </a:cubicBezTo>
                    <a:close/>
                    <a:moveTo>
                      <a:pt x="710" y="1"/>
                    </a:moveTo>
                    <a:cubicBezTo>
                      <a:pt x="626" y="1"/>
                      <a:pt x="535" y="25"/>
                      <a:pt x="440" y="74"/>
                    </a:cubicBezTo>
                    <a:lnTo>
                      <a:pt x="1" y="305"/>
                    </a:lnTo>
                    <a:lnTo>
                      <a:pt x="478" y="1216"/>
                    </a:lnTo>
                    <a:lnTo>
                      <a:pt x="785" y="1055"/>
                    </a:lnTo>
                    <a:lnTo>
                      <a:pt x="668" y="832"/>
                    </a:lnTo>
                    <a:lnTo>
                      <a:pt x="800" y="762"/>
                    </a:lnTo>
                    <a:cubicBezTo>
                      <a:pt x="1054" y="630"/>
                      <a:pt x="1145" y="413"/>
                      <a:pt x="1035" y="201"/>
                    </a:cubicBezTo>
                    <a:cubicBezTo>
                      <a:pt x="966" y="69"/>
                      <a:pt x="850" y="1"/>
                      <a:pt x="7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107;p40">
                <a:extLst>
                  <a:ext uri="{FF2B5EF4-FFF2-40B4-BE49-F238E27FC236}">
                    <a16:creationId xmlns:a16="http://schemas.microsoft.com/office/drawing/2014/main" id="{DF9AAE69-89EA-301F-3FD6-7168EA9CEC8D}"/>
                  </a:ext>
                </a:extLst>
              </p:cNvPr>
              <p:cNvSpPr/>
              <p:nvPr/>
            </p:nvSpPr>
            <p:spPr>
              <a:xfrm>
                <a:off x="2058817" y="1313372"/>
                <a:ext cx="153795" cy="143826"/>
              </a:xfrm>
              <a:custGeom>
                <a:avLst/>
                <a:gdLst/>
                <a:ahLst/>
                <a:cxnLst/>
                <a:rect l="l" t="t" r="r" b="b"/>
                <a:pathLst>
                  <a:path w="1744" h="1631" extrusionOk="0">
                    <a:moveTo>
                      <a:pt x="805" y="420"/>
                    </a:moveTo>
                    <a:cubicBezTo>
                      <a:pt x="1019" y="420"/>
                      <a:pt x="1169" y="546"/>
                      <a:pt x="1179" y="782"/>
                    </a:cubicBezTo>
                    <a:cubicBezTo>
                      <a:pt x="1191" y="1026"/>
                      <a:pt x="1041" y="1167"/>
                      <a:pt x="816" y="1177"/>
                    </a:cubicBezTo>
                    <a:lnTo>
                      <a:pt x="591" y="1187"/>
                    </a:lnTo>
                    <a:lnTo>
                      <a:pt x="557" y="431"/>
                    </a:lnTo>
                    <a:lnTo>
                      <a:pt x="782" y="421"/>
                    </a:lnTo>
                    <a:cubicBezTo>
                      <a:pt x="790" y="420"/>
                      <a:pt x="797" y="420"/>
                      <a:pt x="805" y="420"/>
                    </a:cubicBezTo>
                    <a:close/>
                    <a:moveTo>
                      <a:pt x="847" y="0"/>
                    </a:moveTo>
                    <a:cubicBezTo>
                      <a:pt x="827" y="0"/>
                      <a:pt x="807" y="1"/>
                      <a:pt x="786" y="2"/>
                    </a:cubicBezTo>
                    <a:lnTo>
                      <a:pt x="1" y="37"/>
                    </a:lnTo>
                    <a:lnTo>
                      <a:pt x="72" y="1630"/>
                    </a:lnTo>
                    <a:lnTo>
                      <a:pt x="858" y="1595"/>
                    </a:lnTo>
                    <a:cubicBezTo>
                      <a:pt x="1391" y="1571"/>
                      <a:pt x="1744" y="1252"/>
                      <a:pt x="1722" y="758"/>
                    </a:cubicBezTo>
                    <a:cubicBezTo>
                      <a:pt x="1700" y="282"/>
                      <a:pt x="1348" y="0"/>
                      <a:pt x="8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108;p40">
                <a:extLst>
                  <a:ext uri="{FF2B5EF4-FFF2-40B4-BE49-F238E27FC236}">
                    <a16:creationId xmlns:a16="http://schemas.microsoft.com/office/drawing/2014/main" id="{4FB66B29-41F8-11B0-D423-D26F6FA35131}"/>
                  </a:ext>
                </a:extLst>
              </p:cNvPr>
              <p:cNvSpPr/>
              <p:nvPr/>
            </p:nvSpPr>
            <p:spPr>
              <a:xfrm>
                <a:off x="2424780" y="1145740"/>
                <a:ext cx="180338" cy="151498"/>
              </a:xfrm>
              <a:custGeom>
                <a:avLst/>
                <a:gdLst/>
                <a:ahLst/>
                <a:cxnLst/>
                <a:rect l="l" t="t" r="r" b="b"/>
                <a:pathLst>
                  <a:path w="2045" h="1718" extrusionOk="0">
                    <a:moveTo>
                      <a:pt x="1003" y="464"/>
                    </a:moveTo>
                    <a:cubicBezTo>
                      <a:pt x="1132" y="464"/>
                      <a:pt x="1260" y="539"/>
                      <a:pt x="1340" y="694"/>
                    </a:cubicBezTo>
                    <a:cubicBezTo>
                      <a:pt x="1455" y="914"/>
                      <a:pt x="1383" y="1121"/>
                      <a:pt x="1207" y="1213"/>
                    </a:cubicBezTo>
                    <a:cubicBezTo>
                      <a:pt x="1155" y="1240"/>
                      <a:pt x="1098" y="1255"/>
                      <a:pt x="1042" y="1255"/>
                    </a:cubicBezTo>
                    <a:cubicBezTo>
                      <a:pt x="913" y="1255"/>
                      <a:pt x="786" y="1179"/>
                      <a:pt x="705" y="1025"/>
                    </a:cubicBezTo>
                    <a:cubicBezTo>
                      <a:pt x="590" y="805"/>
                      <a:pt x="662" y="597"/>
                      <a:pt x="838" y="506"/>
                    </a:cubicBezTo>
                    <a:cubicBezTo>
                      <a:pt x="891" y="478"/>
                      <a:pt x="947" y="464"/>
                      <a:pt x="1003" y="464"/>
                    </a:cubicBezTo>
                    <a:close/>
                    <a:moveTo>
                      <a:pt x="1098" y="1"/>
                    </a:moveTo>
                    <a:cubicBezTo>
                      <a:pt x="947" y="1"/>
                      <a:pt x="789" y="39"/>
                      <a:pt x="636" y="120"/>
                    </a:cubicBezTo>
                    <a:cubicBezTo>
                      <a:pt x="175" y="361"/>
                      <a:pt x="1" y="848"/>
                      <a:pt x="225" y="1277"/>
                    </a:cubicBezTo>
                    <a:cubicBezTo>
                      <a:pt x="374" y="1563"/>
                      <a:pt x="646" y="1717"/>
                      <a:pt x="948" y="1717"/>
                    </a:cubicBezTo>
                    <a:cubicBezTo>
                      <a:pt x="1098" y="1717"/>
                      <a:pt x="1256" y="1679"/>
                      <a:pt x="1410" y="1599"/>
                    </a:cubicBezTo>
                    <a:cubicBezTo>
                      <a:pt x="1870" y="1358"/>
                      <a:pt x="2045" y="870"/>
                      <a:pt x="1821" y="442"/>
                    </a:cubicBezTo>
                    <a:cubicBezTo>
                      <a:pt x="1671" y="156"/>
                      <a:pt x="1399" y="1"/>
                      <a:pt x="10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109;p40">
                <a:extLst>
                  <a:ext uri="{FF2B5EF4-FFF2-40B4-BE49-F238E27FC236}">
                    <a16:creationId xmlns:a16="http://schemas.microsoft.com/office/drawing/2014/main" id="{CFA34570-D8E1-27A4-625B-4BB02BCF9ABF}"/>
                  </a:ext>
                </a:extLst>
              </p:cNvPr>
              <p:cNvSpPr/>
              <p:nvPr/>
            </p:nvSpPr>
            <p:spPr>
              <a:xfrm>
                <a:off x="2647092" y="2000040"/>
                <a:ext cx="137392" cy="123191"/>
              </a:xfrm>
              <a:custGeom>
                <a:avLst/>
                <a:gdLst/>
                <a:ahLst/>
                <a:cxnLst/>
                <a:rect l="l" t="t" r="r" b="b"/>
                <a:pathLst>
                  <a:path w="1558" h="1397" extrusionOk="0">
                    <a:moveTo>
                      <a:pt x="400" y="0"/>
                    </a:moveTo>
                    <a:lnTo>
                      <a:pt x="1" y="210"/>
                    </a:lnTo>
                    <a:lnTo>
                      <a:pt x="621" y="1397"/>
                    </a:lnTo>
                    <a:lnTo>
                      <a:pt x="1557" y="907"/>
                    </a:lnTo>
                    <a:lnTo>
                      <a:pt x="1395" y="597"/>
                    </a:lnTo>
                    <a:lnTo>
                      <a:pt x="859" y="877"/>
                    </a:lnTo>
                    <a:lnTo>
                      <a:pt x="4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110;p40">
                <a:extLst>
                  <a:ext uri="{FF2B5EF4-FFF2-40B4-BE49-F238E27FC236}">
                    <a16:creationId xmlns:a16="http://schemas.microsoft.com/office/drawing/2014/main" id="{3F54F7E4-796C-6A8B-F2DB-C420B1A4DFB3}"/>
                  </a:ext>
                </a:extLst>
              </p:cNvPr>
              <p:cNvSpPr/>
              <p:nvPr/>
            </p:nvSpPr>
            <p:spPr>
              <a:xfrm>
                <a:off x="2509348" y="2304706"/>
                <a:ext cx="154324" cy="171427"/>
              </a:xfrm>
              <a:custGeom>
                <a:avLst/>
                <a:gdLst/>
                <a:ahLst/>
                <a:cxnLst/>
                <a:rect l="l" t="t" r="r" b="b"/>
                <a:pathLst>
                  <a:path w="1750" h="1944" extrusionOk="0">
                    <a:moveTo>
                      <a:pt x="1543" y="0"/>
                    </a:moveTo>
                    <a:lnTo>
                      <a:pt x="1083" y="242"/>
                    </a:lnTo>
                    <a:lnTo>
                      <a:pt x="1047" y="882"/>
                    </a:lnTo>
                    <a:lnTo>
                      <a:pt x="503" y="545"/>
                    </a:lnTo>
                    <a:lnTo>
                      <a:pt x="0" y="808"/>
                    </a:lnTo>
                    <a:lnTo>
                      <a:pt x="1002" y="1424"/>
                    </a:lnTo>
                    <a:lnTo>
                      <a:pt x="1274" y="1944"/>
                    </a:lnTo>
                    <a:lnTo>
                      <a:pt x="1750" y="1694"/>
                    </a:lnTo>
                    <a:lnTo>
                      <a:pt x="1482" y="1181"/>
                    </a:lnTo>
                    <a:lnTo>
                      <a:pt x="15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6" name="Google Shape;1111;p40">
                <a:extLst>
                  <a:ext uri="{FF2B5EF4-FFF2-40B4-BE49-F238E27FC236}">
                    <a16:creationId xmlns:a16="http://schemas.microsoft.com/office/drawing/2014/main" id="{35D0F645-B8BA-325E-278B-BD977060CB99}"/>
                  </a:ext>
                </a:extLst>
              </p:cNvPr>
              <p:cNvGrpSpPr/>
              <p:nvPr/>
            </p:nvGrpSpPr>
            <p:grpSpPr>
              <a:xfrm>
                <a:off x="195703" y="1214181"/>
                <a:ext cx="1787650" cy="3708120"/>
                <a:chOff x="1553333" y="3393997"/>
                <a:chExt cx="784539" cy="1627368"/>
              </a:xfrm>
            </p:grpSpPr>
            <p:sp>
              <p:nvSpPr>
                <p:cNvPr id="67" name="Google Shape;1112;p40">
                  <a:extLst>
                    <a:ext uri="{FF2B5EF4-FFF2-40B4-BE49-F238E27FC236}">
                      <a16:creationId xmlns:a16="http://schemas.microsoft.com/office/drawing/2014/main" id="{E0B1996D-6896-E1B7-BC3B-CC36E50A63BE}"/>
                    </a:ext>
                  </a:extLst>
                </p:cNvPr>
                <p:cNvSpPr/>
                <p:nvPr/>
              </p:nvSpPr>
              <p:spPr>
                <a:xfrm>
                  <a:off x="1553333" y="4155606"/>
                  <a:ext cx="365372" cy="751215"/>
                </a:xfrm>
                <a:custGeom>
                  <a:avLst/>
                  <a:gdLst/>
                  <a:ahLst/>
                  <a:cxnLst/>
                  <a:rect l="l" t="t" r="r" b="b"/>
                  <a:pathLst>
                    <a:path w="13815" h="28404" extrusionOk="0">
                      <a:moveTo>
                        <a:pt x="9902" y="1"/>
                      </a:moveTo>
                      <a:cubicBezTo>
                        <a:pt x="9332" y="1"/>
                        <a:pt x="8689" y="382"/>
                        <a:pt x="7980" y="1376"/>
                      </a:cubicBezTo>
                      <a:cubicBezTo>
                        <a:pt x="4935" y="5647"/>
                        <a:pt x="7165" y="15725"/>
                        <a:pt x="7165" y="15725"/>
                      </a:cubicBezTo>
                      <a:cubicBezTo>
                        <a:pt x="2607" y="18568"/>
                        <a:pt x="702" y="24918"/>
                        <a:pt x="355" y="25714"/>
                      </a:cubicBezTo>
                      <a:cubicBezTo>
                        <a:pt x="0" y="26528"/>
                        <a:pt x="2310" y="28404"/>
                        <a:pt x="2310" y="28404"/>
                      </a:cubicBezTo>
                      <a:cubicBezTo>
                        <a:pt x="5137" y="27418"/>
                        <a:pt x="9388" y="20916"/>
                        <a:pt x="10598" y="19009"/>
                      </a:cubicBezTo>
                      <a:cubicBezTo>
                        <a:pt x="11103" y="18212"/>
                        <a:pt x="12064" y="17058"/>
                        <a:pt x="12319" y="16355"/>
                      </a:cubicBezTo>
                      <a:cubicBezTo>
                        <a:pt x="13814" y="12232"/>
                        <a:pt x="12864" y="4148"/>
                        <a:pt x="12864" y="4148"/>
                      </a:cubicBezTo>
                      <a:cubicBezTo>
                        <a:pt x="12864" y="4148"/>
                        <a:pt x="11781" y="1"/>
                        <a:pt x="99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113;p40">
                  <a:extLst>
                    <a:ext uri="{FF2B5EF4-FFF2-40B4-BE49-F238E27FC236}">
                      <a16:creationId xmlns:a16="http://schemas.microsoft.com/office/drawing/2014/main" id="{D0A94DD9-690D-720D-D423-3F44898E8205}"/>
                    </a:ext>
                  </a:extLst>
                </p:cNvPr>
                <p:cNvSpPr/>
                <p:nvPr/>
              </p:nvSpPr>
              <p:spPr>
                <a:xfrm>
                  <a:off x="1554735" y="4850302"/>
                  <a:ext cx="96666" cy="127345"/>
                </a:xfrm>
                <a:custGeom>
                  <a:avLst/>
                  <a:gdLst/>
                  <a:ahLst/>
                  <a:cxnLst/>
                  <a:rect l="l" t="t" r="r" b="b"/>
                  <a:pathLst>
                    <a:path w="3655" h="4815" extrusionOk="0">
                      <a:moveTo>
                        <a:pt x="876" y="1"/>
                      </a:moveTo>
                      <a:lnTo>
                        <a:pt x="242" y="481"/>
                      </a:lnTo>
                      <a:cubicBezTo>
                        <a:pt x="5" y="640"/>
                        <a:pt x="0" y="942"/>
                        <a:pt x="149" y="1187"/>
                      </a:cubicBezTo>
                      <a:cubicBezTo>
                        <a:pt x="815" y="2284"/>
                        <a:pt x="2552" y="4815"/>
                        <a:pt x="3295" y="4815"/>
                      </a:cubicBezTo>
                      <a:cubicBezTo>
                        <a:pt x="3369" y="4815"/>
                        <a:pt x="3433" y="4790"/>
                        <a:pt x="3486" y="4735"/>
                      </a:cubicBezTo>
                      <a:cubicBezTo>
                        <a:pt x="3655" y="4558"/>
                        <a:pt x="2306" y="1569"/>
                        <a:pt x="2306" y="1569"/>
                      </a:cubicBezTo>
                      <a:lnTo>
                        <a:pt x="8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114;p40">
                  <a:extLst>
                    <a:ext uri="{FF2B5EF4-FFF2-40B4-BE49-F238E27FC236}">
                      <a16:creationId xmlns:a16="http://schemas.microsoft.com/office/drawing/2014/main" id="{9F4E7C50-6F57-3614-061B-D9B2D7C9CFB1}"/>
                    </a:ext>
                  </a:extLst>
                </p:cNvPr>
                <p:cNvSpPr/>
                <p:nvPr/>
              </p:nvSpPr>
              <p:spPr>
                <a:xfrm>
                  <a:off x="1902652" y="4914808"/>
                  <a:ext cx="74370" cy="77438"/>
                </a:xfrm>
                <a:custGeom>
                  <a:avLst/>
                  <a:gdLst/>
                  <a:ahLst/>
                  <a:cxnLst/>
                  <a:rect l="l" t="t" r="r" b="b"/>
                  <a:pathLst>
                    <a:path w="2812" h="2928" extrusionOk="0">
                      <a:moveTo>
                        <a:pt x="2811" y="1"/>
                      </a:moveTo>
                      <a:cubicBezTo>
                        <a:pt x="2811" y="1"/>
                        <a:pt x="70" y="396"/>
                        <a:pt x="60" y="426"/>
                      </a:cubicBezTo>
                      <a:lnTo>
                        <a:pt x="0" y="2764"/>
                      </a:lnTo>
                      <a:cubicBezTo>
                        <a:pt x="0" y="2764"/>
                        <a:pt x="396" y="2928"/>
                        <a:pt x="944" y="2928"/>
                      </a:cubicBezTo>
                      <a:cubicBezTo>
                        <a:pt x="1295" y="2928"/>
                        <a:pt x="1708" y="2861"/>
                        <a:pt x="2121" y="2642"/>
                      </a:cubicBezTo>
                      <a:lnTo>
                        <a:pt x="2811" y="1"/>
                      </a:lnTo>
                      <a:close/>
                    </a:path>
                  </a:pathLst>
                </a:custGeom>
                <a:solidFill>
                  <a:srgbClr val="FF7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115;p40">
                  <a:extLst>
                    <a:ext uri="{FF2B5EF4-FFF2-40B4-BE49-F238E27FC236}">
                      <a16:creationId xmlns:a16="http://schemas.microsoft.com/office/drawing/2014/main" id="{7773FAB8-0E2B-2EFF-7AE8-2F15D513298F}"/>
                    </a:ext>
                  </a:extLst>
                </p:cNvPr>
                <p:cNvSpPr/>
                <p:nvPr/>
              </p:nvSpPr>
              <p:spPr>
                <a:xfrm>
                  <a:off x="1899214" y="4983650"/>
                  <a:ext cx="143716" cy="37714"/>
                </a:xfrm>
                <a:custGeom>
                  <a:avLst/>
                  <a:gdLst/>
                  <a:ahLst/>
                  <a:cxnLst/>
                  <a:rect l="l" t="t" r="r" b="b"/>
                  <a:pathLst>
                    <a:path w="5434" h="1426" extrusionOk="0">
                      <a:moveTo>
                        <a:pt x="132" y="0"/>
                      </a:moveTo>
                      <a:lnTo>
                        <a:pt x="47" y="791"/>
                      </a:lnTo>
                      <a:cubicBezTo>
                        <a:pt x="1" y="1073"/>
                        <a:pt x="211" y="1331"/>
                        <a:pt x="497" y="1342"/>
                      </a:cubicBezTo>
                      <a:cubicBezTo>
                        <a:pt x="1329" y="1372"/>
                        <a:pt x="2951" y="1425"/>
                        <a:pt x="4094" y="1425"/>
                      </a:cubicBezTo>
                      <a:cubicBezTo>
                        <a:pt x="4816" y="1425"/>
                        <a:pt x="5348" y="1404"/>
                        <a:pt x="5368" y="1343"/>
                      </a:cubicBezTo>
                      <a:cubicBezTo>
                        <a:pt x="5433" y="1145"/>
                        <a:pt x="2254" y="33"/>
                        <a:pt x="2254" y="33"/>
                      </a:cubicBezTo>
                      <a:lnTo>
                        <a:pt x="1515" y="86"/>
                      </a:lnTo>
                      <a:cubicBezTo>
                        <a:pt x="1431" y="92"/>
                        <a:pt x="1348" y="95"/>
                        <a:pt x="1265" y="95"/>
                      </a:cubicBezTo>
                      <a:cubicBezTo>
                        <a:pt x="1151" y="95"/>
                        <a:pt x="1037" y="90"/>
                        <a:pt x="924" y="79"/>
                      </a:cubicBezTo>
                      <a:lnTo>
                        <a:pt x="13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116;p40">
                  <a:extLst>
                    <a:ext uri="{FF2B5EF4-FFF2-40B4-BE49-F238E27FC236}">
                      <a16:creationId xmlns:a16="http://schemas.microsoft.com/office/drawing/2014/main" id="{C22113C3-7813-E08F-F61B-7320698CDF81}"/>
                    </a:ext>
                  </a:extLst>
                </p:cNvPr>
                <p:cNvSpPr/>
                <p:nvPr/>
              </p:nvSpPr>
              <p:spPr>
                <a:xfrm>
                  <a:off x="1854650" y="4221777"/>
                  <a:ext cx="224486" cy="778376"/>
                </a:xfrm>
                <a:custGeom>
                  <a:avLst/>
                  <a:gdLst/>
                  <a:ahLst/>
                  <a:cxnLst/>
                  <a:rect l="l" t="t" r="r" b="b"/>
                  <a:pathLst>
                    <a:path w="8488" h="29431" extrusionOk="0">
                      <a:moveTo>
                        <a:pt x="5304" y="1"/>
                      </a:moveTo>
                      <a:lnTo>
                        <a:pt x="1" y="4299"/>
                      </a:lnTo>
                      <a:lnTo>
                        <a:pt x="4013" y="14989"/>
                      </a:lnTo>
                      <a:cubicBezTo>
                        <a:pt x="4013" y="14989"/>
                        <a:pt x="148" y="21482"/>
                        <a:pt x="1094" y="29366"/>
                      </a:cubicBezTo>
                      <a:cubicBezTo>
                        <a:pt x="1094" y="29366"/>
                        <a:pt x="1555" y="29430"/>
                        <a:pt x="2185" y="29430"/>
                      </a:cubicBezTo>
                      <a:cubicBezTo>
                        <a:pt x="2847" y="29430"/>
                        <a:pt x="3695" y="29360"/>
                        <a:pt x="4392" y="29072"/>
                      </a:cubicBezTo>
                      <a:cubicBezTo>
                        <a:pt x="5074" y="28790"/>
                        <a:pt x="8488" y="20252"/>
                        <a:pt x="8291" y="14367"/>
                      </a:cubicBezTo>
                      <a:cubicBezTo>
                        <a:pt x="8094" y="8482"/>
                        <a:pt x="5304" y="1"/>
                        <a:pt x="53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117;p40">
                  <a:extLst>
                    <a:ext uri="{FF2B5EF4-FFF2-40B4-BE49-F238E27FC236}">
                      <a16:creationId xmlns:a16="http://schemas.microsoft.com/office/drawing/2014/main" id="{B9A04408-D22E-6FE9-0250-7B6B85ED9E28}"/>
                    </a:ext>
                  </a:extLst>
                </p:cNvPr>
                <p:cNvSpPr/>
                <p:nvPr/>
              </p:nvSpPr>
              <p:spPr>
                <a:xfrm>
                  <a:off x="1900351" y="4385672"/>
                  <a:ext cx="36788" cy="169185"/>
                </a:xfrm>
                <a:custGeom>
                  <a:avLst/>
                  <a:gdLst/>
                  <a:ahLst/>
                  <a:cxnLst/>
                  <a:rect l="l" t="t" r="r" b="b"/>
                  <a:pathLst>
                    <a:path w="1391" h="6397" extrusionOk="0">
                      <a:moveTo>
                        <a:pt x="510" y="1"/>
                      </a:moveTo>
                      <a:lnTo>
                        <a:pt x="0" y="2724"/>
                      </a:lnTo>
                      <a:cubicBezTo>
                        <a:pt x="333" y="3540"/>
                        <a:pt x="1391" y="6396"/>
                        <a:pt x="1391" y="6396"/>
                      </a:cubicBezTo>
                      <a:lnTo>
                        <a:pt x="510"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118;p40">
                  <a:extLst>
                    <a:ext uri="{FF2B5EF4-FFF2-40B4-BE49-F238E27FC236}">
                      <a16:creationId xmlns:a16="http://schemas.microsoft.com/office/drawing/2014/main" id="{118C89FE-D1AD-E946-02AE-409A5F093F70}"/>
                    </a:ext>
                  </a:extLst>
                </p:cNvPr>
                <p:cNvSpPr/>
                <p:nvPr/>
              </p:nvSpPr>
              <p:spPr>
                <a:xfrm>
                  <a:off x="1747855" y="4301834"/>
                  <a:ext cx="59930" cy="57788"/>
                </a:xfrm>
                <a:custGeom>
                  <a:avLst/>
                  <a:gdLst/>
                  <a:ahLst/>
                  <a:cxnLst/>
                  <a:rect l="l" t="t" r="r" b="b"/>
                  <a:pathLst>
                    <a:path w="2266" h="2185" extrusionOk="0">
                      <a:moveTo>
                        <a:pt x="2107" y="0"/>
                      </a:moveTo>
                      <a:cubicBezTo>
                        <a:pt x="1989" y="1945"/>
                        <a:pt x="307" y="2025"/>
                        <a:pt x="39" y="2025"/>
                      </a:cubicBezTo>
                      <a:cubicBezTo>
                        <a:pt x="22" y="2025"/>
                        <a:pt x="11" y="2025"/>
                        <a:pt x="6" y="2024"/>
                      </a:cubicBezTo>
                      <a:lnTo>
                        <a:pt x="1" y="2184"/>
                      </a:lnTo>
                      <a:lnTo>
                        <a:pt x="18" y="2184"/>
                      </a:lnTo>
                      <a:cubicBezTo>
                        <a:pt x="225" y="2184"/>
                        <a:pt x="2137" y="2125"/>
                        <a:pt x="2266" y="11"/>
                      </a:cubicBezTo>
                      <a:lnTo>
                        <a:pt x="2107"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119;p40">
                  <a:extLst>
                    <a:ext uri="{FF2B5EF4-FFF2-40B4-BE49-F238E27FC236}">
                      <a16:creationId xmlns:a16="http://schemas.microsoft.com/office/drawing/2014/main" id="{7148994F-202F-C9C0-5492-2696B9D99385}"/>
                    </a:ext>
                  </a:extLst>
                </p:cNvPr>
                <p:cNvSpPr/>
                <p:nvPr/>
              </p:nvSpPr>
              <p:spPr>
                <a:xfrm>
                  <a:off x="1571053" y="4264225"/>
                  <a:ext cx="199441" cy="605013"/>
                </a:xfrm>
                <a:custGeom>
                  <a:avLst/>
                  <a:gdLst/>
                  <a:ahLst/>
                  <a:cxnLst/>
                  <a:rect l="l" t="t" r="r" b="b"/>
                  <a:pathLst>
                    <a:path w="7541" h="22876" extrusionOk="0">
                      <a:moveTo>
                        <a:pt x="6907" y="1"/>
                      </a:moveTo>
                      <a:cubicBezTo>
                        <a:pt x="6896" y="54"/>
                        <a:pt x="5892" y="5408"/>
                        <a:pt x="7365" y="11771"/>
                      </a:cubicBezTo>
                      <a:cubicBezTo>
                        <a:pt x="6902" y="12229"/>
                        <a:pt x="1649" y="17531"/>
                        <a:pt x="1" y="22828"/>
                      </a:cubicBezTo>
                      <a:lnTo>
                        <a:pt x="152" y="22876"/>
                      </a:lnTo>
                      <a:cubicBezTo>
                        <a:pt x="1857" y="17400"/>
                        <a:pt x="7451" y="11909"/>
                        <a:pt x="7508" y="11854"/>
                      </a:cubicBezTo>
                      <a:lnTo>
                        <a:pt x="7541" y="11823"/>
                      </a:lnTo>
                      <a:lnTo>
                        <a:pt x="7530" y="11778"/>
                      </a:lnTo>
                      <a:cubicBezTo>
                        <a:pt x="6051" y="5431"/>
                        <a:pt x="7053" y="84"/>
                        <a:pt x="7063" y="31"/>
                      </a:cubicBezTo>
                      <a:lnTo>
                        <a:pt x="6907"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120;p40">
                  <a:extLst>
                    <a:ext uri="{FF2B5EF4-FFF2-40B4-BE49-F238E27FC236}">
                      <a16:creationId xmlns:a16="http://schemas.microsoft.com/office/drawing/2014/main" id="{DAC2B070-3EB1-CBCB-20D8-9BFA3F47E8EE}"/>
                    </a:ext>
                  </a:extLst>
                </p:cNvPr>
                <p:cNvSpPr/>
                <p:nvPr/>
              </p:nvSpPr>
              <p:spPr>
                <a:xfrm>
                  <a:off x="1905455" y="3957355"/>
                  <a:ext cx="362357" cy="229511"/>
                </a:xfrm>
                <a:custGeom>
                  <a:avLst/>
                  <a:gdLst/>
                  <a:ahLst/>
                  <a:cxnLst/>
                  <a:rect l="l" t="t" r="r" b="b"/>
                  <a:pathLst>
                    <a:path w="13701" h="8678" extrusionOk="0">
                      <a:moveTo>
                        <a:pt x="1164" y="1"/>
                      </a:moveTo>
                      <a:cubicBezTo>
                        <a:pt x="1075" y="48"/>
                        <a:pt x="990" y="106"/>
                        <a:pt x="909" y="171"/>
                      </a:cubicBezTo>
                      <a:cubicBezTo>
                        <a:pt x="0" y="909"/>
                        <a:pt x="27" y="2305"/>
                        <a:pt x="965" y="3004"/>
                      </a:cubicBezTo>
                      <a:cubicBezTo>
                        <a:pt x="1713" y="3563"/>
                        <a:pt x="2616" y="4562"/>
                        <a:pt x="3563" y="5567"/>
                      </a:cubicBezTo>
                      <a:cubicBezTo>
                        <a:pt x="4117" y="6156"/>
                        <a:pt x="4688" y="6746"/>
                        <a:pt x="5253" y="7252"/>
                      </a:cubicBezTo>
                      <a:cubicBezTo>
                        <a:pt x="6150" y="8056"/>
                        <a:pt x="7033" y="8647"/>
                        <a:pt x="7811" y="8676"/>
                      </a:cubicBezTo>
                      <a:cubicBezTo>
                        <a:pt x="7845" y="8677"/>
                        <a:pt x="7879" y="8678"/>
                        <a:pt x="7913" y="8678"/>
                      </a:cubicBezTo>
                      <a:cubicBezTo>
                        <a:pt x="7993" y="8678"/>
                        <a:pt x="8073" y="8674"/>
                        <a:pt x="8151" y="8668"/>
                      </a:cubicBezTo>
                      <a:cubicBezTo>
                        <a:pt x="11297" y="8427"/>
                        <a:pt x="13700" y="3363"/>
                        <a:pt x="13700" y="3363"/>
                      </a:cubicBezTo>
                      <a:lnTo>
                        <a:pt x="12849" y="2079"/>
                      </a:lnTo>
                      <a:lnTo>
                        <a:pt x="7919" y="6272"/>
                      </a:lnTo>
                      <a:lnTo>
                        <a:pt x="5290" y="2899"/>
                      </a:lnTo>
                      <a:cubicBezTo>
                        <a:pt x="4383" y="1797"/>
                        <a:pt x="3524" y="1109"/>
                        <a:pt x="2812" y="680"/>
                      </a:cubicBezTo>
                      <a:cubicBezTo>
                        <a:pt x="2067" y="229"/>
                        <a:pt x="1482" y="61"/>
                        <a:pt x="116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121;p40">
                  <a:extLst>
                    <a:ext uri="{FF2B5EF4-FFF2-40B4-BE49-F238E27FC236}">
                      <a16:creationId xmlns:a16="http://schemas.microsoft.com/office/drawing/2014/main" id="{5BDB3A64-88E8-847C-0884-75717A3731B3}"/>
                    </a:ext>
                  </a:extLst>
                </p:cNvPr>
                <p:cNvSpPr/>
                <p:nvPr/>
              </p:nvSpPr>
              <p:spPr>
                <a:xfrm>
                  <a:off x="1756080" y="3757729"/>
                  <a:ext cx="147075" cy="145673"/>
                </a:xfrm>
                <a:custGeom>
                  <a:avLst/>
                  <a:gdLst/>
                  <a:ahLst/>
                  <a:cxnLst/>
                  <a:rect l="l" t="t" r="r" b="b"/>
                  <a:pathLst>
                    <a:path w="5561" h="5508" extrusionOk="0">
                      <a:moveTo>
                        <a:pt x="4158" y="0"/>
                      </a:moveTo>
                      <a:cubicBezTo>
                        <a:pt x="3777" y="0"/>
                        <a:pt x="3293" y="79"/>
                        <a:pt x="2679" y="285"/>
                      </a:cubicBezTo>
                      <a:cubicBezTo>
                        <a:pt x="1" y="1181"/>
                        <a:pt x="1159" y="4967"/>
                        <a:pt x="4258" y="5508"/>
                      </a:cubicBezTo>
                      <a:lnTo>
                        <a:pt x="5560" y="895"/>
                      </a:lnTo>
                      <a:cubicBezTo>
                        <a:pt x="5560" y="895"/>
                        <a:pt x="5439" y="0"/>
                        <a:pt x="4158" y="0"/>
                      </a:cubicBezTo>
                      <a:close/>
                    </a:path>
                  </a:pathLst>
                </a:custGeom>
                <a:solidFill>
                  <a:srgbClr val="522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122;p40">
                  <a:extLst>
                    <a:ext uri="{FF2B5EF4-FFF2-40B4-BE49-F238E27FC236}">
                      <a16:creationId xmlns:a16="http://schemas.microsoft.com/office/drawing/2014/main" id="{DE2E653C-134E-AB4D-526E-7690412993DA}"/>
                    </a:ext>
                  </a:extLst>
                </p:cNvPr>
                <p:cNvSpPr/>
                <p:nvPr/>
              </p:nvSpPr>
              <p:spPr>
                <a:xfrm>
                  <a:off x="1718048" y="3956377"/>
                  <a:ext cx="302665" cy="362675"/>
                </a:xfrm>
                <a:custGeom>
                  <a:avLst/>
                  <a:gdLst/>
                  <a:ahLst/>
                  <a:cxnLst/>
                  <a:rect l="l" t="t" r="r" b="b"/>
                  <a:pathLst>
                    <a:path w="11444" h="13713" extrusionOk="0">
                      <a:moveTo>
                        <a:pt x="7986" y="0"/>
                      </a:moveTo>
                      <a:lnTo>
                        <a:pt x="4465" y="365"/>
                      </a:lnTo>
                      <a:cubicBezTo>
                        <a:pt x="4094" y="537"/>
                        <a:pt x="3779" y="726"/>
                        <a:pt x="3509" y="932"/>
                      </a:cubicBezTo>
                      <a:cubicBezTo>
                        <a:pt x="2399" y="1771"/>
                        <a:pt x="2076" y="2873"/>
                        <a:pt x="1879" y="4136"/>
                      </a:cubicBezTo>
                      <a:cubicBezTo>
                        <a:pt x="1779" y="4773"/>
                        <a:pt x="1711" y="5450"/>
                        <a:pt x="1589" y="6156"/>
                      </a:cubicBezTo>
                      <a:cubicBezTo>
                        <a:pt x="1172" y="8602"/>
                        <a:pt x="1" y="12121"/>
                        <a:pt x="1" y="12121"/>
                      </a:cubicBezTo>
                      <a:lnTo>
                        <a:pt x="1454" y="12766"/>
                      </a:lnTo>
                      <a:cubicBezTo>
                        <a:pt x="3124" y="13472"/>
                        <a:pt x="4742" y="13712"/>
                        <a:pt x="6171" y="13712"/>
                      </a:cubicBezTo>
                      <a:cubicBezTo>
                        <a:pt x="9241" y="13712"/>
                        <a:pt x="11444" y="12604"/>
                        <a:pt x="11444" y="12604"/>
                      </a:cubicBezTo>
                      <a:lnTo>
                        <a:pt x="11117" y="9732"/>
                      </a:lnTo>
                      <a:lnTo>
                        <a:pt x="10834" y="7232"/>
                      </a:lnTo>
                      <a:lnTo>
                        <a:pt x="10649" y="5604"/>
                      </a:lnTo>
                      <a:lnTo>
                        <a:pt x="10562" y="4827"/>
                      </a:lnTo>
                      <a:cubicBezTo>
                        <a:pt x="10519" y="4439"/>
                        <a:pt x="10329" y="2027"/>
                        <a:pt x="9898" y="716"/>
                      </a:cubicBezTo>
                      <a:cubicBezTo>
                        <a:pt x="9153" y="265"/>
                        <a:pt x="8568" y="98"/>
                        <a:pt x="8250" y="38"/>
                      </a:cubicBezTo>
                      <a:cubicBezTo>
                        <a:pt x="8080" y="4"/>
                        <a:pt x="7986" y="0"/>
                        <a:pt x="79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123;p40">
                  <a:extLst>
                    <a:ext uri="{FF2B5EF4-FFF2-40B4-BE49-F238E27FC236}">
                      <a16:creationId xmlns:a16="http://schemas.microsoft.com/office/drawing/2014/main" id="{772E8691-8206-0C9A-E2E8-0CB2182BDD5B}"/>
                    </a:ext>
                  </a:extLst>
                </p:cNvPr>
                <p:cNvSpPr/>
                <p:nvPr/>
              </p:nvSpPr>
              <p:spPr>
                <a:xfrm>
                  <a:off x="1837353" y="3864075"/>
                  <a:ext cx="84526" cy="113883"/>
                </a:xfrm>
                <a:custGeom>
                  <a:avLst/>
                  <a:gdLst/>
                  <a:ahLst/>
                  <a:cxnLst/>
                  <a:rect l="l" t="t" r="r" b="b"/>
                  <a:pathLst>
                    <a:path w="3196" h="4306" extrusionOk="0">
                      <a:moveTo>
                        <a:pt x="0" y="0"/>
                      </a:moveTo>
                      <a:lnTo>
                        <a:pt x="577" y="3697"/>
                      </a:lnTo>
                      <a:cubicBezTo>
                        <a:pt x="577" y="3697"/>
                        <a:pt x="1371" y="4182"/>
                        <a:pt x="2151" y="4182"/>
                      </a:cubicBezTo>
                      <a:cubicBezTo>
                        <a:pt x="2253" y="4182"/>
                        <a:pt x="2354" y="4174"/>
                        <a:pt x="2453" y="4155"/>
                      </a:cubicBezTo>
                      <a:cubicBezTo>
                        <a:pt x="2502" y="4146"/>
                        <a:pt x="2550" y="4142"/>
                        <a:pt x="2596" y="4142"/>
                      </a:cubicBezTo>
                      <a:cubicBezTo>
                        <a:pt x="2891" y="4142"/>
                        <a:pt x="3111" y="4305"/>
                        <a:pt x="3171" y="4305"/>
                      </a:cubicBezTo>
                      <a:cubicBezTo>
                        <a:pt x="3195" y="4305"/>
                        <a:pt x="3194" y="4280"/>
                        <a:pt x="3164" y="4209"/>
                      </a:cubicBezTo>
                      <a:cubicBezTo>
                        <a:pt x="2980" y="3790"/>
                        <a:pt x="2838" y="3356"/>
                        <a:pt x="2753" y="2906"/>
                      </a:cubicBezTo>
                      <a:lnTo>
                        <a:pt x="2371" y="914"/>
                      </a:lnTo>
                      <a:lnTo>
                        <a:pt x="0" y="0"/>
                      </a:lnTo>
                      <a:close/>
                    </a:path>
                  </a:pathLst>
                </a:custGeom>
                <a:solidFill>
                  <a:srgbClr val="C05B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124;p40">
                  <a:extLst>
                    <a:ext uri="{FF2B5EF4-FFF2-40B4-BE49-F238E27FC236}">
                      <a16:creationId xmlns:a16="http://schemas.microsoft.com/office/drawing/2014/main" id="{088BC838-A292-75A7-ABFD-9C3CAAC6C138}"/>
                    </a:ext>
                  </a:extLst>
                </p:cNvPr>
                <p:cNvSpPr/>
                <p:nvPr/>
              </p:nvSpPr>
              <p:spPr>
                <a:xfrm>
                  <a:off x="1820506" y="3760533"/>
                  <a:ext cx="116105" cy="147101"/>
                </a:xfrm>
                <a:custGeom>
                  <a:avLst/>
                  <a:gdLst/>
                  <a:ahLst/>
                  <a:cxnLst/>
                  <a:rect l="l" t="t" r="r" b="b"/>
                  <a:pathLst>
                    <a:path w="4390" h="5562" extrusionOk="0">
                      <a:moveTo>
                        <a:pt x="1590" y="1"/>
                      </a:moveTo>
                      <a:cubicBezTo>
                        <a:pt x="811" y="1"/>
                        <a:pt x="131" y="504"/>
                        <a:pt x="94" y="1369"/>
                      </a:cubicBezTo>
                      <a:cubicBezTo>
                        <a:pt x="94" y="1369"/>
                        <a:pt x="0" y="4439"/>
                        <a:pt x="1818" y="5321"/>
                      </a:cubicBezTo>
                      <a:cubicBezTo>
                        <a:pt x="2155" y="5485"/>
                        <a:pt x="2461" y="5562"/>
                        <a:pt x="2730" y="5562"/>
                      </a:cubicBezTo>
                      <a:cubicBezTo>
                        <a:pt x="3911" y="5562"/>
                        <a:pt x="4390" y="4084"/>
                        <a:pt x="3783" y="1952"/>
                      </a:cubicBezTo>
                      <a:cubicBezTo>
                        <a:pt x="3395" y="591"/>
                        <a:pt x="2434" y="1"/>
                        <a:pt x="1590" y="1"/>
                      </a:cubicBezTo>
                      <a:close/>
                    </a:path>
                  </a:pathLst>
                </a:custGeom>
                <a:solidFill>
                  <a:srgbClr val="C05B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125;p40">
                  <a:extLst>
                    <a:ext uri="{FF2B5EF4-FFF2-40B4-BE49-F238E27FC236}">
                      <a16:creationId xmlns:a16="http://schemas.microsoft.com/office/drawing/2014/main" id="{ECBDE9DA-7A5F-2132-9340-D3AF3BC9D124}"/>
                    </a:ext>
                  </a:extLst>
                </p:cNvPr>
                <p:cNvSpPr/>
                <p:nvPr/>
              </p:nvSpPr>
              <p:spPr>
                <a:xfrm>
                  <a:off x="1812863" y="3834745"/>
                  <a:ext cx="48478" cy="32927"/>
                </a:xfrm>
                <a:custGeom>
                  <a:avLst/>
                  <a:gdLst/>
                  <a:ahLst/>
                  <a:cxnLst/>
                  <a:rect l="l" t="t" r="r" b="b"/>
                  <a:pathLst>
                    <a:path w="1833" h="1245" extrusionOk="0">
                      <a:moveTo>
                        <a:pt x="467" y="1"/>
                      </a:moveTo>
                      <a:cubicBezTo>
                        <a:pt x="264" y="1"/>
                        <a:pt x="69" y="110"/>
                        <a:pt x="41" y="516"/>
                      </a:cubicBezTo>
                      <a:cubicBezTo>
                        <a:pt x="1" y="1088"/>
                        <a:pt x="609" y="1245"/>
                        <a:pt x="1093" y="1245"/>
                      </a:cubicBezTo>
                      <a:cubicBezTo>
                        <a:pt x="1357" y="1245"/>
                        <a:pt x="1585" y="1198"/>
                        <a:pt x="1649" y="1146"/>
                      </a:cubicBezTo>
                      <a:cubicBezTo>
                        <a:pt x="1833" y="1002"/>
                        <a:pt x="958" y="155"/>
                        <a:pt x="958" y="155"/>
                      </a:cubicBezTo>
                      <a:cubicBezTo>
                        <a:pt x="958" y="155"/>
                        <a:pt x="707" y="1"/>
                        <a:pt x="467" y="1"/>
                      </a:cubicBezTo>
                      <a:close/>
                    </a:path>
                  </a:pathLst>
                </a:custGeom>
                <a:solidFill>
                  <a:srgbClr val="C05B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126;p40">
                  <a:extLst>
                    <a:ext uri="{FF2B5EF4-FFF2-40B4-BE49-F238E27FC236}">
                      <a16:creationId xmlns:a16="http://schemas.microsoft.com/office/drawing/2014/main" id="{5EBB7F69-BBCC-8DA7-2228-3FCBA7EAC609}"/>
                    </a:ext>
                  </a:extLst>
                </p:cNvPr>
                <p:cNvSpPr/>
                <p:nvPr/>
              </p:nvSpPr>
              <p:spPr>
                <a:xfrm>
                  <a:off x="1800247" y="3756116"/>
                  <a:ext cx="120680" cy="77121"/>
                </a:xfrm>
                <a:custGeom>
                  <a:avLst/>
                  <a:gdLst/>
                  <a:ahLst/>
                  <a:cxnLst/>
                  <a:rect l="l" t="t" r="r" b="b"/>
                  <a:pathLst>
                    <a:path w="4563" h="2916" extrusionOk="0">
                      <a:moveTo>
                        <a:pt x="3860" y="0"/>
                      </a:moveTo>
                      <a:cubicBezTo>
                        <a:pt x="3654" y="0"/>
                        <a:pt x="3384" y="79"/>
                        <a:pt x="2875" y="79"/>
                      </a:cubicBezTo>
                      <a:cubicBezTo>
                        <a:pt x="2806" y="79"/>
                        <a:pt x="2733" y="77"/>
                        <a:pt x="2655" y="74"/>
                      </a:cubicBezTo>
                      <a:cubicBezTo>
                        <a:pt x="2615" y="72"/>
                        <a:pt x="2576" y="71"/>
                        <a:pt x="2536" y="71"/>
                      </a:cubicBezTo>
                      <a:cubicBezTo>
                        <a:pt x="694" y="71"/>
                        <a:pt x="0" y="1931"/>
                        <a:pt x="923" y="2916"/>
                      </a:cubicBezTo>
                      <a:lnTo>
                        <a:pt x="1445" y="2693"/>
                      </a:lnTo>
                      <a:cubicBezTo>
                        <a:pt x="1445" y="2693"/>
                        <a:pt x="1891" y="1202"/>
                        <a:pt x="3693" y="1202"/>
                      </a:cubicBezTo>
                      <a:cubicBezTo>
                        <a:pt x="3861" y="1202"/>
                        <a:pt x="4040" y="1215"/>
                        <a:pt x="4232" y="1243"/>
                      </a:cubicBezTo>
                      <a:lnTo>
                        <a:pt x="4304" y="1166"/>
                      </a:lnTo>
                      <a:cubicBezTo>
                        <a:pt x="4562" y="884"/>
                        <a:pt x="4552" y="446"/>
                        <a:pt x="4275" y="184"/>
                      </a:cubicBezTo>
                      <a:cubicBezTo>
                        <a:pt x="4126" y="42"/>
                        <a:pt x="4010" y="0"/>
                        <a:pt x="3860" y="0"/>
                      </a:cubicBezTo>
                      <a:close/>
                    </a:path>
                  </a:pathLst>
                </a:custGeom>
                <a:solidFill>
                  <a:srgbClr val="522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127;p40">
                  <a:extLst>
                    <a:ext uri="{FF2B5EF4-FFF2-40B4-BE49-F238E27FC236}">
                      <a16:creationId xmlns:a16="http://schemas.microsoft.com/office/drawing/2014/main" id="{72A653A2-CC81-D703-A1F7-B1E9B6AA7E5B}"/>
                    </a:ext>
                  </a:extLst>
                </p:cNvPr>
                <p:cNvSpPr/>
                <p:nvPr/>
              </p:nvSpPr>
              <p:spPr>
                <a:xfrm>
                  <a:off x="1865255" y="3890205"/>
                  <a:ext cx="42052" cy="36286"/>
                </a:xfrm>
                <a:custGeom>
                  <a:avLst/>
                  <a:gdLst/>
                  <a:ahLst/>
                  <a:cxnLst/>
                  <a:rect l="l" t="t" r="r" b="b"/>
                  <a:pathLst>
                    <a:path w="1590" h="1372" extrusionOk="0">
                      <a:moveTo>
                        <a:pt x="0" y="1"/>
                      </a:moveTo>
                      <a:cubicBezTo>
                        <a:pt x="0" y="1"/>
                        <a:pt x="623" y="1329"/>
                        <a:pt x="1590" y="1371"/>
                      </a:cubicBezTo>
                      <a:lnTo>
                        <a:pt x="1446" y="585"/>
                      </a:lnTo>
                      <a:cubicBezTo>
                        <a:pt x="1446" y="585"/>
                        <a:pt x="1412" y="589"/>
                        <a:pt x="1353" y="589"/>
                      </a:cubicBezTo>
                      <a:cubicBezTo>
                        <a:pt x="1138" y="589"/>
                        <a:pt x="582" y="532"/>
                        <a:pt x="0" y="1"/>
                      </a:cubicBezTo>
                      <a:close/>
                    </a:path>
                  </a:pathLst>
                </a:custGeom>
                <a:solidFill>
                  <a:srgbClr val="6B3B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128;p40">
                  <a:extLst>
                    <a:ext uri="{FF2B5EF4-FFF2-40B4-BE49-F238E27FC236}">
                      <a16:creationId xmlns:a16="http://schemas.microsoft.com/office/drawing/2014/main" id="{8BC634D6-DBFE-6B6F-07A9-E9E612BD867A}"/>
                    </a:ext>
                  </a:extLst>
                </p:cNvPr>
                <p:cNvSpPr/>
                <p:nvPr/>
              </p:nvSpPr>
              <p:spPr>
                <a:xfrm>
                  <a:off x="1866683" y="3825858"/>
                  <a:ext cx="9548" cy="12192"/>
                </a:xfrm>
                <a:custGeom>
                  <a:avLst/>
                  <a:gdLst/>
                  <a:ahLst/>
                  <a:cxnLst/>
                  <a:rect l="l" t="t" r="r" b="b"/>
                  <a:pathLst>
                    <a:path w="361" h="461" extrusionOk="0">
                      <a:moveTo>
                        <a:pt x="127" y="1"/>
                      </a:moveTo>
                      <a:cubicBezTo>
                        <a:pt x="117" y="1"/>
                        <a:pt x="107" y="2"/>
                        <a:pt x="97" y="6"/>
                      </a:cubicBezTo>
                      <a:cubicBezTo>
                        <a:pt x="23" y="34"/>
                        <a:pt x="0" y="156"/>
                        <a:pt x="47" y="281"/>
                      </a:cubicBezTo>
                      <a:cubicBezTo>
                        <a:pt x="87" y="388"/>
                        <a:pt x="165" y="461"/>
                        <a:pt x="234" y="461"/>
                      </a:cubicBezTo>
                      <a:cubicBezTo>
                        <a:pt x="244" y="461"/>
                        <a:pt x="255" y="459"/>
                        <a:pt x="265" y="455"/>
                      </a:cubicBezTo>
                      <a:cubicBezTo>
                        <a:pt x="338" y="428"/>
                        <a:pt x="360" y="305"/>
                        <a:pt x="315" y="181"/>
                      </a:cubicBezTo>
                      <a:cubicBezTo>
                        <a:pt x="274" y="73"/>
                        <a:pt x="196"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129;p40">
                  <a:extLst>
                    <a:ext uri="{FF2B5EF4-FFF2-40B4-BE49-F238E27FC236}">
                      <a16:creationId xmlns:a16="http://schemas.microsoft.com/office/drawing/2014/main" id="{BFB8A22F-7AE6-F522-EEEC-813D6C5A199D}"/>
                    </a:ext>
                  </a:extLst>
                </p:cNvPr>
                <p:cNvSpPr/>
                <p:nvPr/>
              </p:nvSpPr>
              <p:spPr>
                <a:xfrm>
                  <a:off x="1901620" y="3814036"/>
                  <a:ext cx="9521" cy="12192"/>
                </a:xfrm>
                <a:custGeom>
                  <a:avLst/>
                  <a:gdLst/>
                  <a:ahLst/>
                  <a:cxnLst/>
                  <a:rect l="l" t="t" r="r" b="b"/>
                  <a:pathLst>
                    <a:path w="360" h="461" extrusionOk="0">
                      <a:moveTo>
                        <a:pt x="127" y="0"/>
                      </a:moveTo>
                      <a:cubicBezTo>
                        <a:pt x="116" y="0"/>
                        <a:pt x="106" y="2"/>
                        <a:pt x="95" y="6"/>
                      </a:cubicBezTo>
                      <a:cubicBezTo>
                        <a:pt x="22" y="34"/>
                        <a:pt x="0" y="156"/>
                        <a:pt x="46" y="281"/>
                      </a:cubicBezTo>
                      <a:cubicBezTo>
                        <a:pt x="86" y="387"/>
                        <a:pt x="164" y="461"/>
                        <a:pt x="232" y="461"/>
                      </a:cubicBezTo>
                      <a:cubicBezTo>
                        <a:pt x="243" y="461"/>
                        <a:pt x="254" y="459"/>
                        <a:pt x="264" y="455"/>
                      </a:cubicBezTo>
                      <a:cubicBezTo>
                        <a:pt x="337" y="428"/>
                        <a:pt x="359" y="305"/>
                        <a:pt x="313" y="181"/>
                      </a:cubicBezTo>
                      <a:cubicBezTo>
                        <a:pt x="273" y="74"/>
                        <a:pt x="195" y="0"/>
                        <a:pt x="1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130;p40">
                  <a:extLst>
                    <a:ext uri="{FF2B5EF4-FFF2-40B4-BE49-F238E27FC236}">
                      <a16:creationId xmlns:a16="http://schemas.microsoft.com/office/drawing/2014/main" id="{F4D724E4-3B6F-00B6-A11C-2B98623164C9}"/>
                    </a:ext>
                  </a:extLst>
                </p:cNvPr>
                <p:cNvSpPr/>
                <p:nvPr/>
              </p:nvSpPr>
              <p:spPr>
                <a:xfrm>
                  <a:off x="1819686" y="3818532"/>
                  <a:ext cx="32821" cy="39883"/>
                </a:xfrm>
                <a:custGeom>
                  <a:avLst/>
                  <a:gdLst/>
                  <a:ahLst/>
                  <a:cxnLst/>
                  <a:rect l="l" t="t" r="r" b="b"/>
                  <a:pathLst>
                    <a:path w="1241" h="1508" extrusionOk="0">
                      <a:moveTo>
                        <a:pt x="758" y="1"/>
                      </a:moveTo>
                      <a:lnTo>
                        <a:pt x="1" y="358"/>
                      </a:lnTo>
                      <a:lnTo>
                        <a:pt x="951" y="1507"/>
                      </a:lnTo>
                      <a:lnTo>
                        <a:pt x="1241" y="1410"/>
                      </a:lnTo>
                      <a:lnTo>
                        <a:pt x="758" y="1"/>
                      </a:lnTo>
                      <a:close/>
                    </a:path>
                  </a:pathLst>
                </a:custGeom>
                <a:solidFill>
                  <a:srgbClr val="522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131;p40">
                  <a:extLst>
                    <a:ext uri="{FF2B5EF4-FFF2-40B4-BE49-F238E27FC236}">
                      <a16:creationId xmlns:a16="http://schemas.microsoft.com/office/drawing/2014/main" id="{B5042C8F-0D3F-90B4-9117-122B43EEAF0D}"/>
                    </a:ext>
                  </a:extLst>
                </p:cNvPr>
                <p:cNvSpPr/>
                <p:nvPr/>
              </p:nvSpPr>
              <p:spPr>
                <a:xfrm>
                  <a:off x="1888106" y="3858547"/>
                  <a:ext cx="24199" cy="10923"/>
                </a:xfrm>
                <a:custGeom>
                  <a:avLst/>
                  <a:gdLst/>
                  <a:ahLst/>
                  <a:cxnLst/>
                  <a:rect l="l" t="t" r="r" b="b"/>
                  <a:pathLst>
                    <a:path w="915" h="413" extrusionOk="0">
                      <a:moveTo>
                        <a:pt x="915" y="1"/>
                      </a:moveTo>
                      <a:lnTo>
                        <a:pt x="1" y="327"/>
                      </a:lnTo>
                      <a:cubicBezTo>
                        <a:pt x="1" y="327"/>
                        <a:pt x="164" y="413"/>
                        <a:pt x="360" y="413"/>
                      </a:cubicBezTo>
                      <a:cubicBezTo>
                        <a:pt x="554" y="413"/>
                        <a:pt x="780" y="330"/>
                        <a:pt x="9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132;p40">
                  <a:extLst>
                    <a:ext uri="{FF2B5EF4-FFF2-40B4-BE49-F238E27FC236}">
                      <a16:creationId xmlns:a16="http://schemas.microsoft.com/office/drawing/2014/main" id="{61009009-1336-9F59-06F8-42FD09D23B71}"/>
                    </a:ext>
                  </a:extLst>
                </p:cNvPr>
                <p:cNvSpPr/>
                <p:nvPr/>
              </p:nvSpPr>
              <p:spPr>
                <a:xfrm>
                  <a:off x="2007119" y="3615601"/>
                  <a:ext cx="330700" cy="1209444"/>
                </a:xfrm>
                <a:custGeom>
                  <a:avLst/>
                  <a:gdLst/>
                  <a:ahLst/>
                  <a:cxnLst/>
                  <a:rect l="l" t="t" r="r" b="b"/>
                  <a:pathLst>
                    <a:path w="12504" h="45730" extrusionOk="0">
                      <a:moveTo>
                        <a:pt x="3582" y="0"/>
                      </a:moveTo>
                      <a:lnTo>
                        <a:pt x="0" y="45019"/>
                      </a:lnTo>
                      <a:lnTo>
                        <a:pt x="8922" y="45729"/>
                      </a:lnTo>
                      <a:lnTo>
                        <a:pt x="12504" y="710"/>
                      </a:lnTo>
                      <a:lnTo>
                        <a:pt x="35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133;p40">
                  <a:extLst>
                    <a:ext uri="{FF2B5EF4-FFF2-40B4-BE49-F238E27FC236}">
                      <a16:creationId xmlns:a16="http://schemas.microsoft.com/office/drawing/2014/main" id="{9C9F4D74-2BAE-EA98-24A7-C10D829C8D94}"/>
                    </a:ext>
                  </a:extLst>
                </p:cNvPr>
                <p:cNvSpPr/>
                <p:nvPr/>
              </p:nvSpPr>
              <p:spPr>
                <a:xfrm>
                  <a:off x="2073714" y="3620176"/>
                  <a:ext cx="197722" cy="1199553"/>
                </a:xfrm>
                <a:custGeom>
                  <a:avLst/>
                  <a:gdLst/>
                  <a:ahLst/>
                  <a:cxnLst/>
                  <a:rect l="l" t="t" r="r" b="b"/>
                  <a:pathLst>
                    <a:path w="7476" h="45356" extrusionOk="0">
                      <a:moveTo>
                        <a:pt x="3583" y="0"/>
                      </a:moveTo>
                      <a:lnTo>
                        <a:pt x="1" y="45046"/>
                      </a:lnTo>
                      <a:lnTo>
                        <a:pt x="3891" y="45356"/>
                      </a:lnTo>
                      <a:lnTo>
                        <a:pt x="7475" y="310"/>
                      </a:lnTo>
                      <a:lnTo>
                        <a:pt x="358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134;p40">
                  <a:extLst>
                    <a:ext uri="{FF2B5EF4-FFF2-40B4-BE49-F238E27FC236}">
                      <a16:creationId xmlns:a16="http://schemas.microsoft.com/office/drawing/2014/main" id="{C8643901-CEBF-F294-D1A0-DB691986BC1A}"/>
                    </a:ext>
                  </a:extLst>
                </p:cNvPr>
                <p:cNvSpPr/>
                <p:nvPr/>
              </p:nvSpPr>
              <p:spPr>
                <a:xfrm>
                  <a:off x="2101907" y="3393997"/>
                  <a:ext cx="235965" cy="240117"/>
                </a:xfrm>
                <a:custGeom>
                  <a:avLst/>
                  <a:gdLst/>
                  <a:ahLst/>
                  <a:cxnLst/>
                  <a:rect l="l" t="t" r="r" b="b"/>
                  <a:pathLst>
                    <a:path w="8922" h="9079" extrusionOk="0">
                      <a:moveTo>
                        <a:pt x="5189" y="1"/>
                      </a:moveTo>
                      <a:lnTo>
                        <a:pt x="3274" y="3090"/>
                      </a:lnTo>
                      <a:lnTo>
                        <a:pt x="0" y="8369"/>
                      </a:lnTo>
                      <a:lnTo>
                        <a:pt x="8922" y="9078"/>
                      </a:lnTo>
                      <a:lnTo>
                        <a:pt x="6566" y="3351"/>
                      </a:lnTo>
                      <a:lnTo>
                        <a:pt x="51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135;p40">
                  <a:extLst>
                    <a:ext uri="{FF2B5EF4-FFF2-40B4-BE49-F238E27FC236}">
                      <a16:creationId xmlns:a16="http://schemas.microsoft.com/office/drawing/2014/main" id="{FEFEAC6F-0517-F78A-FEA0-4A54CC913558}"/>
                    </a:ext>
                  </a:extLst>
                </p:cNvPr>
                <p:cNvSpPr/>
                <p:nvPr/>
              </p:nvSpPr>
              <p:spPr>
                <a:xfrm>
                  <a:off x="2188470" y="3393997"/>
                  <a:ext cx="87092" cy="88652"/>
                </a:xfrm>
                <a:custGeom>
                  <a:avLst/>
                  <a:gdLst/>
                  <a:ahLst/>
                  <a:cxnLst/>
                  <a:rect l="l" t="t" r="r" b="b"/>
                  <a:pathLst>
                    <a:path w="3293" h="3352" extrusionOk="0">
                      <a:moveTo>
                        <a:pt x="1916" y="1"/>
                      </a:moveTo>
                      <a:lnTo>
                        <a:pt x="1" y="3090"/>
                      </a:lnTo>
                      <a:lnTo>
                        <a:pt x="3293" y="3351"/>
                      </a:lnTo>
                      <a:lnTo>
                        <a:pt x="19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136;p40">
                  <a:extLst>
                    <a:ext uri="{FF2B5EF4-FFF2-40B4-BE49-F238E27FC236}">
                      <a16:creationId xmlns:a16="http://schemas.microsoft.com/office/drawing/2014/main" id="{8C9D0D2B-C394-D272-D21C-C82349E9CF5F}"/>
                    </a:ext>
                  </a:extLst>
                </p:cNvPr>
                <p:cNvSpPr/>
                <p:nvPr/>
              </p:nvSpPr>
              <p:spPr>
                <a:xfrm>
                  <a:off x="2100215" y="4131406"/>
                  <a:ext cx="89102" cy="60353"/>
                </a:xfrm>
                <a:custGeom>
                  <a:avLst/>
                  <a:gdLst/>
                  <a:ahLst/>
                  <a:cxnLst/>
                  <a:rect l="l" t="t" r="r" b="b"/>
                  <a:pathLst>
                    <a:path w="3369" h="2282" extrusionOk="0">
                      <a:moveTo>
                        <a:pt x="1636" y="0"/>
                      </a:moveTo>
                      <a:cubicBezTo>
                        <a:pt x="1508" y="0"/>
                        <a:pt x="108" y="905"/>
                        <a:pt x="108" y="905"/>
                      </a:cubicBezTo>
                      <a:cubicBezTo>
                        <a:pt x="0" y="1115"/>
                        <a:pt x="112" y="2282"/>
                        <a:pt x="759" y="2282"/>
                      </a:cubicBezTo>
                      <a:cubicBezTo>
                        <a:pt x="782" y="2282"/>
                        <a:pt x="805" y="2280"/>
                        <a:pt x="829" y="2277"/>
                      </a:cubicBezTo>
                      <a:cubicBezTo>
                        <a:pt x="1538" y="2190"/>
                        <a:pt x="2495" y="1789"/>
                        <a:pt x="2642" y="1690"/>
                      </a:cubicBezTo>
                      <a:cubicBezTo>
                        <a:pt x="2722" y="1637"/>
                        <a:pt x="2517" y="1624"/>
                        <a:pt x="2313" y="1624"/>
                      </a:cubicBezTo>
                      <a:cubicBezTo>
                        <a:pt x="2141" y="1624"/>
                        <a:pt x="1970" y="1633"/>
                        <a:pt x="1970" y="1633"/>
                      </a:cubicBezTo>
                      <a:cubicBezTo>
                        <a:pt x="1970" y="1633"/>
                        <a:pt x="3139" y="1300"/>
                        <a:pt x="3162" y="1147"/>
                      </a:cubicBezTo>
                      <a:cubicBezTo>
                        <a:pt x="3167" y="1116"/>
                        <a:pt x="3124" y="1104"/>
                        <a:pt x="3053" y="1104"/>
                      </a:cubicBezTo>
                      <a:cubicBezTo>
                        <a:pt x="2778" y="1104"/>
                        <a:pt x="2075" y="1293"/>
                        <a:pt x="2075" y="1293"/>
                      </a:cubicBezTo>
                      <a:cubicBezTo>
                        <a:pt x="2075" y="1293"/>
                        <a:pt x="2429" y="1154"/>
                        <a:pt x="2750" y="965"/>
                      </a:cubicBezTo>
                      <a:cubicBezTo>
                        <a:pt x="3093" y="764"/>
                        <a:pt x="3369" y="559"/>
                        <a:pt x="3328" y="493"/>
                      </a:cubicBezTo>
                      <a:cubicBezTo>
                        <a:pt x="3317" y="474"/>
                        <a:pt x="3294" y="466"/>
                        <a:pt x="3262" y="466"/>
                      </a:cubicBezTo>
                      <a:cubicBezTo>
                        <a:pt x="3132" y="466"/>
                        <a:pt x="2849" y="604"/>
                        <a:pt x="2566" y="733"/>
                      </a:cubicBezTo>
                      <a:cubicBezTo>
                        <a:pt x="2276" y="865"/>
                        <a:pt x="1964" y="903"/>
                        <a:pt x="1964" y="903"/>
                      </a:cubicBezTo>
                      <a:cubicBezTo>
                        <a:pt x="2608" y="536"/>
                        <a:pt x="2828" y="373"/>
                        <a:pt x="2910" y="220"/>
                      </a:cubicBezTo>
                      <a:cubicBezTo>
                        <a:pt x="2934" y="175"/>
                        <a:pt x="2899" y="127"/>
                        <a:pt x="2856" y="127"/>
                      </a:cubicBezTo>
                      <a:cubicBezTo>
                        <a:pt x="2845" y="127"/>
                        <a:pt x="2835" y="130"/>
                        <a:pt x="2824" y="136"/>
                      </a:cubicBezTo>
                      <a:cubicBezTo>
                        <a:pt x="2234" y="476"/>
                        <a:pt x="1070" y="673"/>
                        <a:pt x="1070" y="673"/>
                      </a:cubicBezTo>
                      <a:cubicBezTo>
                        <a:pt x="1070" y="673"/>
                        <a:pt x="1649" y="97"/>
                        <a:pt x="1645" y="6"/>
                      </a:cubicBezTo>
                      <a:cubicBezTo>
                        <a:pt x="1645" y="2"/>
                        <a:pt x="1642" y="0"/>
                        <a:pt x="1636" y="0"/>
                      </a:cubicBezTo>
                      <a:close/>
                    </a:path>
                  </a:pathLst>
                </a:custGeom>
                <a:solidFill>
                  <a:srgbClr val="C05B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137;p40">
                  <a:extLst>
                    <a:ext uri="{FF2B5EF4-FFF2-40B4-BE49-F238E27FC236}">
                      <a16:creationId xmlns:a16="http://schemas.microsoft.com/office/drawing/2014/main" id="{925AC0EF-A1A6-73E8-018E-E05B9BA8067A}"/>
                    </a:ext>
                  </a:extLst>
                </p:cNvPr>
                <p:cNvSpPr/>
                <p:nvPr/>
              </p:nvSpPr>
              <p:spPr>
                <a:xfrm>
                  <a:off x="1767717" y="3981026"/>
                  <a:ext cx="354423" cy="234722"/>
                </a:xfrm>
                <a:custGeom>
                  <a:avLst/>
                  <a:gdLst/>
                  <a:ahLst/>
                  <a:cxnLst/>
                  <a:rect l="l" t="t" r="r" b="b"/>
                  <a:pathLst>
                    <a:path w="13401" h="8875" extrusionOk="0">
                      <a:moveTo>
                        <a:pt x="1631" y="0"/>
                      </a:moveTo>
                      <a:cubicBezTo>
                        <a:pt x="521" y="839"/>
                        <a:pt x="198" y="1941"/>
                        <a:pt x="1" y="3204"/>
                      </a:cubicBezTo>
                      <a:cubicBezTo>
                        <a:pt x="1264" y="5140"/>
                        <a:pt x="3149" y="7626"/>
                        <a:pt x="4924" y="8388"/>
                      </a:cubicBezTo>
                      <a:cubicBezTo>
                        <a:pt x="5758" y="8745"/>
                        <a:pt x="6770" y="8874"/>
                        <a:pt x="7800" y="8874"/>
                      </a:cubicBezTo>
                      <a:cubicBezTo>
                        <a:pt x="8281" y="8874"/>
                        <a:pt x="8766" y="8846"/>
                        <a:pt x="9239" y="8800"/>
                      </a:cubicBezTo>
                      <a:cubicBezTo>
                        <a:pt x="11454" y="8583"/>
                        <a:pt x="13401" y="7964"/>
                        <a:pt x="13401" y="7964"/>
                      </a:cubicBezTo>
                      <a:lnTo>
                        <a:pt x="13359" y="7773"/>
                      </a:lnTo>
                      <a:lnTo>
                        <a:pt x="13072" y="6459"/>
                      </a:lnTo>
                      <a:lnTo>
                        <a:pt x="10461" y="6357"/>
                      </a:lnTo>
                      <a:lnTo>
                        <a:pt x="8957" y="6301"/>
                      </a:lnTo>
                      <a:lnTo>
                        <a:pt x="5893" y="6183"/>
                      </a:lnTo>
                      <a:lnTo>
                        <a:pt x="2741" y="829"/>
                      </a:lnTo>
                      <a:cubicBezTo>
                        <a:pt x="2491" y="404"/>
                        <a:pt x="2084" y="112"/>
                        <a:pt x="163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138;p40">
                  <a:extLst>
                    <a:ext uri="{FF2B5EF4-FFF2-40B4-BE49-F238E27FC236}">
                      <a16:creationId xmlns:a16="http://schemas.microsoft.com/office/drawing/2014/main" id="{CA6FD627-9E01-D68C-F9D0-55ED11CC0A51}"/>
                    </a:ext>
                  </a:extLst>
                </p:cNvPr>
                <p:cNvSpPr/>
                <p:nvPr/>
              </p:nvSpPr>
              <p:spPr>
                <a:xfrm>
                  <a:off x="1836136" y="3940931"/>
                  <a:ext cx="102299" cy="63527"/>
                </a:xfrm>
                <a:custGeom>
                  <a:avLst/>
                  <a:gdLst/>
                  <a:ahLst/>
                  <a:cxnLst/>
                  <a:rect l="l" t="t" r="r" b="b"/>
                  <a:pathLst>
                    <a:path w="3868" h="2402" extrusionOk="0">
                      <a:moveTo>
                        <a:pt x="2799" y="0"/>
                      </a:moveTo>
                      <a:lnTo>
                        <a:pt x="2584" y="990"/>
                      </a:lnTo>
                      <a:cubicBezTo>
                        <a:pt x="1704" y="911"/>
                        <a:pt x="492" y="22"/>
                        <a:pt x="492" y="22"/>
                      </a:cubicBezTo>
                      <a:lnTo>
                        <a:pt x="0" y="949"/>
                      </a:lnTo>
                      <a:cubicBezTo>
                        <a:pt x="707" y="2152"/>
                        <a:pt x="2385" y="2401"/>
                        <a:pt x="2385" y="2401"/>
                      </a:cubicBezTo>
                      <a:lnTo>
                        <a:pt x="2650" y="1291"/>
                      </a:lnTo>
                      <a:lnTo>
                        <a:pt x="3414" y="1897"/>
                      </a:lnTo>
                      <a:cubicBezTo>
                        <a:pt x="3867" y="1432"/>
                        <a:pt x="3522" y="583"/>
                        <a:pt x="3522" y="583"/>
                      </a:cubicBezTo>
                      <a:lnTo>
                        <a:pt x="279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139;p40">
                  <a:extLst>
                    <a:ext uri="{FF2B5EF4-FFF2-40B4-BE49-F238E27FC236}">
                      <a16:creationId xmlns:a16="http://schemas.microsoft.com/office/drawing/2014/main" id="{7ED3CE94-294A-B2D9-36D2-CB148B551C11}"/>
                    </a:ext>
                  </a:extLst>
                </p:cNvPr>
                <p:cNvSpPr/>
                <p:nvPr/>
              </p:nvSpPr>
              <p:spPr>
                <a:xfrm>
                  <a:off x="1788346" y="4113977"/>
                  <a:ext cx="224116" cy="109255"/>
                </a:xfrm>
                <a:custGeom>
                  <a:avLst/>
                  <a:gdLst/>
                  <a:ahLst/>
                  <a:cxnLst/>
                  <a:rect l="l" t="t" r="r" b="b"/>
                  <a:pathLst>
                    <a:path w="8474" h="4131" extrusionOk="0">
                      <a:moveTo>
                        <a:pt x="148" y="0"/>
                      </a:moveTo>
                      <a:lnTo>
                        <a:pt x="0" y="59"/>
                      </a:lnTo>
                      <a:cubicBezTo>
                        <a:pt x="4" y="69"/>
                        <a:pt x="359" y="954"/>
                        <a:pt x="965" y="1873"/>
                      </a:cubicBezTo>
                      <a:cubicBezTo>
                        <a:pt x="1787" y="3117"/>
                        <a:pt x="2654" y="3830"/>
                        <a:pt x="3543" y="3992"/>
                      </a:cubicBezTo>
                      <a:cubicBezTo>
                        <a:pt x="4103" y="4093"/>
                        <a:pt x="4715" y="4131"/>
                        <a:pt x="5312" y="4131"/>
                      </a:cubicBezTo>
                      <a:cubicBezTo>
                        <a:pt x="6939" y="4131"/>
                        <a:pt x="8454" y="3855"/>
                        <a:pt x="8474" y="3850"/>
                      </a:cubicBezTo>
                      <a:lnTo>
                        <a:pt x="8445" y="3694"/>
                      </a:lnTo>
                      <a:cubicBezTo>
                        <a:pt x="8424" y="3698"/>
                        <a:pt x="6921" y="3972"/>
                        <a:pt x="5312" y="3972"/>
                      </a:cubicBezTo>
                      <a:cubicBezTo>
                        <a:pt x="4724" y="3972"/>
                        <a:pt x="4121" y="3935"/>
                        <a:pt x="3571" y="3835"/>
                      </a:cubicBezTo>
                      <a:cubicBezTo>
                        <a:pt x="1549" y="3467"/>
                        <a:pt x="162" y="35"/>
                        <a:pt x="148"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140;p40">
                  <a:extLst>
                    <a:ext uri="{FF2B5EF4-FFF2-40B4-BE49-F238E27FC236}">
                      <a16:creationId xmlns:a16="http://schemas.microsoft.com/office/drawing/2014/main" id="{14D1FD4B-8CAF-CBFB-D5B1-683531266850}"/>
                    </a:ext>
                  </a:extLst>
                </p:cNvPr>
                <p:cNvSpPr/>
                <p:nvPr/>
              </p:nvSpPr>
              <p:spPr>
                <a:xfrm>
                  <a:off x="1919896" y="4041194"/>
                  <a:ext cx="47129" cy="81141"/>
                </a:xfrm>
                <a:custGeom>
                  <a:avLst/>
                  <a:gdLst/>
                  <a:ahLst/>
                  <a:cxnLst/>
                  <a:rect l="l" t="t" r="r" b="b"/>
                  <a:pathLst>
                    <a:path w="1782" h="3068" extrusionOk="0">
                      <a:moveTo>
                        <a:pt x="488" y="0"/>
                      </a:moveTo>
                      <a:cubicBezTo>
                        <a:pt x="421" y="0"/>
                        <a:pt x="355" y="45"/>
                        <a:pt x="339" y="121"/>
                      </a:cubicBezTo>
                      <a:lnTo>
                        <a:pt x="10" y="1722"/>
                      </a:lnTo>
                      <a:cubicBezTo>
                        <a:pt x="0" y="1769"/>
                        <a:pt x="15" y="1819"/>
                        <a:pt x="47" y="1855"/>
                      </a:cubicBezTo>
                      <a:lnTo>
                        <a:pt x="1124" y="3020"/>
                      </a:lnTo>
                      <a:cubicBezTo>
                        <a:pt x="1154" y="3053"/>
                        <a:pt x="1194" y="3068"/>
                        <a:pt x="1233" y="3068"/>
                      </a:cubicBezTo>
                      <a:cubicBezTo>
                        <a:pt x="1297" y="3068"/>
                        <a:pt x="1360" y="3028"/>
                        <a:pt x="1379" y="2957"/>
                      </a:cubicBezTo>
                      <a:lnTo>
                        <a:pt x="1768" y="1555"/>
                      </a:lnTo>
                      <a:cubicBezTo>
                        <a:pt x="1782" y="1507"/>
                        <a:pt x="1770" y="1456"/>
                        <a:pt x="1739" y="1419"/>
                      </a:cubicBezTo>
                      <a:lnTo>
                        <a:pt x="603" y="54"/>
                      </a:lnTo>
                      <a:cubicBezTo>
                        <a:pt x="572" y="17"/>
                        <a:pt x="530" y="0"/>
                        <a:pt x="488"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141;p40">
                  <a:extLst>
                    <a:ext uri="{FF2B5EF4-FFF2-40B4-BE49-F238E27FC236}">
                      <a16:creationId xmlns:a16="http://schemas.microsoft.com/office/drawing/2014/main" id="{E7648C34-5AD6-7FBE-3236-1BA3EC58593A}"/>
                    </a:ext>
                  </a:extLst>
                </p:cNvPr>
                <p:cNvSpPr/>
                <p:nvPr/>
              </p:nvSpPr>
              <p:spPr>
                <a:xfrm>
                  <a:off x="1869540" y="4059337"/>
                  <a:ext cx="35598" cy="60591"/>
                </a:xfrm>
                <a:custGeom>
                  <a:avLst/>
                  <a:gdLst/>
                  <a:ahLst/>
                  <a:cxnLst/>
                  <a:rect l="l" t="t" r="r" b="b"/>
                  <a:pathLst>
                    <a:path w="1346" h="2291" extrusionOk="0">
                      <a:moveTo>
                        <a:pt x="253" y="1"/>
                      </a:moveTo>
                      <a:cubicBezTo>
                        <a:pt x="196" y="1"/>
                        <a:pt x="141" y="38"/>
                        <a:pt x="127" y="102"/>
                      </a:cubicBezTo>
                      <a:lnTo>
                        <a:pt x="0" y="722"/>
                      </a:lnTo>
                      <a:lnTo>
                        <a:pt x="1066" y="2290"/>
                      </a:lnTo>
                      <a:lnTo>
                        <a:pt x="1334" y="1314"/>
                      </a:lnTo>
                      <a:cubicBezTo>
                        <a:pt x="1346" y="1274"/>
                        <a:pt x="1338" y="1231"/>
                        <a:pt x="1311" y="1199"/>
                      </a:cubicBezTo>
                      <a:lnTo>
                        <a:pt x="350" y="46"/>
                      </a:lnTo>
                      <a:cubicBezTo>
                        <a:pt x="324" y="15"/>
                        <a:pt x="288" y="1"/>
                        <a:pt x="253"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142;p40">
                  <a:extLst>
                    <a:ext uri="{FF2B5EF4-FFF2-40B4-BE49-F238E27FC236}">
                      <a16:creationId xmlns:a16="http://schemas.microsoft.com/office/drawing/2014/main" id="{113D3140-70AD-06F3-FC61-25F167D55944}"/>
                    </a:ext>
                  </a:extLst>
                </p:cNvPr>
                <p:cNvSpPr/>
                <p:nvPr/>
              </p:nvSpPr>
              <p:spPr>
                <a:xfrm>
                  <a:off x="1979006" y="4035402"/>
                  <a:ext cx="22771" cy="69636"/>
                </a:xfrm>
                <a:custGeom>
                  <a:avLst/>
                  <a:gdLst/>
                  <a:ahLst/>
                  <a:cxnLst/>
                  <a:rect l="l" t="t" r="r" b="b"/>
                  <a:pathLst>
                    <a:path w="861" h="2633" extrusionOk="0">
                      <a:moveTo>
                        <a:pt x="151" y="1"/>
                      </a:moveTo>
                      <a:lnTo>
                        <a:pt x="1" y="52"/>
                      </a:lnTo>
                      <a:cubicBezTo>
                        <a:pt x="359" y="1097"/>
                        <a:pt x="701" y="2618"/>
                        <a:pt x="705" y="2633"/>
                      </a:cubicBezTo>
                      <a:lnTo>
                        <a:pt x="860" y="2599"/>
                      </a:lnTo>
                      <a:cubicBezTo>
                        <a:pt x="857" y="2583"/>
                        <a:pt x="512" y="1054"/>
                        <a:pt x="151"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143;p40">
                  <a:extLst>
                    <a:ext uri="{FF2B5EF4-FFF2-40B4-BE49-F238E27FC236}">
                      <a16:creationId xmlns:a16="http://schemas.microsoft.com/office/drawing/2014/main" id="{704466C7-1871-26A2-971A-E91151422094}"/>
                    </a:ext>
                  </a:extLst>
                </p:cNvPr>
                <p:cNvSpPr/>
                <p:nvPr/>
              </p:nvSpPr>
              <p:spPr>
                <a:xfrm>
                  <a:off x="1851952" y="4053941"/>
                  <a:ext cx="152681" cy="95846"/>
                </a:xfrm>
                <a:custGeom>
                  <a:avLst/>
                  <a:gdLst/>
                  <a:ahLst/>
                  <a:cxnLst/>
                  <a:rect l="l" t="t" r="r" b="b"/>
                  <a:pathLst>
                    <a:path w="5773" h="3624" extrusionOk="0">
                      <a:moveTo>
                        <a:pt x="132" y="1"/>
                      </a:moveTo>
                      <a:lnTo>
                        <a:pt x="0" y="91"/>
                      </a:lnTo>
                      <a:lnTo>
                        <a:pt x="2338" y="3530"/>
                      </a:lnTo>
                      <a:lnTo>
                        <a:pt x="5769" y="3623"/>
                      </a:lnTo>
                      <a:lnTo>
                        <a:pt x="5773" y="3464"/>
                      </a:lnTo>
                      <a:lnTo>
                        <a:pt x="2423" y="3373"/>
                      </a:lnTo>
                      <a:lnTo>
                        <a:pt x="132"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127" name="Group 126">
            <a:extLst>
              <a:ext uri="{FF2B5EF4-FFF2-40B4-BE49-F238E27FC236}">
                <a16:creationId xmlns:a16="http://schemas.microsoft.com/office/drawing/2014/main" id="{257BC245-07CD-488A-DE77-B4E004533CD3}"/>
              </a:ext>
            </a:extLst>
          </p:cNvPr>
          <p:cNvGrpSpPr/>
          <p:nvPr/>
        </p:nvGrpSpPr>
        <p:grpSpPr>
          <a:xfrm>
            <a:off x="3379391" y="1089900"/>
            <a:ext cx="4455129" cy="2766215"/>
            <a:chOff x="508000" y="442685"/>
            <a:chExt cx="4455129" cy="2766215"/>
          </a:xfrm>
        </p:grpSpPr>
        <p:sp>
          <p:nvSpPr>
            <p:cNvPr id="128" name="Rectangle: Diagonal Corners Rounded 5">
              <a:extLst>
                <a:ext uri="{FF2B5EF4-FFF2-40B4-BE49-F238E27FC236}">
                  <a16:creationId xmlns:a16="http://schemas.microsoft.com/office/drawing/2014/main" id="{8A4458A9-B6EE-C7DD-855D-44826B2C92FF}"/>
                </a:ext>
              </a:extLst>
            </p:cNvPr>
            <p:cNvSpPr/>
            <p:nvPr/>
          </p:nvSpPr>
          <p:spPr>
            <a:xfrm>
              <a:off x="602344" y="522515"/>
              <a:ext cx="4360785" cy="2686385"/>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E4DA"/>
                </a:solidFill>
                <a:effectLst/>
                <a:uLnTx/>
                <a:uFillTx/>
                <a:latin typeface="Arial"/>
                <a:ea typeface="+mn-ea"/>
                <a:cs typeface="+mn-cs"/>
                <a:sym typeface="Arial"/>
              </a:endParaRPr>
            </a:p>
          </p:txBody>
        </p:sp>
        <p:sp>
          <p:nvSpPr>
            <p:cNvPr id="129" name="Rectangle: Diagonal Corners Rounded 4">
              <a:extLst>
                <a:ext uri="{FF2B5EF4-FFF2-40B4-BE49-F238E27FC236}">
                  <a16:creationId xmlns:a16="http://schemas.microsoft.com/office/drawing/2014/main" id="{DE0101F4-9D0E-B6F6-9203-6A8EF0203A95}"/>
                </a:ext>
              </a:extLst>
            </p:cNvPr>
            <p:cNvSpPr/>
            <p:nvPr/>
          </p:nvSpPr>
          <p:spPr>
            <a:xfrm>
              <a:off x="508000" y="442685"/>
              <a:ext cx="4360785" cy="2686385"/>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E4DA"/>
                </a:solidFill>
                <a:effectLst/>
                <a:uLnTx/>
                <a:uFillTx/>
                <a:latin typeface="Arial"/>
                <a:ea typeface="+mn-ea"/>
                <a:cs typeface="+mn-cs"/>
                <a:sym typeface="Arial"/>
              </a:endParaRPr>
            </a:p>
          </p:txBody>
        </p:sp>
        <p:sp>
          <p:nvSpPr>
            <p:cNvPr id="130" name="TextBox 129">
              <a:extLst>
                <a:ext uri="{FF2B5EF4-FFF2-40B4-BE49-F238E27FC236}">
                  <a16:creationId xmlns:a16="http://schemas.microsoft.com/office/drawing/2014/main" id="{0B21B0EA-9ADD-12F4-DA55-130E8D204A83}"/>
                </a:ext>
              </a:extLst>
            </p:cNvPr>
            <p:cNvSpPr txBox="1"/>
            <p:nvPr/>
          </p:nvSpPr>
          <p:spPr>
            <a:xfrm>
              <a:off x="628030" y="591991"/>
              <a:ext cx="4114642" cy="240065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Em hãy sưu tầm một hành vi đúng/chưa đúng trong việc thực hiện quyền tự do kinh doanh/nghĩa vụ nộp thuế và nhận xét, đánh giá hành vi đó.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6394027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p:cTn id="7" dur="500" fill="hold"/>
                                        <p:tgtEl>
                                          <p:spTgt spid="127"/>
                                        </p:tgtEl>
                                        <p:attrNameLst>
                                          <p:attrName>ppt_w</p:attrName>
                                        </p:attrNameLst>
                                      </p:cBhvr>
                                      <p:tavLst>
                                        <p:tav tm="0">
                                          <p:val>
                                            <p:fltVal val="0"/>
                                          </p:val>
                                        </p:tav>
                                        <p:tav tm="100000">
                                          <p:val>
                                            <p:strVal val="#ppt_w"/>
                                          </p:val>
                                        </p:tav>
                                      </p:tavLst>
                                    </p:anim>
                                    <p:anim calcmode="lin" valueType="num">
                                      <p:cBhvr>
                                        <p:cTn id="8" dur="500" fill="hold"/>
                                        <p:tgtEl>
                                          <p:spTgt spid="127"/>
                                        </p:tgtEl>
                                        <p:attrNameLst>
                                          <p:attrName>ppt_h</p:attrName>
                                        </p:attrNameLst>
                                      </p:cBhvr>
                                      <p:tavLst>
                                        <p:tav tm="0">
                                          <p:val>
                                            <p:fltVal val="0"/>
                                          </p:val>
                                        </p:tav>
                                        <p:tav tm="100000">
                                          <p:val>
                                            <p:strVal val="#ppt_h"/>
                                          </p:val>
                                        </p:tav>
                                      </p:tavLst>
                                    </p:anim>
                                    <p:animEffect transition="in" filter="fade">
                                      <p:cBhvr>
                                        <p:cTn id="9"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456"/>
        <p:cNvGrpSpPr/>
        <p:nvPr/>
      </p:nvGrpSpPr>
      <p:grpSpPr>
        <a:xfrm>
          <a:off x="0" y="0"/>
          <a:ext cx="0" cy="0"/>
          <a:chOff x="0" y="0"/>
          <a:chExt cx="0" cy="0"/>
        </a:xfrm>
      </p:grpSpPr>
      <p:grpSp>
        <p:nvGrpSpPr>
          <p:cNvPr id="1510" name="Google Shape;1510;p46"/>
          <p:cNvGrpSpPr/>
          <p:nvPr/>
        </p:nvGrpSpPr>
        <p:grpSpPr>
          <a:xfrm flipH="1">
            <a:off x="5625072" y="4155395"/>
            <a:ext cx="3218644" cy="521707"/>
            <a:chOff x="6446547" y="4176543"/>
            <a:chExt cx="3218644" cy="521707"/>
          </a:xfrm>
        </p:grpSpPr>
        <p:sp>
          <p:nvSpPr>
            <p:cNvPr id="1511" name="Google Shape;1511;p46"/>
            <p:cNvSpPr/>
            <p:nvPr/>
          </p:nvSpPr>
          <p:spPr>
            <a:xfrm>
              <a:off x="6446547" y="4184872"/>
              <a:ext cx="816908" cy="451884"/>
            </a:xfrm>
            <a:custGeom>
              <a:avLst/>
              <a:gdLst/>
              <a:ahLst/>
              <a:cxnLst/>
              <a:rect l="l" t="t" r="r" b="b"/>
              <a:pathLst>
                <a:path w="13046" h="7216" extrusionOk="0">
                  <a:moveTo>
                    <a:pt x="3294" y="0"/>
                  </a:moveTo>
                  <a:cubicBezTo>
                    <a:pt x="3145" y="0"/>
                    <a:pt x="3019" y="26"/>
                    <a:pt x="2919" y="80"/>
                  </a:cubicBezTo>
                  <a:cubicBezTo>
                    <a:pt x="2115" y="521"/>
                    <a:pt x="4205" y="2688"/>
                    <a:pt x="4205" y="2688"/>
                  </a:cubicBezTo>
                  <a:cubicBezTo>
                    <a:pt x="4205" y="2688"/>
                    <a:pt x="3108" y="2481"/>
                    <a:pt x="2080" y="2481"/>
                  </a:cubicBezTo>
                  <a:cubicBezTo>
                    <a:pt x="1269" y="2481"/>
                    <a:pt x="501" y="2610"/>
                    <a:pt x="348" y="3070"/>
                  </a:cubicBezTo>
                  <a:cubicBezTo>
                    <a:pt x="1" y="4111"/>
                    <a:pt x="4448" y="5571"/>
                    <a:pt x="4448" y="5571"/>
                  </a:cubicBezTo>
                  <a:cubicBezTo>
                    <a:pt x="4448" y="5571"/>
                    <a:pt x="4401" y="5570"/>
                    <a:pt x="4320" y="5570"/>
                  </a:cubicBezTo>
                  <a:cubicBezTo>
                    <a:pt x="3709" y="5570"/>
                    <a:pt x="1166" y="5624"/>
                    <a:pt x="2085" y="6544"/>
                  </a:cubicBezTo>
                  <a:cubicBezTo>
                    <a:pt x="2527" y="6986"/>
                    <a:pt x="3996" y="7216"/>
                    <a:pt x="5769" y="7216"/>
                  </a:cubicBezTo>
                  <a:cubicBezTo>
                    <a:pt x="8181" y="7216"/>
                    <a:pt x="11155" y="6791"/>
                    <a:pt x="12871" y="5899"/>
                  </a:cubicBezTo>
                  <a:cubicBezTo>
                    <a:pt x="13045" y="5810"/>
                    <a:pt x="5547" y="0"/>
                    <a:pt x="32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12" name="Google Shape;1512;p46"/>
            <p:cNvGrpSpPr/>
            <p:nvPr/>
          </p:nvGrpSpPr>
          <p:grpSpPr>
            <a:xfrm>
              <a:off x="6446547" y="4176543"/>
              <a:ext cx="3218644" cy="521707"/>
              <a:chOff x="15808" y="4037756"/>
              <a:chExt cx="1359454" cy="220334"/>
            </a:xfrm>
          </p:grpSpPr>
          <p:sp>
            <p:nvSpPr>
              <p:cNvPr id="1513" name="Google Shape;1513;p46"/>
              <p:cNvSpPr/>
              <p:nvPr/>
            </p:nvSpPr>
            <p:spPr>
              <a:xfrm>
                <a:off x="323445" y="4187263"/>
                <a:ext cx="1051817" cy="66674"/>
              </a:xfrm>
              <a:custGeom>
                <a:avLst/>
                <a:gdLst/>
                <a:ahLst/>
                <a:cxnLst/>
                <a:rect l="l" t="t" r="r" b="b"/>
                <a:pathLst>
                  <a:path w="39770" h="2521" extrusionOk="0">
                    <a:moveTo>
                      <a:pt x="53" y="0"/>
                    </a:moveTo>
                    <a:lnTo>
                      <a:pt x="0" y="180"/>
                    </a:lnTo>
                    <a:cubicBezTo>
                      <a:pt x="119" y="214"/>
                      <a:pt x="8178" y="2521"/>
                      <a:pt x="20252" y="2521"/>
                    </a:cubicBezTo>
                    <a:cubicBezTo>
                      <a:pt x="25991" y="2521"/>
                      <a:pt x="32640" y="1999"/>
                      <a:pt x="39770" y="464"/>
                    </a:cubicBezTo>
                    <a:lnTo>
                      <a:pt x="39730" y="282"/>
                    </a:lnTo>
                    <a:cubicBezTo>
                      <a:pt x="32612" y="1813"/>
                      <a:pt x="25978" y="2334"/>
                      <a:pt x="20250" y="2334"/>
                    </a:cubicBezTo>
                    <a:cubicBezTo>
                      <a:pt x="8209" y="2334"/>
                      <a:pt x="171" y="35"/>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46"/>
              <p:cNvSpPr/>
              <p:nvPr/>
            </p:nvSpPr>
            <p:spPr>
              <a:xfrm>
                <a:off x="15808" y="4041273"/>
                <a:ext cx="345034" cy="190845"/>
              </a:xfrm>
              <a:custGeom>
                <a:avLst/>
                <a:gdLst/>
                <a:ahLst/>
                <a:cxnLst/>
                <a:rect l="l" t="t" r="r" b="b"/>
                <a:pathLst>
                  <a:path w="13046" h="7216" extrusionOk="0">
                    <a:moveTo>
                      <a:pt x="3294" y="0"/>
                    </a:moveTo>
                    <a:cubicBezTo>
                      <a:pt x="3145" y="0"/>
                      <a:pt x="3019" y="26"/>
                      <a:pt x="2919" y="80"/>
                    </a:cubicBezTo>
                    <a:cubicBezTo>
                      <a:pt x="2115" y="521"/>
                      <a:pt x="4205" y="2688"/>
                      <a:pt x="4205" y="2688"/>
                    </a:cubicBezTo>
                    <a:cubicBezTo>
                      <a:pt x="4205" y="2688"/>
                      <a:pt x="3108" y="2481"/>
                      <a:pt x="2080" y="2481"/>
                    </a:cubicBezTo>
                    <a:cubicBezTo>
                      <a:pt x="1269" y="2481"/>
                      <a:pt x="501" y="2610"/>
                      <a:pt x="348" y="3070"/>
                    </a:cubicBezTo>
                    <a:cubicBezTo>
                      <a:pt x="1" y="4111"/>
                      <a:pt x="4448" y="5571"/>
                      <a:pt x="4448" y="5571"/>
                    </a:cubicBezTo>
                    <a:cubicBezTo>
                      <a:pt x="4448" y="5571"/>
                      <a:pt x="4401" y="5570"/>
                      <a:pt x="4320" y="5570"/>
                    </a:cubicBezTo>
                    <a:cubicBezTo>
                      <a:pt x="3709" y="5570"/>
                      <a:pt x="1166" y="5624"/>
                      <a:pt x="2085" y="6544"/>
                    </a:cubicBezTo>
                    <a:cubicBezTo>
                      <a:pt x="2527" y="6986"/>
                      <a:pt x="3996" y="7216"/>
                      <a:pt x="5769" y="7216"/>
                    </a:cubicBezTo>
                    <a:cubicBezTo>
                      <a:pt x="8181" y="7216"/>
                      <a:pt x="11155" y="6791"/>
                      <a:pt x="12871" y="5899"/>
                    </a:cubicBezTo>
                    <a:cubicBezTo>
                      <a:pt x="13045" y="5810"/>
                      <a:pt x="5547" y="0"/>
                      <a:pt x="3294" y="0"/>
                    </a:cubicBezTo>
                    <a:close/>
                  </a:path>
                </a:pathLst>
              </a:custGeom>
              <a:solidFill>
                <a:srgbClr val="FFBD9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46"/>
              <p:cNvSpPr/>
              <p:nvPr/>
            </p:nvSpPr>
            <p:spPr>
              <a:xfrm>
                <a:off x="595643" y="4126408"/>
                <a:ext cx="484598" cy="120072"/>
              </a:xfrm>
              <a:custGeom>
                <a:avLst/>
                <a:gdLst/>
                <a:ahLst/>
                <a:cxnLst/>
                <a:rect l="l" t="t" r="r" b="b"/>
                <a:pathLst>
                  <a:path w="18323" h="4540" extrusionOk="0">
                    <a:moveTo>
                      <a:pt x="2150" y="0"/>
                    </a:moveTo>
                    <a:cubicBezTo>
                      <a:pt x="1441" y="0"/>
                      <a:pt x="724" y="29"/>
                      <a:pt x="1" y="91"/>
                    </a:cubicBezTo>
                    <a:cubicBezTo>
                      <a:pt x="1" y="91"/>
                      <a:pt x="3365" y="4540"/>
                      <a:pt x="14602" y="4540"/>
                    </a:cubicBezTo>
                    <a:cubicBezTo>
                      <a:pt x="15757" y="4540"/>
                      <a:pt x="16996" y="4493"/>
                      <a:pt x="18322" y="4389"/>
                    </a:cubicBezTo>
                    <a:cubicBezTo>
                      <a:pt x="18322" y="4389"/>
                      <a:pt x="10887" y="0"/>
                      <a:pt x="21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46"/>
              <p:cNvSpPr/>
              <p:nvPr/>
            </p:nvSpPr>
            <p:spPr>
              <a:xfrm>
                <a:off x="704739" y="4152247"/>
                <a:ext cx="361167" cy="88388"/>
              </a:xfrm>
              <a:custGeom>
                <a:avLst/>
                <a:gdLst/>
                <a:ahLst/>
                <a:cxnLst/>
                <a:rect l="l" t="t" r="r" b="b"/>
                <a:pathLst>
                  <a:path w="13656" h="3342" extrusionOk="0">
                    <a:moveTo>
                      <a:pt x="0" y="0"/>
                    </a:moveTo>
                    <a:cubicBezTo>
                      <a:pt x="1" y="1"/>
                      <a:pt x="6791" y="2533"/>
                      <a:pt x="13655" y="3341"/>
                    </a:cubicBez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46"/>
              <p:cNvSpPr/>
              <p:nvPr/>
            </p:nvSpPr>
            <p:spPr>
              <a:xfrm>
                <a:off x="703892" y="4149946"/>
                <a:ext cx="362304" cy="93122"/>
              </a:xfrm>
              <a:custGeom>
                <a:avLst/>
                <a:gdLst/>
                <a:ahLst/>
                <a:cxnLst/>
                <a:rect l="l" t="t" r="r" b="b"/>
                <a:pathLst>
                  <a:path w="13699" h="3521" extrusionOk="0">
                    <a:moveTo>
                      <a:pt x="65" y="0"/>
                    </a:moveTo>
                    <a:lnTo>
                      <a:pt x="0" y="176"/>
                    </a:lnTo>
                    <a:cubicBezTo>
                      <a:pt x="69" y="201"/>
                      <a:pt x="6880" y="2722"/>
                      <a:pt x="13677" y="3521"/>
                    </a:cubicBezTo>
                    <a:lnTo>
                      <a:pt x="13699" y="3335"/>
                    </a:lnTo>
                    <a:cubicBezTo>
                      <a:pt x="6925" y="2538"/>
                      <a:pt x="133" y="25"/>
                      <a:pt x="6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46"/>
              <p:cNvSpPr/>
              <p:nvPr/>
            </p:nvSpPr>
            <p:spPr>
              <a:xfrm>
                <a:off x="141910" y="4037756"/>
                <a:ext cx="214331" cy="166857"/>
              </a:xfrm>
              <a:custGeom>
                <a:avLst/>
                <a:gdLst/>
                <a:ahLst/>
                <a:cxnLst/>
                <a:rect l="l" t="t" r="r" b="b"/>
                <a:pathLst>
                  <a:path w="8104" h="6309" extrusionOk="0">
                    <a:moveTo>
                      <a:pt x="2731" y="0"/>
                    </a:moveTo>
                    <a:cubicBezTo>
                      <a:pt x="1400" y="0"/>
                      <a:pt x="2883" y="3798"/>
                      <a:pt x="2883" y="3798"/>
                    </a:cubicBezTo>
                    <a:cubicBezTo>
                      <a:pt x="2883" y="3798"/>
                      <a:pt x="1963" y="3539"/>
                      <a:pt x="1175" y="3539"/>
                    </a:cubicBezTo>
                    <a:cubicBezTo>
                      <a:pt x="605" y="3539"/>
                      <a:pt x="104" y="3674"/>
                      <a:pt x="69" y="4140"/>
                    </a:cubicBezTo>
                    <a:cubicBezTo>
                      <a:pt x="1" y="5024"/>
                      <a:pt x="2586" y="6309"/>
                      <a:pt x="5680" y="6309"/>
                    </a:cubicBezTo>
                    <a:cubicBezTo>
                      <a:pt x="6467" y="6309"/>
                      <a:pt x="7286" y="6226"/>
                      <a:pt x="8103" y="6032"/>
                    </a:cubicBezTo>
                    <a:cubicBezTo>
                      <a:pt x="8103" y="6032"/>
                      <a:pt x="5143" y="856"/>
                      <a:pt x="3139" y="89"/>
                    </a:cubicBezTo>
                    <a:cubicBezTo>
                      <a:pt x="2980" y="28"/>
                      <a:pt x="2846" y="0"/>
                      <a:pt x="27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46"/>
              <p:cNvSpPr/>
              <p:nvPr/>
            </p:nvSpPr>
            <p:spPr>
              <a:xfrm>
                <a:off x="94780" y="4185597"/>
                <a:ext cx="261460" cy="72493"/>
              </a:xfrm>
              <a:custGeom>
                <a:avLst/>
                <a:gdLst/>
                <a:ahLst/>
                <a:cxnLst/>
                <a:rect l="l" t="t" r="r" b="b"/>
                <a:pathLst>
                  <a:path w="9886" h="2741" extrusionOk="0">
                    <a:moveTo>
                      <a:pt x="4883" y="0"/>
                    </a:moveTo>
                    <a:cubicBezTo>
                      <a:pt x="4883" y="0"/>
                      <a:pt x="1" y="808"/>
                      <a:pt x="1160" y="2248"/>
                    </a:cubicBezTo>
                    <a:cubicBezTo>
                      <a:pt x="1440" y="2597"/>
                      <a:pt x="2054" y="2740"/>
                      <a:pt x="2833" y="2740"/>
                    </a:cubicBezTo>
                    <a:cubicBezTo>
                      <a:pt x="5273" y="2740"/>
                      <a:pt x="9337" y="1337"/>
                      <a:pt x="9885" y="442"/>
                    </a:cubicBezTo>
                    <a:lnTo>
                      <a:pt x="4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46"/>
              <p:cNvSpPr/>
              <p:nvPr/>
            </p:nvSpPr>
            <p:spPr>
              <a:xfrm>
                <a:off x="337991" y="4177583"/>
                <a:ext cx="51070" cy="41152"/>
              </a:xfrm>
              <a:custGeom>
                <a:avLst/>
                <a:gdLst/>
                <a:ahLst/>
                <a:cxnLst/>
                <a:rect l="l" t="t" r="r" b="b"/>
                <a:pathLst>
                  <a:path w="1931" h="1556" extrusionOk="0">
                    <a:moveTo>
                      <a:pt x="586" y="0"/>
                    </a:moveTo>
                    <a:cubicBezTo>
                      <a:pt x="450" y="0"/>
                      <a:pt x="350" y="22"/>
                      <a:pt x="273" y="65"/>
                    </a:cubicBezTo>
                    <a:cubicBezTo>
                      <a:pt x="328" y="332"/>
                      <a:pt x="339" y="1007"/>
                      <a:pt x="0" y="1325"/>
                    </a:cubicBezTo>
                    <a:cubicBezTo>
                      <a:pt x="199" y="1462"/>
                      <a:pt x="588" y="1555"/>
                      <a:pt x="863" y="1555"/>
                    </a:cubicBezTo>
                    <a:cubicBezTo>
                      <a:pt x="1397" y="1555"/>
                      <a:pt x="1820" y="1348"/>
                      <a:pt x="1863" y="1054"/>
                    </a:cubicBezTo>
                    <a:cubicBezTo>
                      <a:pt x="1930" y="621"/>
                      <a:pt x="1121" y="0"/>
                      <a:pt x="5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21" name="Google Shape;1521;p46"/>
          <p:cNvGrpSpPr/>
          <p:nvPr/>
        </p:nvGrpSpPr>
        <p:grpSpPr>
          <a:xfrm>
            <a:off x="-395292" y="1635737"/>
            <a:ext cx="3209364" cy="3116937"/>
            <a:chOff x="-640490" y="1869660"/>
            <a:chExt cx="2972706" cy="2887095"/>
          </a:xfrm>
        </p:grpSpPr>
        <p:grpSp>
          <p:nvGrpSpPr>
            <p:cNvPr id="1522" name="Google Shape;1522;p46"/>
            <p:cNvGrpSpPr/>
            <p:nvPr/>
          </p:nvGrpSpPr>
          <p:grpSpPr>
            <a:xfrm>
              <a:off x="-640490" y="1869660"/>
              <a:ext cx="2972706" cy="2887095"/>
              <a:chOff x="-640490" y="1869660"/>
              <a:chExt cx="2972706" cy="2887095"/>
            </a:xfrm>
          </p:grpSpPr>
          <p:grpSp>
            <p:nvGrpSpPr>
              <p:cNvPr id="1523" name="Google Shape;1523;p46"/>
              <p:cNvGrpSpPr/>
              <p:nvPr/>
            </p:nvGrpSpPr>
            <p:grpSpPr>
              <a:xfrm>
                <a:off x="374093" y="1869660"/>
                <a:ext cx="832614" cy="1937674"/>
                <a:chOff x="715450" y="1215940"/>
                <a:chExt cx="477034" cy="1110160"/>
              </a:xfrm>
            </p:grpSpPr>
            <p:sp>
              <p:nvSpPr>
                <p:cNvPr id="1524" name="Google Shape;1524;p46"/>
                <p:cNvSpPr/>
                <p:nvPr/>
              </p:nvSpPr>
              <p:spPr>
                <a:xfrm>
                  <a:off x="794687" y="1215940"/>
                  <a:ext cx="397797" cy="766237"/>
                </a:xfrm>
                <a:custGeom>
                  <a:avLst/>
                  <a:gdLst/>
                  <a:ahLst/>
                  <a:cxnLst/>
                  <a:rect l="l" t="t" r="r" b="b"/>
                  <a:pathLst>
                    <a:path w="15041" h="28972" extrusionOk="0">
                      <a:moveTo>
                        <a:pt x="11057" y="0"/>
                      </a:moveTo>
                      <a:cubicBezTo>
                        <a:pt x="9003" y="2508"/>
                        <a:pt x="7072" y="4998"/>
                        <a:pt x="5434" y="7334"/>
                      </a:cubicBezTo>
                      <a:cubicBezTo>
                        <a:pt x="5392" y="7392"/>
                        <a:pt x="5352" y="7451"/>
                        <a:pt x="5311" y="7509"/>
                      </a:cubicBezTo>
                      <a:cubicBezTo>
                        <a:pt x="4998" y="7954"/>
                        <a:pt x="4699" y="8396"/>
                        <a:pt x="4411" y="8828"/>
                      </a:cubicBezTo>
                      <a:cubicBezTo>
                        <a:pt x="4370" y="8889"/>
                        <a:pt x="4329" y="8951"/>
                        <a:pt x="4287" y="9012"/>
                      </a:cubicBezTo>
                      <a:cubicBezTo>
                        <a:pt x="3870" y="9644"/>
                        <a:pt x="3480" y="10262"/>
                        <a:pt x="3119" y="10861"/>
                      </a:cubicBezTo>
                      <a:lnTo>
                        <a:pt x="4170" y="13588"/>
                      </a:lnTo>
                      <a:lnTo>
                        <a:pt x="2276" y="12334"/>
                      </a:lnTo>
                      <a:cubicBezTo>
                        <a:pt x="1196" y="14327"/>
                        <a:pt x="524" y="16067"/>
                        <a:pt x="424" y="17428"/>
                      </a:cubicBezTo>
                      <a:cubicBezTo>
                        <a:pt x="0" y="23206"/>
                        <a:pt x="2895" y="28972"/>
                        <a:pt x="2895" y="28972"/>
                      </a:cubicBezTo>
                      <a:cubicBezTo>
                        <a:pt x="6066" y="27323"/>
                        <a:pt x="7956" y="25190"/>
                        <a:pt x="9660" y="23290"/>
                      </a:cubicBezTo>
                      <a:lnTo>
                        <a:pt x="8544" y="22673"/>
                      </a:lnTo>
                      <a:lnTo>
                        <a:pt x="10658" y="22123"/>
                      </a:lnTo>
                      <a:cubicBezTo>
                        <a:pt x="10761" y="21999"/>
                        <a:pt x="10861" y="21875"/>
                        <a:pt x="10961" y="21751"/>
                      </a:cubicBezTo>
                      <a:cubicBezTo>
                        <a:pt x="12150" y="20271"/>
                        <a:pt x="12997" y="18761"/>
                        <a:pt x="13575" y="17266"/>
                      </a:cubicBezTo>
                      <a:cubicBezTo>
                        <a:pt x="13607" y="17185"/>
                        <a:pt x="13638" y="17106"/>
                        <a:pt x="13666" y="17024"/>
                      </a:cubicBezTo>
                      <a:lnTo>
                        <a:pt x="13666" y="17022"/>
                      </a:lnTo>
                      <a:cubicBezTo>
                        <a:pt x="15041" y="13296"/>
                        <a:pt x="14771" y="9658"/>
                        <a:pt x="14012" y="6711"/>
                      </a:cubicBezTo>
                      <a:cubicBezTo>
                        <a:pt x="13995" y="6646"/>
                        <a:pt x="13978" y="6580"/>
                        <a:pt x="13960" y="6516"/>
                      </a:cubicBezTo>
                      <a:cubicBezTo>
                        <a:pt x="13852" y="6112"/>
                        <a:pt x="13735" y="5723"/>
                        <a:pt x="13612" y="5348"/>
                      </a:cubicBezTo>
                      <a:cubicBezTo>
                        <a:pt x="12742" y="5812"/>
                        <a:pt x="11616" y="6432"/>
                        <a:pt x="11559" y="6462"/>
                      </a:cubicBezTo>
                      <a:lnTo>
                        <a:pt x="13223" y="4254"/>
                      </a:lnTo>
                      <a:cubicBezTo>
                        <a:pt x="12223" y="1650"/>
                        <a:pt x="11057" y="0"/>
                        <a:pt x="110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46"/>
                <p:cNvSpPr/>
                <p:nvPr/>
              </p:nvSpPr>
              <p:spPr>
                <a:xfrm>
                  <a:off x="908067" y="1449392"/>
                  <a:ext cx="51943" cy="175559"/>
                </a:xfrm>
                <a:custGeom>
                  <a:avLst/>
                  <a:gdLst/>
                  <a:ahLst/>
                  <a:cxnLst/>
                  <a:rect l="l" t="t" r="r" b="b"/>
                  <a:pathLst>
                    <a:path w="1964" h="6638" extrusionOk="0">
                      <a:moveTo>
                        <a:pt x="124" y="1"/>
                      </a:moveTo>
                      <a:cubicBezTo>
                        <a:pt x="83" y="63"/>
                        <a:pt x="42" y="124"/>
                        <a:pt x="0" y="186"/>
                      </a:cubicBezTo>
                      <a:cubicBezTo>
                        <a:pt x="1145" y="2796"/>
                        <a:pt x="1774" y="6593"/>
                        <a:pt x="1781" y="6638"/>
                      </a:cubicBezTo>
                      <a:lnTo>
                        <a:pt x="1964" y="6609"/>
                      </a:lnTo>
                      <a:cubicBezTo>
                        <a:pt x="1958" y="6563"/>
                        <a:pt x="1310" y="2644"/>
                        <a:pt x="1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46"/>
                <p:cNvSpPr/>
                <p:nvPr/>
              </p:nvSpPr>
              <p:spPr>
                <a:xfrm>
                  <a:off x="935123" y="1409879"/>
                  <a:ext cx="47447" cy="155009"/>
                </a:xfrm>
                <a:custGeom>
                  <a:avLst/>
                  <a:gdLst/>
                  <a:ahLst/>
                  <a:cxnLst/>
                  <a:rect l="l" t="t" r="r" b="b"/>
                  <a:pathLst>
                    <a:path w="1794" h="5861" extrusionOk="0">
                      <a:moveTo>
                        <a:pt x="124" y="1"/>
                      </a:moveTo>
                      <a:cubicBezTo>
                        <a:pt x="82" y="59"/>
                        <a:pt x="42" y="119"/>
                        <a:pt x="1" y="177"/>
                      </a:cubicBezTo>
                      <a:cubicBezTo>
                        <a:pt x="1190" y="2772"/>
                        <a:pt x="1602" y="5823"/>
                        <a:pt x="1607" y="5861"/>
                      </a:cubicBezTo>
                      <a:lnTo>
                        <a:pt x="1793" y="5838"/>
                      </a:lnTo>
                      <a:cubicBezTo>
                        <a:pt x="1788" y="5797"/>
                        <a:pt x="1362" y="2646"/>
                        <a:pt x="1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46"/>
                <p:cNvSpPr/>
                <p:nvPr/>
              </p:nvSpPr>
              <p:spPr>
                <a:xfrm>
                  <a:off x="1021659" y="1388298"/>
                  <a:ext cx="143636" cy="78576"/>
                </a:xfrm>
                <a:custGeom>
                  <a:avLst/>
                  <a:gdLst/>
                  <a:ahLst/>
                  <a:cxnLst/>
                  <a:rect l="l" t="t" r="r" b="b"/>
                  <a:pathLst>
                    <a:path w="5431" h="2971" extrusionOk="0">
                      <a:moveTo>
                        <a:pt x="5378" y="0"/>
                      </a:moveTo>
                      <a:cubicBezTo>
                        <a:pt x="3063" y="1557"/>
                        <a:pt x="41" y="2782"/>
                        <a:pt x="1" y="2798"/>
                      </a:cubicBezTo>
                      <a:lnTo>
                        <a:pt x="69" y="2971"/>
                      </a:lnTo>
                      <a:cubicBezTo>
                        <a:pt x="236" y="2905"/>
                        <a:pt x="3146" y="1726"/>
                        <a:pt x="5430" y="194"/>
                      </a:cubicBezTo>
                      <a:cubicBezTo>
                        <a:pt x="5414" y="129"/>
                        <a:pt x="5396" y="63"/>
                        <a:pt x="53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46"/>
                <p:cNvSpPr/>
                <p:nvPr/>
              </p:nvSpPr>
              <p:spPr>
                <a:xfrm>
                  <a:off x="928590" y="1666182"/>
                  <a:ext cx="227528" cy="52710"/>
                </a:xfrm>
                <a:custGeom>
                  <a:avLst/>
                  <a:gdLst/>
                  <a:ahLst/>
                  <a:cxnLst/>
                  <a:rect l="l" t="t" r="r" b="b"/>
                  <a:pathLst>
                    <a:path w="8603" h="1993" extrusionOk="0">
                      <a:moveTo>
                        <a:pt x="8603" y="0"/>
                      </a:moveTo>
                      <a:lnTo>
                        <a:pt x="8603" y="0"/>
                      </a:lnTo>
                      <a:cubicBezTo>
                        <a:pt x="4880" y="1609"/>
                        <a:pt x="1886" y="1805"/>
                        <a:pt x="642" y="1805"/>
                      </a:cubicBezTo>
                      <a:cubicBezTo>
                        <a:pt x="248" y="1805"/>
                        <a:pt x="29" y="1786"/>
                        <a:pt x="19" y="1785"/>
                      </a:cubicBezTo>
                      <a:lnTo>
                        <a:pt x="1" y="1970"/>
                      </a:lnTo>
                      <a:cubicBezTo>
                        <a:pt x="10" y="1972"/>
                        <a:pt x="236" y="1992"/>
                        <a:pt x="642" y="1992"/>
                      </a:cubicBezTo>
                      <a:cubicBezTo>
                        <a:pt x="1889" y="1992"/>
                        <a:pt x="4840" y="1797"/>
                        <a:pt x="8512" y="242"/>
                      </a:cubicBezTo>
                      <a:cubicBezTo>
                        <a:pt x="8544" y="161"/>
                        <a:pt x="8575" y="83"/>
                        <a:pt x="860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46"/>
                <p:cNvSpPr/>
                <p:nvPr/>
              </p:nvSpPr>
              <p:spPr>
                <a:xfrm>
                  <a:off x="856971" y="1272114"/>
                  <a:ext cx="228242" cy="836931"/>
                </a:xfrm>
                <a:custGeom>
                  <a:avLst/>
                  <a:gdLst/>
                  <a:ahLst/>
                  <a:cxnLst/>
                  <a:rect l="l" t="t" r="r" b="b"/>
                  <a:pathLst>
                    <a:path w="8630" h="31645" extrusionOk="0">
                      <a:moveTo>
                        <a:pt x="8531" y="0"/>
                      </a:moveTo>
                      <a:cubicBezTo>
                        <a:pt x="8112" y="1305"/>
                        <a:pt x="7673" y="2604"/>
                        <a:pt x="7209" y="3895"/>
                      </a:cubicBezTo>
                      <a:cubicBezTo>
                        <a:pt x="6757" y="5189"/>
                        <a:pt x="6283" y="6474"/>
                        <a:pt x="5792" y="7755"/>
                      </a:cubicBezTo>
                      <a:cubicBezTo>
                        <a:pt x="5303" y="9034"/>
                        <a:pt x="4809" y="10311"/>
                        <a:pt x="4294" y="11581"/>
                      </a:cubicBezTo>
                      <a:cubicBezTo>
                        <a:pt x="4032" y="12214"/>
                        <a:pt x="3776" y="12850"/>
                        <a:pt x="3506" y="13480"/>
                      </a:cubicBezTo>
                      <a:cubicBezTo>
                        <a:pt x="3240" y="14110"/>
                        <a:pt x="2966" y="14735"/>
                        <a:pt x="2713" y="15386"/>
                      </a:cubicBezTo>
                      <a:cubicBezTo>
                        <a:pt x="2464" y="16033"/>
                        <a:pt x="2244" y="16690"/>
                        <a:pt x="2039" y="17351"/>
                      </a:cubicBezTo>
                      <a:cubicBezTo>
                        <a:pt x="1842" y="18014"/>
                        <a:pt x="1656" y="18680"/>
                        <a:pt x="1494" y="19351"/>
                      </a:cubicBezTo>
                      <a:cubicBezTo>
                        <a:pt x="1167" y="20693"/>
                        <a:pt x="898" y="22048"/>
                        <a:pt x="697" y="23411"/>
                      </a:cubicBezTo>
                      <a:cubicBezTo>
                        <a:pt x="284" y="26137"/>
                        <a:pt x="37" y="28881"/>
                        <a:pt x="1" y="31638"/>
                      </a:cubicBezTo>
                      <a:lnTo>
                        <a:pt x="292" y="31644"/>
                      </a:lnTo>
                      <a:cubicBezTo>
                        <a:pt x="372" y="30282"/>
                        <a:pt x="487" y="28915"/>
                        <a:pt x="644" y="27556"/>
                      </a:cubicBezTo>
                      <a:cubicBezTo>
                        <a:pt x="796" y="26197"/>
                        <a:pt x="975" y="24840"/>
                        <a:pt x="1206" y="23493"/>
                      </a:cubicBezTo>
                      <a:cubicBezTo>
                        <a:pt x="1674" y="20805"/>
                        <a:pt x="2251" y="18121"/>
                        <a:pt x="3231" y="15586"/>
                      </a:cubicBezTo>
                      <a:lnTo>
                        <a:pt x="4006" y="13685"/>
                      </a:lnTo>
                      <a:cubicBezTo>
                        <a:pt x="4266" y="13050"/>
                        <a:pt x="4514" y="12408"/>
                        <a:pt x="4768" y="11770"/>
                      </a:cubicBezTo>
                      <a:cubicBezTo>
                        <a:pt x="5261" y="10487"/>
                        <a:pt x="5755" y="9204"/>
                        <a:pt x="6205" y="7905"/>
                      </a:cubicBezTo>
                      <a:cubicBezTo>
                        <a:pt x="6656" y="6607"/>
                        <a:pt x="7091" y="5303"/>
                        <a:pt x="7504" y="3993"/>
                      </a:cubicBezTo>
                      <a:cubicBezTo>
                        <a:pt x="7904" y="2678"/>
                        <a:pt x="8299" y="1361"/>
                        <a:pt x="8630" y="27"/>
                      </a:cubicBezTo>
                      <a:lnTo>
                        <a:pt x="853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46"/>
                <p:cNvSpPr/>
                <p:nvPr/>
              </p:nvSpPr>
              <p:spPr>
                <a:xfrm>
                  <a:off x="715450" y="2045280"/>
                  <a:ext cx="300100" cy="271193"/>
                </a:xfrm>
                <a:custGeom>
                  <a:avLst/>
                  <a:gdLst/>
                  <a:ahLst/>
                  <a:cxnLst/>
                  <a:rect l="l" t="t" r="r" b="b"/>
                  <a:pathLst>
                    <a:path w="11347" h="10254" extrusionOk="0">
                      <a:moveTo>
                        <a:pt x="1646" y="0"/>
                      </a:moveTo>
                      <a:cubicBezTo>
                        <a:pt x="740" y="0"/>
                        <a:pt x="3" y="733"/>
                        <a:pt x="1" y="1639"/>
                      </a:cubicBezTo>
                      <a:lnTo>
                        <a:pt x="1" y="1644"/>
                      </a:lnTo>
                      <a:lnTo>
                        <a:pt x="1" y="4672"/>
                      </a:lnTo>
                      <a:cubicBezTo>
                        <a:pt x="1" y="7756"/>
                        <a:pt x="2501" y="10253"/>
                        <a:pt x="5582" y="10253"/>
                      </a:cubicBezTo>
                      <a:lnTo>
                        <a:pt x="5768" y="10253"/>
                      </a:lnTo>
                      <a:cubicBezTo>
                        <a:pt x="8849" y="10253"/>
                        <a:pt x="11347" y="7756"/>
                        <a:pt x="11347" y="4672"/>
                      </a:cubicBezTo>
                      <a:lnTo>
                        <a:pt x="11347" y="1644"/>
                      </a:lnTo>
                      <a:lnTo>
                        <a:pt x="11347" y="1639"/>
                      </a:lnTo>
                      <a:cubicBezTo>
                        <a:pt x="11344" y="733"/>
                        <a:pt x="10610" y="0"/>
                        <a:pt x="97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46"/>
                <p:cNvSpPr/>
                <p:nvPr/>
              </p:nvSpPr>
              <p:spPr>
                <a:xfrm>
                  <a:off x="780908" y="2277912"/>
                  <a:ext cx="170507" cy="48187"/>
                </a:xfrm>
                <a:custGeom>
                  <a:avLst/>
                  <a:gdLst/>
                  <a:ahLst/>
                  <a:cxnLst/>
                  <a:rect l="l" t="t" r="r" b="b"/>
                  <a:pathLst>
                    <a:path w="6447" h="1822" extrusionOk="0">
                      <a:moveTo>
                        <a:pt x="0" y="1"/>
                      </a:moveTo>
                      <a:lnTo>
                        <a:pt x="0" y="1821"/>
                      </a:lnTo>
                      <a:lnTo>
                        <a:pt x="6447" y="1821"/>
                      </a:lnTo>
                      <a:lnTo>
                        <a:pt x="64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46"/>
                <p:cNvSpPr/>
                <p:nvPr/>
              </p:nvSpPr>
              <p:spPr>
                <a:xfrm>
                  <a:off x="715450" y="2088628"/>
                  <a:ext cx="300100" cy="4972"/>
                </a:xfrm>
                <a:custGeom>
                  <a:avLst/>
                  <a:gdLst/>
                  <a:ahLst/>
                  <a:cxnLst/>
                  <a:rect l="l" t="t" r="r" b="b"/>
                  <a:pathLst>
                    <a:path w="11347" h="188" extrusionOk="0">
                      <a:moveTo>
                        <a:pt x="1" y="0"/>
                      </a:moveTo>
                      <a:lnTo>
                        <a:pt x="1" y="5"/>
                      </a:lnTo>
                      <a:lnTo>
                        <a:pt x="1" y="187"/>
                      </a:lnTo>
                      <a:lnTo>
                        <a:pt x="11347" y="187"/>
                      </a:lnTo>
                      <a:lnTo>
                        <a:pt x="11347" y="5"/>
                      </a:lnTo>
                      <a:lnTo>
                        <a:pt x="1134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46"/>
                <p:cNvSpPr/>
                <p:nvPr/>
              </p:nvSpPr>
              <p:spPr>
                <a:xfrm>
                  <a:off x="867973" y="2108886"/>
                  <a:ext cx="122849" cy="182858"/>
                </a:xfrm>
                <a:custGeom>
                  <a:avLst/>
                  <a:gdLst/>
                  <a:ahLst/>
                  <a:cxnLst/>
                  <a:rect l="l" t="t" r="r" b="b"/>
                  <a:pathLst>
                    <a:path w="4645" h="6914" fill="none" extrusionOk="0">
                      <a:moveTo>
                        <a:pt x="4645" y="0"/>
                      </a:moveTo>
                      <a:lnTo>
                        <a:pt x="4645" y="2267"/>
                      </a:lnTo>
                      <a:cubicBezTo>
                        <a:pt x="4645" y="4829"/>
                        <a:pt x="2561" y="6913"/>
                        <a:pt x="1" y="6913"/>
                      </a:cubicBezTo>
                    </a:path>
                  </a:pathLst>
                </a:custGeom>
                <a:noFill/>
                <a:ln w="325" cap="flat" cmpd="sng">
                  <a:solidFill>
                    <a:srgbClr val="222958"/>
                  </a:solidFill>
                  <a:prstDash val="solid"/>
                  <a:miter lim="1037"/>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4" name="Google Shape;1534;p46"/>
              <p:cNvGrpSpPr/>
              <p:nvPr/>
            </p:nvGrpSpPr>
            <p:grpSpPr>
              <a:xfrm>
                <a:off x="-640490" y="3806084"/>
                <a:ext cx="2972706" cy="950671"/>
                <a:chOff x="3384532" y="110672"/>
                <a:chExt cx="1718426" cy="549553"/>
              </a:xfrm>
            </p:grpSpPr>
            <p:sp>
              <p:nvSpPr>
                <p:cNvPr id="1535" name="Google Shape;1535;p46"/>
                <p:cNvSpPr/>
                <p:nvPr/>
              </p:nvSpPr>
              <p:spPr>
                <a:xfrm>
                  <a:off x="3745223" y="110672"/>
                  <a:ext cx="535350" cy="128270"/>
                </a:xfrm>
                <a:custGeom>
                  <a:avLst/>
                  <a:gdLst/>
                  <a:ahLst/>
                  <a:cxnLst/>
                  <a:rect l="l" t="t" r="r" b="b"/>
                  <a:pathLst>
                    <a:path w="20242" h="4850" extrusionOk="0">
                      <a:moveTo>
                        <a:pt x="1" y="1"/>
                      </a:moveTo>
                      <a:lnTo>
                        <a:pt x="1" y="4849"/>
                      </a:lnTo>
                      <a:lnTo>
                        <a:pt x="20241" y="4849"/>
                      </a:lnTo>
                      <a:lnTo>
                        <a:pt x="2024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46"/>
                <p:cNvSpPr/>
                <p:nvPr/>
              </p:nvSpPr>
              <p:spPr>
                <a:xfrm>
                  <a:off x="4214322" y="110884"/>
                  <a:ext cx="569891" cy="127821"/>
                </a:xfrm>
                <a:custGeom>
                  <a:avLst/>
                  <a:gdLst/>
                  <a:ahLst/>
                  <a:cxnLst/>
                  <a:rect l="l" t="t" r="r" b="b"/>
                  <a:pathLst>
                    <a:path w="21548" h="4833" extrusionOk="0">
                      <a:moveTo>
                        <a:pt x="2418" y="0"/>
                      </a:moveTo>
                      <a:cubicBezTo>
                        <a:pt x="1083" y="0"/>
                        <a:pt x="1" y="1082"/>
                        <a:pt x="1" y="2417"/>
                      </a:cubicBezTo>
                      <a:cubicBezTo>
                        <a:pt x="1" y="3752"/>
                        <a:pt x="1083" y="4833"/>
                        <a:pt x="2418" y="4833"/>
                      </a:cubicBezTo>
                      <a:lnTo>
                        <a:pt x="21548" y="4833"/>
                      </a:lnTo>
                      <a:lnTo>
                        <a:pt x="215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46"/>
                <p:cNvSpPr/>
                <p:nvPr/>
              </p:nvSpPr>
              <p:spPr>
                <a:xfrm>
                  <a:off x="4239077" y="135586"/>
                  <a:ext cx="520407" cy="78417"/>
                </a:xfrm>
                <a:custGeom>
                  <a:avLst/>
                  <a:gdLst/>
                  <a:ahLst/>
                  <a:cxnLst/>
                  <a:rect l="l" t="t" r="r" b="b"/>
                  <a:pathLst>
                    <a:path w="19677" h="2965" extrusionOk="0">
                      <a:moveTo>
                        <a:pt x="1482" y="1"/>
                      </a:moveTo>
                      <a:cubicBezTo>
                        <a:pt x="664" y="1"/>
                        <a:pt x="1" y="664"/>
                        <a:pt x="1" y="1483"/>
                      </a:cubicBezTo>
                      <a:cubicBezTo>
                        <a:pt x="1" y="2301"/>
                        <a:pt x="664" y="2964"/>
                        <a:pt x="1482" y="2964"/>
                      </a:cubicBezTo>
                      <a:lnTo>
                        <a:pt x="19677" y="2964"/>
                      </a:lnTo>
                      <a:lnTo>
                        <a:pt x="1967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46"/>
                <p:cNvSpPr/>
                <p:nvPr/>
              </p:nvSpPr>
              <p:spPr>
                <a:xfrm>
                  <a:off x="3463663" y="238863"/>
                  <a:ext cx="1484128" cy="109387"/>
                </a:xfrm>
                <a:custGeom>
                  <a:avLst/>
                  <a:gdLst/>
                  <a:ahLst/>
                  <a:cxnLst/>
                  <a:rect l="l" t="t" r="r" b="b"/>
                  <a:pathLst>
                    <a:path w="56116" h="4136" extrusionOk="0">
                      <a:moveTo>
                        <a:pt x="1" y="0"/>
                      </a:moveTo>
                      <a:lnTo>
                        <a:pt x="1" y="4136"/>
                      </a:lnTo>
                      <a:lnTo>
                        <a:pt x="56115" y="4136"/>
                      </a:lnTo>
                      <a:lnTo>
                        <a:pt x="561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46"/>
                <p:cNvSpPr/>
                <p:nvPr/>
              </p:nvSpPr>
              <p:spPr>
                <a:xfrm>
                  <a:off x="3574160" y="277212"/>
                  <a:ext cx="1280112" cy="36260"/>
                </a:xfrm>
                <a:custGeom>
                  <a:avLst/>
                  <a:gdLst/>
                  <a:ahLst/>
                  <a:cxnLst/>
                  <a:rect l="l" t="t" r="r" b="b"/>
                  <a:pathLst>
                    <a:path w="48402" h="1371" extrusionOk="0">
                      <a:moveTo>
                        <a:pt x="1" y="1"/>
                      </a:moveTo>
                      <a:lnTo>
                        <a:pt x="1" y="1370"/>
                      </a:lnTo>
                      <a:lnTo>
                        <a:pt x="48401" y="1370"/>
                      </a:lnTo>
                      <a:lnTo>
                        <a:pt x="48401" y="1"/>
                      </a:lnTo>
                      <a:close/>
                    </a:path>
                  </a:pathLst>
                </a:custGeom>
                <a:solidFill>
                  <a:srgbClr val="FF7060">
                    <a:alpha val="3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46"/>
                <p:cNvSpPr/>
                <p:nvPr/>
              </p:nvSpPr>
              <p:spPr>
                <a:xfrm>
                  <a:off x="3384532" y="347774"/>
                  <a:ext cx="1718426" cy="312451"/>
                </a:xfrm>
                <a:custGeom>
                  <a:avLst/>
                  <a:gdLst/>
                  <a:ahLst/>
                  <a:cxnLst/>
                  <a:rect l="l" t="t" r="r" b="b"/>
                  <a:pathLst>
                    <a:path w="64975" h="11814" extrusionOk="0">
                      <a:moveTo>
                        <a:pt x="0" y="0"/>
                      </a:moveTo>
                      <a:lnTo>
                        <a:pt x="0" y="11814"/>
                      </a:lnTo>
                      <a:lnTo>
                        <a:pt x="64975" y="11814"/>
                      </a:lnTo>
                      <a:lnTo>
                        <a:pt x="6497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46"/>
                <p:cNvSpPr/>
                <p:nvPr/>
              </p:nvSpPr>
              <p:spPr>
                <a:xfrm>
                  <a:off x="3842391" y="385991"/>
                  <a:ext cx="801491" cy="228189"/>
                </a:xfrm>
                <a:custGeom>
                  <a:avLst/>
                  <a:gdLst/>
                  <a:ahLst/>
                  <a:cxnLst/>
                  <a:rect l="l" t="t" r="r" b="b"/>
                  <a:pathLst>
                    <a:path w="30305" h="8628" extrusionOk="0">
                      <a:moveTo>
                        <a:pt x="30118" y="187"/>
                      </a:moveTo>
                      <a:lnTo>
                        <a:pt x="30118" y="8441"/>
                      </a:lnTo>
                      <a:lnTo>
                        <a:pt x="188" y="8441"/>
                      </a:lnTo>
                      <a:lnTo>
                        <a:pt x="188" y="187"/>
                      </a:lnTo>
                      <a:close/>
                      <a:moveTo>
                        <a:pt x="1" y="1"/>
                      </a:moveTo>
                      <a:lnTo>
                        <a:pt x="1" y="8628"/>
                      </a:lnTo>
                      <a:lnTo>
                        <a:pt x="30305" y="8628"/>
                      </a:lnTo>
                      <a:lnTo>
                        <a:pt x="30305"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46"/>
                <p:cNvSpPr/>
                <p:nvPr/>
              </p:nvSpPr>
              <p:spPr>
                <a:xfrm>
                  <a:off x="3869605" y="413179"/>
                  <a:ext cx="747089" cy="173813"/>
                </a:xfrm>
                <a:custGeom>
                  <a:avLst/>
                  <a:gdLst/>
                  <a:ahLst/>
                  <a:cxnLst/>
                  <a:rect l="l" t="t" r="r" b="b"/>
                  <a:pathLst>
                    <a:path w="28248" h="6572" extrusionOk="0">
                      <a:moveTo>
                        <a:pt x="0" y="1"/>
                      </a:moveTo>
                      <a:lnTo>
                        <a:pt x="0" y="6572"/>
                      </a:lnTo>
                      <a:lnTo>
                        <a:pt x="28247" y="6572"/>
                      </a:lnTo>
                      <a:lnTo>
                        <a:pt x="28247"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46"/>
                <p:cNvSpPr/>
                <p:nvPr/>
              </p:nvSpPr>
              <p:spPr>
                <a:xfrm>
                  <a:off x="3569876" y="347774"/>
                  <a:ext cx="44538" cy="312451"/>
                </a:xfrm>
                <a:custGeom>
                  <a:avLst/>
                  <a:gdLst/>
                  <a:ahLst/>
                  <a:cxnLst/>
                  <a:rect l="l" t="t" r="r" b="b"/>
                  <a:pathLst>
                    <a:path w="1684" h="11814" extrusionOk="0">
                      <a:moveTo>
                        <a:pt x="1" y="0"/>
                      </a:moveTo>
                      <a:lnTo>
                        <a:pt x="1" y="11814"/>
                      </a:lnTo>
                      <a:lnTo>
                        <a:pt x="1684" y="11814"/>
                      </a:lnTo>
                      <a:lnTo>
                        <a:pt x="1684"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46"/>
                <p:cNvSpPr/>
                <p:nvPr/>
              </p:nvSpPr>
              <p:spPr>
                <a:xfrm>
                  <a:off x="3657443" y="347774"/>
                  <a:ext cx="44538" cy="312451"/>
                </a:xfrm>
                <a:custGeom>
                  <a:avLst/>
                  <a:gdLst/>
                  <a:ahLst/>
                  <a:cxnLst/>
                  <a:rect l="l" t="t" r="r" b="b"/>
                  <a:pathLst>
                    <a:path w="1684" h="11814" extrusionOk="0">
                      <a:moveTo>
                        <a:pt x="1" y="0"/>
                      </a:moveTo>
                      <a:lnTo>
                        <a:pt x="1" y="11814"/>
                      </a:lnTo>
                      <a:lnTo>
                        <a:pt x="1684" y="11814"/>
                      </a:lnTo>
                      <a:lnTo>
                        <a:pt x="1684"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46"/>
                <p:cNvSpPr/>
                <p:nvPr/>
              </p:nvSpPr>
              <p:spPr>
                <a:xfrm>
                  <a:off x="4785535" y="347774"/>
                  <a:ext cx="44538" cy="312451"/>
                </a:xfrm>
                <a:custGeom>
                  <a:avLst/>
                  <a:gdLst/>
                  <a:ahLst/>
                  <a:cxnLst/>
                  <a:rect l="l" t="t" r="r" b="b"/>
                  <a:pathLst>
                    <a:path w="1684" h="11814" extrusionOk="0">
                      <a:moveTo>
                        <a:pt x="0" y="0"/>
                      </a:moveTo>
                      <a:lnTo>
                        <a:pt x="0" y="11814"/>
                      </a:lnTo>
                      <a:lnTo>
                        <a:pt x="1683" y="11814"/>
                      </a:lnTo>
                      <a:lnTo>
                        <a:pt x="1683"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46"/>
                <p:cNvSpPr/>
                <p:nvPr/>
              </p:nvSpPr>
              <p:spPr>
                <a:xfrm>
                  <a:off x="4873129" y="347774"/>
                  <a:ext cx="44538" cy="312451"/>
                </a:xfrm>
                <a:custGeom>
                  <a:avLst/>
                  <a:gdLst/>
                  <a:ahLst/>
                  <a:cxnLst/>
                  <a:rect l="l" t="t" r="r" b="b"/>
                  <a:pathLst>
                    <a:path w="1684" h="11814" extrusionOk="0">
                      <a:moveTo>
                        <a:pt x="0" y="0"/>
                      </a:moveTo>
                      <a:lnTo>
                        <a:pt x="0" y="11814"/>
                      </a:lnTo>
                      <a:lnTo>
                        <a:pt x="1683" y="11814"/>
                      </a:lnTo>
                      <a:lnTo>
                        <a:pt x="1683"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46"/>
                <p:cNvSpPr/>
                <p:nvPr/>
              </p:nvSpPr>
              <p:spPr>
                <a:xfrm>
                  <a:off x="3544883" y="347774"/>
                  <a:ext cx="4999" cy="312451"/>
                </a:xfrm>
                <a:custGeom>
                  <a:avLst/>
                  <a:gdLst/>
                  <a:ahLst/>
                  <a:cxnLst/>
                  <a:rect l="l" t="t" r="r" b="b"/>
                  <a:pathLst>
                    <a:path w="189" h="11814" extrusionOk="0">
                      <a:moveTo>
                        <a:pt x="1" y="0"/>
                      </a:moveTo>
                      <a:lnTo>
                        <a:pt x="1" y="11814"/>
                      </a:lnTo>
                      <a:lnTo>
                        <a:pt x="188" y="11814"/>
                      </a:lnTo>
                      <a:lnTo>
                        <a:pt x="188"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46"/>
                <p:cNvSpPr/>
                <p:nvPr/>
              </p:nvSpPr>
              <p:spPr>
                <a:xfrm>
                  <a:off x="4941522" y="347774"/>
                  <a:ext cx="4999" cy="312451"/>
                </a:xfrm>
                <a:custGeom>
                  <a:avLst/>
                  <a:gdLst/>
                  <a:ahLst/>
                  <a:cxnLst/>
                  <a:rect l="l" t="t" r="r" b="b"/>
                  <a:pathLst>
                    <a:path w="189" h="11814" extrusionOk="0">
                      <a:moveTo>
                        <a:pt x="1" y="0"/>
                      </a:moveTo>
                      <a:lnTo>
                        <a:pt x="1" y="11814"/>
                      </a:lnTo>
                      <a:lnTo>
                        <a:pt x="189" y="11814"/>
                      </a:lnTo>
                      <a:lnTo>
                        <a:pt x="189"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46"/>
              <p:cNvGrpSpPr/>
              <p:nvPr/>
            </p:nvGrpSpPr>
            <p:grpSpPr>
              <a:xfrm>
                <a:off x="1048809" y="2987676"/>
                <a:ext cx="524635" cy="818273"/>
                <a:chOff x="4816399" y="1119591"/>
                <a:chExt cx="311393" cy="485708"/>
              </a:xfrm>
            </p:grpSpPr>
            <p:sp>
              <p:nvSpPr>
                <p:cNvPr id="1550" name="Google Shape;1550;p46"/>
                <p:cNvSpPr/>
                <p:nvPr/>
              </p:nvSpPr>
              <p:spPr>
                <a:xfrm>
                  <a:off x="4921872" y="1119591"/>
                  <a:ext cx="57153" cy="141362"/>
                </a:xfrm>
                <a:custGeom>
                  <a:avLst/>
                  <a:gdLst/>
                  <a:ahLst/>
                  <a:cxnLst/>
                  <a:rect l="l" t="t" r="r" b="b"/>
                  <a:pathLst>
                    <a:path w="2161" h="5345" extrusionOk="0">
                      <a:moveTo>
                        <a:pt x="972" y="0"/>
                      </a:moveTo>
                      <a:cubicBezTo>
                        <a:pt x="1540" y="1350"/>
                        <a:pt x="864" y="2376"/>
                        <a:pt x="433" y="3375"/>
                      </a:cubicBezTo>
                      <a:cubicBezTo>
                        <a:pt x="1" y="4374"/>
                        <a:pt x="999" y="5345"/>
                        <a:pt x="999" y="5345"/>
                      </a:cubicBezTo>
                      <a:cubicBezTo>
                        <a:pt x="729" y="4482"/>
                        <a:pt x="1782" y="4158"/>
                        <a:pt x="1971" y="2430"/>
                      </a:cubicBezTo>
                      <a:cubicBezTo>
                        <a:pt x="2160" y="702"/>
                        <a:pt x="972" y="1"/>
                        <a:pt x="9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46"/>
                <p:cNvSpPr/>
                <p:nvPr/>
              </p:nvSpPr>
              <p:spPr>
                <a:xfrm>
                  <a:off x="4963342" y="1184652"/>
                  <a:ext cx="46151" cy="87224"/>
                </a:xfrm>
                <a:custGeom>
                  <a:avLst/>
                  <a:gdLst/>
                  <a:ahLst/>
                  <a:cxnLst/>
                  <a:rect l="l" t="t" r="r" b="b"/>
                  <a:pathLst>
                    <a:path w="1745" h="3298" extrusionOk="0">
                      <a:moveTo>
                        <a:pt x="1091" y="0"/>
                      </a:moveTo>
                      <a:cubicBezTo>
                        <a:pt x="1288" y="896"/>
                        <a:pt x="757" y="1452"/>
                        <a:pt x="378" y="2020"/>
                      </a:cubicBezTo>
                      <a:cubicBezTo>
                        <a:pt x="1" y="2587"/>
                        <a:pt x="507" y="3298"/>
                        <a:pt x="507" y="3298"/>
                      </a:cubicBezTo>
                      <a:cubicBezTo>
                        <a:pt x="438" y="2735"/>
                        <a:pt x="1122" y="2653"/>
                        <a:pt x="1434" y="1610"/>
                      </a:cubicBezTo>
                      <a:cubicBezTo>
                        <a:pt x="1745" y="567"/>
                        <a:pt x="1091" y="1"/>
                        <a:pt x="10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46"/>
                <p:cNvSpPr/>
                <p:nvPr/>
              </p:nvSpPr>
              <p:spPr>
                <a:xfrm>
                  <a:off x="4816399" y="1293034"/>
                  <a:ext cx="275795" cy="312266"/>
                </a:xfrm>
                <a:custGeom>
                  <a:avLst/>
                  <a:gdLst/>
                  <a:ahLst/>
                  <a:cxnLst/>
                  <a:rect l="l" t="t" r="r" b="b"/>
                  <a:pathLst>
                    <a:path w="10428" h="11807" extrusionOk="0">
                      <a:moveTo>
                        <a:pt x="4957" y="1"/>
                      </a:moveTo>
                      <a:lnTo>
                        <a:pt x="4957" y="4"/>
                      </a:lnTo>
                      <a:lnTo>
                        <a:pt x="919" y="25"/>
                      </a:lnTo>
                      <a:cubicBezTo>
                        <a:pt x="394" y="27"/>
                        <a:pt x="1" y="504"/>
                        <a:pt x="97" y="1019"/>
                      </a:cubicBezTo>
                      <a:lnTo>
                        <a:pt x="127" y="1183"/>
                      </a:lnTo>
                      <a:lnTo>
                        <a:pt x="147" y="1284"/>
                      </a:lnTo>
                      <a:lnTo>
                        <a:pt x="1918" y="10777"/>
                      </a:lnTo>
                      <a:lnTo>
                        <a:pt x="1938" y="10878"/>
                      </a:lnTo>
                      <a:lnTo>
                        <a:pt x="2012" y="11282"/>
                      </a:lnTo>
                      <a:cubicBezTo>
                        <a:pt x="2070" y="11586"/>
                        <a:pt x="2335" y="11806"/>
                        <a:pt x="2645" y="11806"/>
                      </a:cubicBezTo>
                      <a:lnTo>
                        <a:pt x="7784" y="11806"/>
                      </a:lnTo>
                      <a:cubicBezTo>
                        <a:pt x="8094" y="11806"/>
                        <a:pt x="8359" y="11586"/>
                        <a:pt x="8416" y="11282"/>
                      </a:cubicBezTo>
                      <a:lnTo>
                        <a:pt x="8491" y="10878"/>
                      </a:lnTo>
                      <a:lnTo>
                        <a:pt x="8511" y="10777"/>
                      </a:lnTo>
                      <a:lnTo>
                        <a:pt x="8834" y="9045"/>
                      </a:lnTo>
                      <a:lnTo>
                        <a:pt x="9002" y="8139"/>
                      </a:lnTo>
                      <a:lnTo>
                        <a:pt x="9837" y="3673"/>
                      </a:lnTo>
                      <a:lnTo>
                        <a:pt x="10006" y="2768"/>
                      </a:lnTo>
                      <a:lnTo>
                        <a:pt x="10283" y="1284"/>
                      </a:lnTo>
                      <a:lnTo>
                        <a:pt x="10302" y="1183"/>
                      </a:lnTo>
                      <a:lnTo>
                        <a:pt x="10333" y="1019"/>
                      </a:lnTo>
                      <a:cubicBezTo>
                        <a:pt x="10428" y="504"/>
                        <a:pt x="10034" y="27"/>
                        <a:pt x="9510" y="25"/>
                      </a:cubicBezTo>
                      <a:lnTo>
                        <a:pt x="5473" y="4"/>
                      </a:lnTo>
                      <a:lnTo>
                        <a:pt x="5473" y="1"/>
                      </a:lnTo>
                      <a:lnTo>
                        <a:pt x="5214" y="3"/>
                      </a:lnTo>
                      <a:lnTo>
                        <a:pt x="495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46"/>
                <p:cNvSpPr/>
                <p:nvPr/>
              </p:nvSpPr>
              <p:spPr>
                <a:xfrm>
                  <a:off x="4994999" y="1382189"/>
                  <a:ext cx="132793" cy="132819"/>
                </a:xfrm>
                <a:custGeom>
                  <a:avLst/>
                  <a:gdLst/>
                  <a:ahLst/>
                  <a:cxnLst/>
                  <a:rect l="l" t="t" r="r" b="b"/>
                  <a:pathLst>
                    <a:path w="5021" h="5022" extrusionOk="0">
                      <a:moveTo>
                        <a:pt x="2510" y="716"/>
                      </a:moveTo>
                      <a:cubicBezTo>
                        <a:pt x="2539" y="716"/>
                        <a:pt x="2567" y="716"/>
                        <a:pt x="2596" y="718"/>
                      </a:cubicBezTo>
                      <a:cubicBezTo>
                        <a:pt x="3546" y="762"/>
                        <a:pt x="4306" y="1549"/>
                        <a:pt x="4306" y="2511"/>
                      </a:cubicBezTo>
                      <a:cubicBezTo>
                        <a:pt x="4306" y="3500"/>
                        <a:pt x="3500" y="4307"/>
                        <a:pt x="2510" y="4307"/>
                      </a:cubicBezTo>
                      <a:cubicBezTo>
                        <a:pt x="2312" y="4307"/>
                        <a:pt x="2121" y="4273"/>
                        <a:pt x="1942" y="4213"/>
                      </a:cubicBezTo>
                      <a:cubicBezTo>
                        <a:pt x="1229" y="3976"/>
                        <a:pt x="715" y="3302"/>
                        <a:pt x="715" y="2511"/>
                      </a:cubicBezTo>
                      <a:cubicBezTo>
                        <a:pt x="715" y="1521"/>
                        <a:pt x="1520" y="716"/>
                        <a:pt x="2510" y="716"/>
                      </a:cubicBezTo>
                      <a:close/>
                      <a:moveTo>
                        <a:pt x="2510" y="1"/>
                      </a:moveTo>
                      <a:cubicBezTo>
                        <a:pt x="1125" y="1"/>
                        <a:pt x="0" y="1127"/>
                        <a:pt x="0" y="2511"/>
                      </a:cubicBezTo>
                      <a:cubicBezTo>
                        <a:pt x="0" y="3653"/>
                        <a:pt x="766" y="4619"/>
                        <a:pt x="1811" y="4922"/>
                      </a:cubicBezTo>
                      <a:cubicBezTo>
                        <a:pt x="2034" y="4987"/>
                        <a:pt x="2267" y="5021"/>
                        <a:pt x="2510" y="5021"/>
                      </a:cubicBezTo>
                      <a:cubicBezTo>
                        <a:pt x="3894" y="5021"/>
                        <a:pt x="5021" y="3896"/>
                        <a:pt x="5021" y="2511"/>
                      </a:cubicBezTo>
                      <a:cubicBezTo>
                        <a:pt x="5021" y="1200"/>
                        <a:pt x="4010" y="120"/>
                        <a:pt x="2728" y="10"/>
                      </a:cubicBezTo>
                      <a:cubicBezTo>
                        <a:pt x="2655" y="4"/>
                        <a:pt x="2584" y="1"/>
                        <a:pt x="25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46"/>
                <p:cNvSpPr/>
                <p:nvPr/>
              </p:nvSpPr>
              <p:spPr>
                <a:xfrm>
                  <a:off x="4895715" y="1376555"/>
                  <a:ext cx="120680" cy="120680"/>
                </a:xfrm>
                <a:custGeom>
                  <a:avLst/>
                  <a:gdLst/>
                  <a:ahLst/>
                  <a:cxnLst/>
                  <a:rect l="l" t="t" r="r" b="b"/>
                  <a:pathLst>
                    <a:path w="4563" h="4563" extrusionOk="0">
                      <a:moveTo>
                        <a:pt x="2281" y="102"/>
                      </a:moveTo>
                      <a:cubicBezTo>
                        <a:pt x="3482" y="102"/>
                        <a:pt x="4461" y="1079"/>
                        <a:pt x="4461" y="2282"/>
                      </a:cubicBezTo>
                      <a:cubicBezTo>
                        <a:pt x="4461" y="3483"/>
                        <a:pt x="3482" y="4460"/>
                        <a:pt x="2281" y="4460"/>
                      </a:cubicBezTo>
                      <a:cubicBezTo>
                        <a:pt x="1079" y="4460"/>
                        <a:pt x="102" y="3483"/>
                        <a:pt x="102" y="2282"/>
                      </a:cubicBezTo>
                      <a:cubicBezTo>
                        <a:pt x="102" y="1080"/>
                        <a:pt x="1079" y="102"/>
                        <a:pt x="2281" y="102"/>
                      </a:cubicBezTo>
                      <a:close/>
                      <a:moveTo>
                        <a:pt x="2281" y="0"/>
                      </a:moveTo>
                      <a:cubicBezTo>
                        <a:pt x="1023" y="0"/>
                        <a:pt x="0" y="1024"/>
                        <a:pt x="0" y="2282"/>
                      </a:cubicBezTo>
                      <a:cubicBezTo>
                        <a:pt x="0" y="3539"/>
                        <a:pt x="1023" y="4562"/>
                        <a:pt x="2281" y="4562"/>
                      </a:cubicBezTo>
                      <a:cubicBezTo>
                        <a:pt x="3538" y="4562"/>
                        <a:pt x="4562" y="3539"/>
                        <a:pt x="4562" y="2282"/>
                      </a:cubicBezTo>
                      <a:cubicBezTo>
                        <a:pt x="4562" y="1024"/>
                        <a:pt x="3538" y="0"/>
                        <a:pt x="22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46"/>
                <p:cNvSpPr/>
                <p:nvPr/>
              </p:nvSpPr>
              <p:spPr>
                <a:xfrm>
                  <a:off x="4819758" y="1324295"/>
                  <a:ext cx="269130" cy="2724"/>
                </a:xfrm>
                <a:custGeom>
                  <a:avLst/>
                  <a:gdLst/>
                  <a:ahLst/>
                  <a:cxnLst/>
                  <a:rect l="l" t="t" r="r" b="b"/>
                  <a:pathLst>
                    <a:path w="10176" h="103" extrusionOk="0">
                      <a:moveTo>
                        <a:pt x="0" y="1"/>
                      </a:moveTo>
                      <a:lnTo>
                        <a:pt x="20" y="102"/>
                      </a:lnTo>
                      <a:lnTo>
                        <a:pt x="10156" y="102"/>
                      </a:lnTo>
                      <a:lnTo>
                        <a:pt x="10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46"/>
                <p:cNvSpPr/>
                <p:nvPr/>
              </p:nvSpPr>
              <p:spPr>
                <a:xfrm>
                  <a:off x="4925813" y="1404960"/>
                  <a:ext cx="62707" cy="62707"/>
                </a:xfrm>
                <a:custGeom>
                  <a:avLst/>
                  <a:gdLst/>
                  <a:ahLst/>
                  <a:cxnLst/>
                  <a:rect l="l" t="t" r="r" b="b"/>
                  <a:pathLst>
                    <a:path w="2371" h="2371" extrusionOk="0">
                      <a:moveTo>
                        <a:pt x="1185" y="103"/>
                      </a:moveTo>
                      <a:cubicBezTo>
                        <a:pt x="1782" y="103"/>
                        <a:pt x="2268" y="588"/>
                        <a:pt x="2268" y="1186"/>
                      </a:cubicBezTo>
                      <a:cubicBezTo>
                        <a:pt x="2268" y="1783"/>
                        <a:pt x="1783" y="2269"/>
                        <a:pt x="1185" y="2269"/>
                      </a:cubicBezTo>
                      <a:cubicBezTo>
                        <a:pt x="588" y="2269"/>
                        <a:pt x="102" y="1783"/>
                        <a:pt x="102" y="1186"/>
                      </a:cubicBezTo>
                      <a:cubicBezTo>
                        <a:pt x="102" y="588"/>
                        <a:pt x="588" y="103"/>
                        <a:pt x="1185" y="103"/>
                      </a:cubicBezTo>
                      <a:close/>
                      <a:moveTo>
                        <a:pt x="1185" y="1"/>
                      </a:moveTo>
                      <a:cubicBezTo>
                        <a:pt x="532" y="1"/>
                        <a:pt x="0" y="532"/>
                        <a:pt x="0" y="1186"/>
                      </a:cubicBezTo>
                      <a:cubicBezTo>
                        <a:pt x="0" y="1839"/>
                        <a:pt x="532" y="2371"/>
                        <a:pt x="1185" y="2371"/>
                      </a:cubicBezTo>
                      <a:cubicBezTo>
                        <a:pt x="1838" y="2371"/>
                        <a:pt x="2370" y="1839"/>
                        <a:pt x="2370" y="1186"/>
                      </a:cubicBezTo>
                      <a:cubicBezTo>
                        <a:pt x="2370" y="532"/>
                        <a:pt x="1838" y="1"/>
                        <a:pt x="11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57" name="Google Shape;1557;p46"/>
            <p:cNvSpPr/>
            <p:nvPr/>
          </p:nvSpPr>
          <p:spPr>
            <a:xfrm rot="-3599890">
              <a:off x="1613270" y="2714199"/>
              <a:ext cx="99829" cy="97731"/>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46"/>
            <p:cNvSpPr/>
            <p:nvPr/>
          </p:nvSpPr>
          <p:spPr>
            <a:xfrm rot="-3599890">
              <a:off x="1777642" y="2906079"/>
              <a:ext cx="59305" cy="59305"/>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Title 10">
            <a:extLst>
              <a:ext uri="{FF2B5EF4-FFF2-40B4-BE49-F238E27FC236}">
                <a16:creationId xmlns:a16="http://schemas.microsoft.com/office/drawing/2014/main" id="{7226CF92-A2A1-BC0D-A14A-F6D1FAB0B42E}"/>
              </a:ext>
            </a:extLst>
          </p:cNvPr>
          <p:cNvSpPr>
            <a:spLocks noGrp="1"/>
          </p:cNvSpPr>
          <p:nvPr>
            <p:ph type="title"/>
          </p:nvPr>
        </p:nvSpPr>
        <p:spPr>
          <a:xfrm>
            <a:off x="0" y="481608"/>
            <a:ext cx="9144000" cy="623271"/>
          </a:xfrm>
        </p:spPr>
        <p:txBody>
          <a:bodyPr/>
          <a:lstStyle/>
          <a:p>
            <a:r>
              <a:rPr lang="en-US" sz="3500">
                <a:latin typeface="+mj-lt"/>
              </a:rPr>
              <a:t>HƯỚNG DẪN VỀ NHÀ </a:t>
            </a:r>
          </a:p>
        </p:txBody>
      </p:sp>
      <p:sp>
        <p:nvSpPr>
          <p:cNvPr id="12" name="TextBox 11">
            <a:extLst>
              <a:ext uri="{FF2B5EF4-FFF2-40B4-BE49-F238E27FC236}">
                <a16:creationId xmlns:a16="http://schemas.microsoft.com/office/drawing/2014/main" id="{0746141C-F2F7-4BE7-E26A-3D2D103C67EB}"/>
              </a:ext>
            </a:extLst>
          </p:cNvPr>
          <p:cNvSpPr txBox="1"/>
          <p:nvPr/>
        </p:nvSpPr>
        <p:spPr>
          <a:xfrm>
            <a:off x="2638963" y="1363493"/>
            <a:ext cx="5711982" cy="2400657"/>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Ôn lại kiến thức đã học:</a:t>
            </a: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Vận động gia đình, người thân thực hiện tốt quyền tự do kinh doanh và nghĩa vụ nộp thuế. </a:t>
            </a: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Hoàn thành bài tập Luyện tập, </a:t>
            </a:r>
            <a:r>
              <a:rPr kumimoji="0" lang="en-US" sz="2000" b="0" i="0" u="none" strike="noStrike" kern="0" cap="none" spc="0" normalizeH="0" baseline="0" noProof="0">
                <a:ln>
                  <a:noFill/>
                </a:ln>
                <a:solidFill>
                  <a:srgbClr val="000000"/>
                </a:solidFill>
                <a:effectLst/>
                <a:uLnTx/>
                <a:uFillTx/>
                <a:latin typeface="Arial"/>
                <a:cs typeface="Arial"/>
                <a:sym typeface="Arial"/>
              </a:rPr>
              <a:t>V</a:t>
            </a:r>
            <a:r>
              <a:rPr kumimoji="0" lang="vi-VN" sz="2000" b="0" i="0" u="none" strike="noStrike" kern="0" cap="none" spc="0" normalizeH="0" baseline="0" noProof="0">
                <a:ln>
                  <a:noFill/>
                </a:ln>
                <a:solidFill>
                  <a:srgbClr val="000000"/>
                </a:solidFill>
                <a:effectLst/>
                <a:uLnTx/>
                <a:uFillTx/>
                <a:latin typeface="Arial"/>
                <a:cs typeface="Arial"/>
                <a:sym typeface="Arial"/>
              </a:rPr>
              <a:t>ận dụng và bài tập trong SBT.</a:t>
            </a:r>
          </a:p>
        </p:txBody>
      </p:sp>
    </p:spTree>
    <p:extLst>
      <p:ext uri="{BB962C8B-B14F-4D97-AF65-F5344CB8AC3E}">
        <p14:creationId xmlns:p14="http://schemas.microsoft.com/office/powerpoint/2010/main" val="2411583628"/>
      </p:ext>
    </p:extLst>
  </p:cSld>
  <p:clrMapOvr>
    <a:masterClrMapping/>
  </p:clrMapOvr>
  <p:transition spd="med">
    <p:wheel spokes="1"/>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2169"/>
        <p:cNvGrpSpPr/>
        <p:nvPr/>
      </p:nvGrpSpPr>
      <p:grpSpPr>
        <a:xfrm>
          <a:off x="0" y="0"/>
          <a:ext cx="0" cy="0"/>
          <a:chOff x="0" y="0"/>
          <a:chExt cx="0" cy="0"/>
        </a:xfrm>
      </p:grpSpPr>
      <p:sp>
        <p:nvSpPr>
          <p:cNvPr id="2171" name="Google Shape;2171;p52"/>
          <p:cNvSpPr txBox="1">
            <a:spLocks noGrp="1"/>
          </p:cNvSpPr>
          <p:nvPr>
            <p:ph type="subTitle" idx="1"/>
          </p:nvPr>
        </p:nvSpPr>
        <p:spPr>
          <a:xfrm>
            <a:off x="510117" y="970501"/>
            <a:ext cx="8123765" cy="1929326"/>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4000" b="1">
                <a:latin typeface="+mj-lt"/>
              </a:rPr>
              <a:t>XIN CẢM ƠN CÁC EM ĐÃ CHÚ Ý LẮNG NGHE BÀI GIẢNG!</a:t>
            </a:r>
            <a:endParaRPr sz="4000" b="1">
              <a:latin typeface="+mj-lt"/>
            </a:endParaRPr>
          </a:p>
        </p:txBody>
      </p:sp>
      <p:grpSp>
        <p:nvGrpSpPr>
          <p:cNvPr id="2172" name="Google Shape;2172;p52"/>
          <p:cNvGrpSpPr/>
          <p:nvPr/>
        </p:nvGrpSpPr>
        <p:grpSpPr>
          <a:xfrm>
            <a:off x="3645763" y="749093"/>
            <a:ext cx="1126455" cy="342808"/>
            <a:chOff x="3645763" y="749093"/>
            <a:chExt cx="1126455" cy="342808"/>
          </a:xfrm>
        </p:grpSpPr>
        <p:sp>
          <p:nvSpPr>
            <p:cNvPr id="2173" name="Google Shape;2173;p52"/>
            <p:cNvSpPr/>
            <p:nvPr/>
          </p:nvSpPr>
          <p:spPr>
            <a:xfrm>
              <a:off x="3925698" y="920501"/>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4" name="Google Shape;2174;p52"/>
            <p:cNvSpPr/>
            <p:nvPr/>
          </p:nvSpPr>
          <p:spPr>
            <a:xfrm>
              <a:off x="3825878" y="749093"/>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5" name="Google Shape;2175;p52"/>
            <p:cNvSpPr/>
            <p:nvPr/>
          </p:nvSpPr>
          <p:spPr>
            <a:xfrm>
              <a:off x="3645763" y="846822"/>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76" name="Google Shape;2176;p52"/>
          <p:cNvGrpSpPr/>
          <p:nvPr/>
        </p:nvGrpSpPr>
        <p:grpSpPr>
          <a:xfrm>
            <a:off x="-504790" y="2824733"/>
            <a:ext cx="2262341" cy="1869481"/>
            <a:chOff x="-504790" y="2824733"/>
            <a:chExt cx="2262341" cy="1869481"/>
          </a:xfrm>
        </p:grpSpPr>
        <p:grpSp>
          <p:nvGrpSpPr>
            <p:cNvPr id="2177" name="Google Shape;2177;p52"/>
            <p:cNvGrpSpPr/>
            <p:nvPr/>
          </p:nvGrpSpPr>
          <p:grpSpPr>
            <a:xfrm rot="-759554">
              <a:off x="26668" y="2890545"/>
              <a:ext cx="691001" cy="815053"/>
              <a:chOff x="3184351" y="2713767"/>
              <a:chExt cx="284919" cy="336042"/>
            </a:xfrm>
          </p:grpSpPr>
          <p:sp>
            <p:nvSpPr>
              <p:cNvPr id="2178" name="Google Shape;2178;p52"/>
              <p:cNvSpPr/>
              <p:nvPr/>
            </p:nvSpPr>
            <p:spPr>
              <a:xfrm>
                <a:off x="3184351" y="2713767"/>
                <a:ext cx="280132" cy="336042"/>
              </a:xfrm>
              <a:custGeom>
                <a:avLst/>
                <a:gdLst/>
                <a:ahLst/>
                <a:cxnLst/>
                <a:rect l="l" t="t" r="r" b="b"/>
                <a:pathLst>
                  <a:path w="10592" h="12706" extrusionOk="0">
                    <a:moveTo>
                      <a:pt x="5030" y="1"/>
                    </a:moveTo>
                    <a:cubicBezTo>
                      <a:pt x="3992" y="1"/>
                      <a:pt x="4184" y="1517"/>
                      <a:pt x="4723" y="3210"/>
                    </a:cubicBezTo>
                    <a:cubicBezTo>
                      <a:pt x="5433" y="3518"/>
                      <a:pt x="6463" y="4021"/>
                      <a:pt x="6279" y="4261"/>
                    </a:cubicBezTo>
                    <a:cubicBezTo>
                      <a:pt x="6207" y="4353"/>
                      <a:pt x="6060" y="4387"/>
                      <a:pt x="5880" y="4387"/>
                    </a:cubicBezTo>
                    <a:cubicBezTo>
                      <a:pt x="5638" y="4387"/>
                      <a:pt x="5339" y="4326"/>
                      <a:pt x="5087" y="4259"/>
                    </a:cubicBezTo>
                    <a:lnTo>
                      <a:pt x="5087" y="4259"/>
                    </a:lnTo>
                    <a:cubicBezTo>
                      <a:pt x="5751" y="6028"/>
                      <a:pt x="6593" y="7695"/>
                      <a:pt x="6635" y="7779"/>
                    </a:cubicBezTo>
                    <a:cubicBezTo>
                      <a:pt x="6537" y="7668"/>
                      <a:pt x="4034" y="4805"/>
                      <a:pt x="2349" y="4805"/>
                    </a:cubicBezTo>
                    <a:cubicBezTo>
                      <a:pt x="2053" y="4805"/>
                      <a:pt x="1782" y="4893"/>
                      <a:pt x="1554" y="5101"/>
                    </a:cubicBezTo>
                    <a:cubicBezTo>
                      <a:pt x="0" y="6512"/>
                      <a:pt x="5015" y="11667"/>
                      <a:pt x="7766" y="12584"/>
                    </a:cubicBezTo>
                    <a:cubicBezTo>
                      <a:pt x="8017" y="12668"/>
                      <a:pt x="8245" y="12706"/>
                      <a:pt x="8453" y="12706"/>
                    </a:cubicBezTo>
                    <a:cubicBezTo>
                      <a:pt x="10533" y="12706"/>
                      <a:pt x="10592" y="8913"/>
                      <a:pt x="10592" y="8913"/>
                    </a:cubicBezTo>
                    <a:cubicBezTo>
                      <a:pt x="10592" y="8913"/>
                      <a:pt x="7980" y="439"/>
                      <a:pt x="5225" y="17"/>
                    </a:cubicBezTo>
                    <a:cubicBezTo>
                      <a:pt x="5156" y="6"/>
                      <a:pt x="5091" y="1"/>
                      <a:pt x="503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9" name="Google Shape;2179;p52"/>
              <p:cNvSpPr/>
              <p:nvPr/>
            </p:nvSpPr>
            <p:spPr>
              <a:xfrm>
                <a:off x="3266338" y="2773036"/>
                <a:ext cx="202932" cy="263258"/>
              </a:xfrm>
              <a:custGeom>
                <a:avLst/>
                <a:gdLst/>
                <a:ahLst/>
                <a:cxnLst/>
                <a:rect l="l" t="t" r="r" b="b"/>
                <a:pathLst>
                  <a:path w="7673" h="9954" extrusionOk="0">
                    <a:moveTo>
                      <a:pt x="3043" y="0"/>
                    </a:moveTo>
                    <a:lnTo>
                      <a:pt x="2878" y="87"/>
                    </a:lnTo>
                    <a:cubicBezTo>
                      <a:pt x="4726" y="3592"/>
                      <a:pt x="7304" y="9050"/>
                      <a:pt x="6835" y="9721"/>
                    </a:cubicBezTo>
                    <a:cubicBezTo>
                      <a:pt x="6818" y="9744"/>
                      <a:pt x="6793" y="9766"/>
                      <a:pt x="6738" y="9766"/>
                    </a:cubicBezTo>
                    <a:cubicBezTo>
                      <a:pt x="6728" y="9766"/>
                      <a:pt x="6717" y="9765"/>
                      <a:pt x="6705" y="9763"/>
                    </a:cubicBezTo>
                    <a:cubicBezTo>
                      <a:pt x="5203" y="9561"/>
                      <a:pt x="183" y="4515"/>
                      <a:pt x="133" y="4465"/>
                    </a:cubicBezTo>
                    <a:lnTo>
                      <a:pt x="1" y="4596"/>
                    </a:lnTo>
                    <a:cubicBezTo>
                      <a:pt x="208" y="4806"/>
                      <a:pt x="5115" y="9737"/>
                      <a:pt x="6680" y="9949"/>
                    </a:cubicBezTo>
                    <a:cubicBezTo>
                      <a:pt x="6701" y="9951"/>
                      <a:pt x="6720" y="9953"/>
                      <a:pt x="6738" y="9953"/>
                    </a:cubicBezTo>
                    <a:cubicBezTo>
                      <a:pt x="6870" y="9953"/>
                      <a:pt x="6946" y="9887"/>
                      <a:pt x="6987" y="9828"/>
                    </a:cubicBezTo>
                    <a:cubicBezTo>
                      <a:pt x="7672" y="8847"/>
                      <a:pt x="3519" y="903"/>
                      <a:pt x="30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80" name="Google Shape;2180;p52"/>
            <p:cNvGrpSpPr/>
            <p:nvPr/>
          </p:nvGrpSpPr>
          <p:grpSpPr>
            <a:xfrm>
              <a:off x="-504790" y="3686620"/>
              <a:ext cx="2262341" cy="1007594"/>
              <a:chOff x="3635853" y="1968287"/>
              <a:chExt cx="4318268" cy="1923257"/>
            </a:xfrm>
          </p:grpSpPr>
          <p:sp>
            <p:nvSpPr>
              <p:cNvPr id="2181" name="Google Shape;2181;p52"/>
              <p:cNvSpPr/>
              <p:nvPr/>
            </p:nvSpPr>
            <p:spPr>
              <a:xfrm>
                <a:off x="4667793" y="1968287"/>
                <a:ext cx="3061723" cy="608339"/>
              </a:xfrm>
              <a:custGeom>
                <a:avLst/>
                <a:gdLst/>
                <a:ahLst/>
                <a:cxnLst/>
                <a:rect l="l" t="t" r="r" b="b"/>
                <a:pathLst>
                  <a:path w="35618" h="7077" extrusionOk="0">
                    <a:moveTo>
                      <a:pt x="3538" y="1"/>
                    </a:moveTo>
                    <a:cubicBezTo>
                      <a:pt x="1585" y="1"/>
                      <a:pt x="0" y="1585"/>
                      <a:pt x="0" y="3539"/>
                    </a:cubicBezTo>
                    <a:cubicBezTo>
                      <a:pt x="0" y="5493"/>
                      <a:pt x="1585" y="7077"/>
                      <a:pt x="3538" y="7077"/>
                    </a:cubicBezTo>
                    <a:lnTo>
                      <a:pt x="35617" y="7077"/>
                    </a:lnTo>
                    <a:lnTo>
                      <a:pt x="3561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2" name="Google Shape;2182;p52"/>
              <p:cNvSpPr/>
              <p:nvPr/>
            </p:nvSpPr>
            <p:spPr>
              <a:xfrm>
                <a:off x="6333775" y="1968325"/>
                <a:ext cx="1395755" cy="608349"/>
              </a:xfrm>
              <a:custGeom>
                <a:avLst/>
                <a:gdLst/>
                <a:ahLst/>
                <a:cxnLst/>
                <a:rect l="l" t="t" r="r" b="b"/>
                <a:pathLst>
                  <a:path w="12423" h="5438" extrusionOk="0">
                    <a:moveTo>
                      <a:pt x="2719" y="0"/>
                    </a:moveTo>
                    <a:cubicBezTo>
                      <a:pt x="1221" y="0"/>
                      <a:pt x="1" y="1220"/>
                      <a:pt x="1" y="2719"/>
                    </a:cubicBezTo>
                    <a:cubicBezTo>
                      <a:pt x="1" y="4217"/>
                      <a:pt x="1221" y="5437"/>
                      <a:pt x="2719" y="5437"/>
                    </a:cubicBezTo>
                    <a:lnTo>
                      <a:pt x="12422" y="5437"/>
                    </a:lnTo>
                    <a:lnTo>
                      <a:pt x="12422"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3" name="Google Shape;2183;p52"/>
              <p:cNvSpPr/>
              <p:nvPr/>
            </p:nvSpPr>
            <p:spPr>
              <a:xfrm>
                <a:off x="3848000" y="2578450"/>
                <a:ext cx="2445102" cy="608900"/>
              </a:xfrm>
              <a:custGeom>
                <a:avLst/>
                <a:gdLst/>
                <a:ahLst/>
                <a:cxnLst/>
                <a:rect l="l" t="t" r="r" b="b"/>
                <a:pathLst>
                  <a:path w="26748" h="5436" extrusionOk="0">
                    <a:moveTo>
                      <a:pt x="2719" y="0"/>
                    </a:moveTo>
                    <a:cubicBezTo>
                      <a:pt x="1219" y="0"/>
                      <a:pt x="0" y="1219"/>
                      <a:pt x="0" y="2718"/>
                    </a:cubicBezTo>
                    <a:cubicBezTo>
                      <a:pt x="0" y="4217"/>
                      <a:pt x="1219" y="5436"/>
                      <a:pt x="2719" y="5436"/>
                    </a:cubicBezTo>
                    <a:lnTo>
                      <a:pt x="26747" y="5436"/>
                    </a:lnTo>
                    <a:lnTo>
                      <a:pt x="2674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4" name="Google Shape;2184;p52"/>
              <p:cNvSpPr/>
              <p:nvPr/>
            </p:nvSpPr>
            <p:spPr>
              <a:xfrm>
                <a:off x="5509000" y="2578450"/>
                <a:ext cx="2445102" cy="608900"/>
              </a:xfrm>
              <a:custGeom>
                <a:avLst/>
                <a:gdLst/>
                <a:ahLst/>
                <a:cxnLst/>
                <a:rect l="l" t="t" r="r" b="b"/>
                <a:pathLst>
                  <a:path w="26748" h="5436" extrusionOk="0">
                    <a:moveTo>
                      <a:pt x="2719" y="0"/>
                    </a:moveTo>
                    <a:cubicBezTo>
                      <a:pt x="1219" y="0"/>
                      <a:pt x="0" y="1219"/>
                      <a:pt x="0" y="2718"/>
                    </a:cubicBezTo>
                    <a:cubicBezTo>
                      <a:pt x="0" y="4217"/>
                      <a:pt x="1219" y="5436"/>
                      <a:pt x="2719" y="5436"/>
                    </a:cubicBezTo>
                    <a:lnTo>
                      <a:pt x="26747" y="5436"/>
                    </a:lnTo>
                    <a:lnTo>
                      <a:pt x="2674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5" name="Google Shape;2185;p52"/>
              <p:cNvSpPr/>
              <p:nvPr/>
            </p:nvSpPr>
            <p:spPr>
              <a:xfrm>
                <a:off x="5227902" y="2200291"/>
                <a:ext cx="725416" cy="153954"/>
              </a:xfrm>
              <a:custGeom>
                <a:avLst/>
                <a:gdLst/>
                <a:ahLst/>
                <a:cxnLst/>
                <a:rect l="l" t="t" r="r" b="b"/>
                <a:pathLst>
                  <a:path w="8439" h="1791" extrusionOk="0">
                    <a:moveTo>
                      <a:pt x="0" y="0"/>
                    </a:moveTo>
                    <a:lnTo>
                      <a:pt x="0" y="1790"/>
                    </a:lnTo>
                    <a:lnTo>
                      <a:pt x="8439" y="1790"/>
                    </a:lnTo>
                    <a:lnTo>
                      <a:pt x="8439"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6" name="Google Shape;2186;p52"/>
              <p:cNvSpPr/>
              <p:nvPr/>
            </p:nvSpPr>
            <p:spPr>
              <a:xfrm>
                <a:off x="5584450" y="2646150"/>
                <a:ext cx="2369672" cy="467306"/>
              </a:xfrm>
              <a:custGeom>
                <a:avLst/>
                <a:gdLst/>
                <a:ahLst/>
                <a:cxnLst/>
                <a:rect l="l" t="t" r="r" b="b"/>
                <a:pathLst>
                  <a:path w="26748" h="5436" extrusionOk="0">
                    <a:moveTo>
                      <a:pt x="2719" y="0"/>
                    </a:moveTo>
                    <a:cubicBezTo>
                      <a:pt x="1219" y="0"/>
                      <a:pt x="0" y="1219"/>
                      <a:pt x="0" y="2718"/>
                    </a:cubicBezTo>
                    <a:cubicBezTo>
                      <a:pt x="0" y="4217"/>
                      <a:pt x="1219" y="5436"/>
                      <a:pt x="2719" y="5436"/>
                    </a:cubicBezTo>
                    <a:lnTo>
                      <a:pt x="26747" y="5436"/>
                    </a:lnTo>
                    <a:lnTo>
                      <a:pt x="267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7" name="Google Shape;2187;p52"/>
              <p:cNvSpPr/>
              <p:nvPr/>
            </p:nvSpPr>
            <p:spPr>
              <a:xfrm>
                <a:off x="4122554" y="2752149"/>
                <a:ext cx="156877" cy="247823"/>
              </a:xfrm>
              <a:custGeom>
                <a:avLst/>
                <a:gdLst/>
                <a:ahLst/>
                <a:cxnLst/>
                <a:rect l="l" t="t" r="r" b="b"/>
                <a:pathLst>
                  <a:path w="1825" h="2883" extrusionOk="0">
                    <a:moveTo>
                      <a:pt x="58" y="1"/>
                    </a:moveTo>
                    <a:cubicBezTo>
                      <a:pt x="26" y="1"/>
                      <a:pt x="1" y="27"/>
                      <a:pt x="1" y="58"/>
                    </a:cubicBezTo>
                    <a:lnTo>
                      <a:pt x="1" y="2825"/>
                    </a:lnTo>
                    <a:cubicBezTo>
                      <a:pt x="1" y="2856"/>
                      <a:pt x="26" y="2882"/>
                      <a:pt x="58" y="2882"/>
                    </a:cubicBezTo>
                    <a:lnTo>
                      <a:pt x="1768" y="2882"/>
                    </a:lnTo>
                    <a:cubicBezTo>
                      <a:pt x="1799" y="2882"/>
                      <a:pt x="1825" y="2856"/>
                      <a:pt x="1825" y="2825"/>
                    </a:cubicBezTo>
                    <a:lnTo>
                      <a:pt x="1825" y="58"/>
                    </a:lnTo>
                    <a:cubicBezTo>
                      <a:pt x="1825" y="27"/>
                      <a:pt x="1799" y="1"/>
                      <a:pt x="1768"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8" name="Google Shape;2188;p52"/>
              <p:cNvSpPr/>
              <p:nvPr/>
            </p:nvSpPr>
            <p:spPr>
              <a:xfrm>
                <a:off x="4363669" y="2752149"/>
                <a:ext cx="156877" cy="247823"/>
              </a:xfrm>
              <a:custGeom>
                <a:avLst/>
                <a:gdLst/>
                <a:ahLst/>
                <a:cxnLst/>
                <a:rect l="l" t="t" r="r" b="b"/>
                <a:pathLst>
                  <a:path w="1825" h="2883" extrusionOk="0">
                    <a:moveTo>
                      <a:pt x="57" y="1"/>
                    </a:moveTo>
                    <a:cubicBezTo>
                      <a:pt x="25" y="1"/>
                      <a:pt x="0" y="27"/>
                      <a:pt x="0" y="58"/>
                    </a:cubicBezTo>
                    <a:lnTo>
                      <a:pt x="0" y="2825"/>
                    </a:lnTo>
                    <a:cubicBezTo>
                      <a:pt x="0" y="2856"/>
                      <a:pt x="25" y="2882"/>
                      <a:pt x="57" y="2882"/>
                    </a:cubicBezTo>
                    <a:lnTo>
                      <a:pt x="1767" y="2882"/>
                    </a:lnTo>
                    <a:cubicBezTo>
                      <a:pt x="1798" y="2882"/>
                      <a:pt x="1824" y="2856"/>
                      <a:pt x="1824" y="2825"/>
                    </a:cubicBezTo>
                    <a:lnTo>
                      <a:pt x="1824" y="58"/>
                    </a:lnTo>
                    <a:cubicBezTo>
                      <a:pt x="1824" y="27"/>
                      <a:pt x="1798" y="1"/>
                      <a:pt x="1767"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9" name="Google Shape;2189;p52"/>
              <p:cNvSpPr/>
              <p:nvPr/>
            </p:nvSpPr>
            <p:spPr>
              <a:xfrm>
                <a:off x="3635853" y="3184953"/>
                <a:ext cx="3556509" cy="706591"/>
              </a:xfrm>
              <a:custGeom>
                <a:avLst/>
                <a:gdLst/>
                <a:ahLst/>
                <a:cxnLst/>
                <a:rect l="l" t="t" r="r" b="b"/>
                <a:pathLst>
                  <a:path w="41374" h="8220" extrusionOk="0">
                    <a:moveTo>
                      <a:pt x="4111" y="0"/>
                    </a:moveTo>
                    <a:cubicBezTo>
                      <a:pt x="1842" y="0"/>
                      <a:pt x="1" y="1841"/>
                      <a:pt x="1" y="4110"/>
                    </a:cubicBezTo>
                    <a:cubicBezTo>
                      <a:pt x="1" y="6379"/>
                      <a:pt x="1842" y="8219"/>
                      <a:pt x="4111" y="8219"/>
                    </a:cubicBezTo>
                    <a:lnTo>
                      <a:pt x="41373" y="8219"/>
                    </a:lnTo>
                    <a:lnTo>
                      <a:pt x="413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0" name="Google Shape;2190;p52"/>
              <p:cNvSpPr/>
              <p:nvPr/>
            </p:nvSpPr>
            <p:spPr>
              <a:xfrm>
                <a:off x="3721899" y="3270912"/>
                <a:ext cx="3470205" cy="534671"/>
              </a:xfrm>
              <a:custGeom>
                <a:avLst/>
                <a:gdLst/>
                <a:ahLst/>
                <a:cxnLst/>
                <a:rect l="l" t="t" r="r" b="b"/>
                <a:pathLst>
                  <a:path w="40370" h="6220" extrusionOk="0">
                    <a:moveTo>
                      <a:pt x="3110" y="0"/>
                    </a:moveTo>
                    <a:cubicBezTo>
                      <a:pt x="1395" y="0"/>
                      <a:pt x="0" y="1395"/>
                      <a:pt x="0" y="3110"/>
                    </a:cubicBezTo>
                    <a:cubicBezTo>
                      <a:pt x="0" y="4825"/>
                      <a:pt x="1395" y="6219"/>
                      <a:pt x="3110" y="6219"/>
                    </a:cubicBezTo>
                    <a:lnTo>
                      <a:pt x="40369" y="6219"/>
                    </a:lnTo>
                    <a:lnTo>
                      <a:pt x="403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1" name="Google Shape;2191;p52"/>
              <p:cNvSpPr/>
              <p:nvPr/>
            </p:nvSpPr>
            <p:spPr>
              <a:xfrm>
                <a:off x="4728394" y="3416871"/>
                <a:ext cx="2445132" cy="11862"/>
              </a:xfrm>
              <a:custGeom>
                <a:avLst/>
                <a:gdLst/>
                <a:ahLst/>
                <a:cxnLst/>
                <a:rect l="l" t="t" r="r" b="b"/>
                <a:pathLst>
                  <a:path w="28445" h="138" extrusionOk="0">
                    <a:moveTo>
                      <a:pt x="1" y="1"/>
                    </a:moveTo>
                    <a:lnTo>
                      <a:pt x="1" y="138"/>
                    </a:lnTo>
                    <a:lnTo>
                      <a:pt x="28444" y="138"/>
                    </a:lnTo>
                    <a:lnTo>
                      <a:pt x="284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2" name="Google Shape;2192;p52"/>
              <p:cNvSpPr/>
              <p:nvPr/>
            </p:nvSpPr>
            <p:spPr>
              <a:xfrm>
                <a:off x="5793850" y="2789625"/>
                <a:ext cx="2160251" cy="11863"/>
              </a:xfrm>
              <a:custGeom>
                <a:avLst/>
                <a:gdLst/>
                <a:ahLst/>
                <a:cxnLst/>
                <a:rect l="l" t="t" r="r" b="b"/>
                <a:pathLst>
                  <a:path w="28444" h="138" extrusionOk="0">
                    <a:moveTo>
                      <a:pt x="1" y="1"/>
                    </a:moveTo>
                    <a:lnTo>
                      <a:pt x="1" y="138"/>
                    </a:lnTo>
                    <a:lnTo>
                      <a:pt x="28444" y="138"/>
                    </a:lnTo>
                    <a:lnTo>
                      <a:pt x="284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3" name="Google Shape;2193;p52"/>
              <p:cNvSpPr/>
              <p:nvPr/>
            </p:nvSpPr>
            <p:spPr>
              <a:xfrm>
                <a:off x="5793850" y="2948912"/>
                <a:ext cx="2160251" cy="11863"/>
              </a:xfrm>
              <a:custGeom>
                <a:avLst/>
                <a:gdLst/>
                <a:ahLst/>
                <a:cxnLst/>
                <a:rect l="l" t="t" r="r" b="b"/>
                <a:pathLst>
                  <a:path w="28444" h="138" extrusionOk="0">
                    <a:moveTo>
                      <a:pt x="1" y="1"/>
                    </a:moveTo>
                    <a:lnTo>
                      <a:pt x="1" y="138"/>
                    </a:lnTo>
                    <a:lnTo>
                      <a:pt x="28444" y="138"/>
                    </a:lnTo>
                    <a:lnTo>
                      <a:pt x="284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4" name="Google Shape;2194;p52"/>
              <p:cNvSpPr/>
              <p:nvPr/>
            </p:nvSpPr>
            <p:spPr>
              <a:xfrm>
                <a:off x="4010893" y="3564549"/>
                <a:ext cx="3170978" cy="11862"/>
              </a:xfrm>
              <a:custGeom>
                <a:avLst/>
                <a:gdLst/>
                <a:ahLst/>
                <a:cxnLst/>
                <a:rect l="l" t="t" r="r" b="b"/>
                <a:pathLst>
                  <a:path w="36889" h="138" extrusionOk="0">
                    <a:moveTo>
                      <a:pt x="1" y="1"/>
                    </a:moveTo>
                    <a:lnTo>
                      <a:pt x="1" y="138"/>
                    </a:lnTo>
                    <a:lnTo>
                      <a:pt x="36889" y="138"/>
                    </a:lnTo>
                    <a:lnTo>
                      <a:pt x="368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5" name="Google Shape;2195;p52"/>
              <p:cNvSpPr/>
              <p:nvPr/>
            </p:nvSpPr>
            <p:spPr>
              <a:xfrm>
                <a:off x="6204656" y="3645350"/>
                <a:ext cx="968855" cy="11862"/>
              </a:xfrm>
              <a:custGeom>
                <a:avLst/>
                <a:gdLst/>
                <a:ahLst/>
                <a:cxnLst/>
                <a:rect l="l" t="t" r="r" b="b"/>
                <a:pathLst>
                  <a:path w="11271" h="138" extrusionOk="0">
                    <a:moveTo>
                      <a:pt x="0" y="1"/>
                    </a:moveTo>
                    <a:lnTo>
                      <a:pt x="0" y="138"/>
                    </a:lnTo>
                    <a:lnTo>
                      <a:pt x="11270" y="138"/>
                    </a:lnTo>
                    <a:lnTo>
                      <a:pt x="1127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6" name="Google Shape;2196;p52"/>
              <p:cNvSpPr/>
              <p:nvPr/>
            </p:nvSpPr>
            <p:spPr>
              <a:xfrm>
                <a:off x="6422756" y="2019141"/>
                <a:ext cx="1306775" cy="506726"/>
              </a:xfrm>
              <a:custGeom>
                <a:avLst/>
                <a:gdLst/>
                <a:ahLst/>
                <a:cxnLst/>
                <a:rect l="l" t="t" r="r" b="b"/>
                <a:pathLst>
                  <a:path w="12423" h="5438" extrusionOk="0">
                    <a:moveTo>
                      <a:pt x="2719" y="0"/>
                    </a:moveTo>
                    <a:cubicBezTo>
                      <a:pt x="1221" y="0"/>
                      <a:pt x="1" y="1220"/>
                      <a:pt x="1" y="2719"/>
                    </a:cubicBezTo>
                    <a:cubicBezTo>
                      <a:pt x="1" y="4217"/>
                      <a:pt x="1221" y="5437"/>
                      <a:pt x="2719" y="5437"/>
                    </a:cubicBezTo>
                    <a:lnTo>
                      <a:pt x="12422" y="5437"/>
                    </a:lnTo>
                    <a:lnTo>
                      <a:pt x="1242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7" name="Google Shape;2197;p52"/>
              <p:cNvSpPr/>
              <p:nvPr/>
            </p:nvSpPr>
            <p:spPr>
              <a:xfrm>
                <a:off x="6588795" y="2198641"/>
                <a:ext cx="1140747" cy="11863"/>
              </a:xfrm>
              <a:custGeom>
                <a:avLst/>
                <a:gdLst/>
                <a:ahLst/>
                <a:cxnLst/>
                <a:rect l="l" t="t" r="r" b="b"/>
                <a:pathLst>
                  <a:path w="28444" h="138" extrusionOk="0">
                    <a:moveTo>
                      <a:pt x="1" y="1"/>
                    </a:moveTo>
                    <a:lnTo>
                      <a:pt x="1" y="138"/>
                    </a:lnTo>
                    <a:lnTo>
                      <a:pt x="28444" y="138"/>
                    </a:lnTo>
                    <a:lnTo>
                      <a:pt x="2844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8" name="Google Shape;2198;p52"/>
              <p:cNvSpPr/>
              <p:nvPr/>
            </p:nvSpPr>
            <p:spPr>
              <a:xfrm>
                <a:off x="6588795" y="2357928"/>
                <a:ext cx="1140747" cy="11863"/>
              </a:xfrm>
              <a:custGeom>
                <a:avLst/>
                <a:gdLst/>
                <a:ahLst/>
                <a:cxnLst/>
                <a:rect l="l" t="t" r="r" b="b"/>
                <a:pathLst>
                  <a:path w="28444" h="138" extrusionOk="0">
                    <a:moveTo>
                      <a:pt x="1" y="1"/>
                    </a:moveTo>
                    <a:lnTo>
                      <a:pt x="1" y="138"/>
                    </a:lnTo>
                    <a:lnTo>
                      <a:pt x="28444" y="138"/>
                    </a:lnTo>
                    <a:lnTo>
                      <a:pt x="2844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99" name="Google Shape;2199;p52"/>
            <p:cNvGrpSpPr/>
            <p:nvPr/>
          </p:nvGrpSpPr>
          <p:grpSpPr>
            <a:xfrm>
              <a:off x="444221" y="2899675"/>
              <a:ext cx="1035168" cy="797035"/>
              <a:chOff x="4108092" y="368634"/>
              <a:chExt cx="1879048" cy="1446786"/>
            </a:xfrm>
          </p:grpSpPr>
          <p:sp>
            <p:nvSpPr>
              <p:cNvPr id="2200" name="Google Shape;2200;p52"/>
              <p:cNvSpPr/>
              <p:nvPr/>
            </p:nvSpPr>
            <p:spPr>
              <a:xfrm>
                <a:off x="4209947" y="368634"/>
                <a:ext cx="1362493" cy="1366859"/>
              </a:xfrm>
              <a:custGeom>
                <a:avLst/>
                <a:gdLst/>
                <a:ahLst/>
                <a:cxnLst/>
                <a:rect l="l" t="t" r="r" b="b"/>
                <a:pathLst>
                  <a:path w="12173" h="12212" extrusionOk="0">
                    <a:moveTo>
                      <a:pt x="1100" y="1"/>
                    </a:moveTo>
                    <a:cubicBezTo>
                      <a:pt x="494" y="1"/>
                      <a:pt x="1" y="492"/>
                      <a:pt x="1" y="1098"/>
                    </a:cubicBezTo>
                    <a:lnTo>
                      <a:pt x="1" y="6126"/>
                    </a:lnTo>
                    <a:cubicBezTo>
                      <a:pt x="1" y="8954"/>
                      <a:pt x="1928" y="11329"/>
                      <a:pt x="4541" y="12012"/>
                    </a:cubicBezTo>
                    <a:cubicBezTo>
                      <a:pt x="5034" y="12142"/>
                      <a:pt x="5551" y="12211"/>
                      <a:pt x="6084" y="12211"/>
                    </a:cubicBezTo>
                    <a:cubicBezTo>
                      <a:pt x="6273" y="12211"/>
                      <a:pt x="6463" y="12202"/>
                      <a:pt x="6656" y="12185"/>
                    </a:cubicBezTo>
                    <a:cubicBezTo>
                      <a:pt x="9805" y="11894"/>
                      <a:pt x="12172" y="9170"/>
                      <a:pt x="12172" y="6009"/>
                    </a:cubicBezTo>
                    <a:lnTo>
                      <a:pt x="12172" y="1098"/>
                    </a:lnTo>
                    <a:cubicBezTo>
                      <a:pt x="12172" y="492"/>
                      <a:pt x="11680" y="1"/>
                      <a:pt x="110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1" name="Google Shape;2201;p52"/>
              <p:cNvSpPr/>
              <p:nvPr/>
            </p:nvSpPr>
            <p:spPr>
              <a:xfrm>
                <a:off x="4209947" y="368634"/>
                <a:ext cx="1362493" cy="1366859"/>
              </a:xfrm>
              <a:custGeom>
                <a:avLst/>
                <a:gdLst/>
                <a:ahLst/>
                <a:cxnLst/>
                <a:rect l="l" t="t" r="r" b="b"/>
                <a:pathLst>
                  <a:path w="12173" h="12212" extrusionOk="0">
                    <a:moveTo>
                      <a:pt x="1100" y="1"/>
                    </a:moveTo>
                    <a:cubicBezTo>
                      <a:pt x="494" y="1"/>
                      <a:pt x="1" y="492"/>
                      <a:pt x="1" y="1098"/>
                    </a:cubicBezTo>
                    <a:lnTo>
                      <a:pt x="1" y="6126"/>
                    </a:lnTo>
                    <a:cubicBezTo>
                      <a:pt x="1" y="8954"/>
                      <a:pt x="1928" y="11329"/>
                      <a:pt x="4541" y="12012"/>
                    </a:cubicBezTo>
                    <a:cubicBezTo>
                      <a:pt x="5034" y="12142"/>
                      <a:pt x="5551" y="12211"/>
                      <a:pt x="6084" y="12211"/>
                    </a:cubicBezTo>
                    <a:cubicBezTo>
                      <a:pt x="6273" y="12211"/>
                      <a:pt x="6463" y="12202"/>
                      <a:pt x="6656" y="12185"/>
                    </a:cubicBezTo>
                    <a:cubicBezTo>
                      <a:pt x="9805" y="11894"/>
                      <a:pt x="12172" y="9170"/>
                      <a:pt x="12172" y="6009"/>
                    </a:cubicBezTo>
                    <a:lnTo>
                      <a:pt x="12172" y="1098"/>
                    </a:lnTo>
                    <a:cubicBezTo>
                      <a:pt x="12172" y="492"/>
                      <a:pt x="11680" y="1"/>
                      <a:pt x="11074"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202" name="Google Shape;2202;p52"/>
              <p:cNvGrpSpPr/>
              <p:nvPr/>
            </p:nvGrpSpPr>
            <p:grpSpPr>
              <a:xfrm>
                <a:off x="5193126" y="496568"/>
                <a:ext cx="794014" cy="793902"/>
                <a:chOff x="5193126" y="496568"/>
                <a:chExt cx="794014" cy="793902"/>
              </a:xfrm>
            </p:grpSpPr>
            <p:sp>
              <p:nvSpPr>
                <p:cNvPr id="2203" name="Google Shape;2203;p52"/>
                <p:cNvSpPr/>
                <p:nvPr/>
              </p:nvSpPr>
              <p:spPr>
                <a:xfrm>
                  <a:off x="5193126" y="496568"/>
                  <a:ext cx="794014" cy="793902"/>
                </a:xfrm>
                <a:custGeom>
                  <a:avLst/>
                  <a:gdLst/>
                  <a:ahLst/>
                  <a:cxnLst/>
                  <a:rect l="l" t="t" r="r" b="b"/>
                  <a:pathLst>
                    <a:path w="7094" h="7093" extrusionOk="0">
                      <a:moveTo>
                        <a:pt x="3547" y="963"/>
                      </a:moveTo>
                      <a:cubicBezTo>
                        <a:pt x="4972" y="963"/>
                        <a:pt x="6132" y="2122"/>
                        <a:pt x="6132" y="3547"/>
                      </a:cubicBezTo>
                      <a:cubicBezTo>
                        <a:pt x="6132" y="4972"/>
                        <a:pt x="4972" y="6131"/>
                        <a:pt x="3547" y="6131"/>
                      </a:cubicBezTo>
                      <a:cubicBezTo>
                        <a:pt x="2122" y="6131"/>
                        <a:pt x="963" y="4972"/>
                        <a:pt x="963" y="3547"/>
                      </a:cubicBezTo>
                      <a:cubicBezTo>
                        <a:pt x="963" y="2122"/>
                        <a:pt x="2122" y="963"/>
                        <a:pt x="3547" y="963"/>
                      </a:cubicBezTo>
                      <a:close/>
                      <a:moveTo>
                        <a:pt x="3547" y="1"/>
                      </a:moveTo>
                      <a:cubicBezTo>
                        <a:pt x="1591" y="1"/>
                        <a:pt x="1" y="1592"/>
                        <a:pt x="1" y="3546"/>
                      </a:cubicBezTo>
                      <a:cubicBezTo>
                        <a:pt x="1" y="5502"/>
                        <a:pt x="1591" y="7093"/>
                        <a:pt x="3547" y="7093"/>
                      </a:cubicBezTo>
                      <a:cubicBezTo>
                        <a:pt x="5502" y="7093"/>
                        <a:pt x="7094" y="5502"/>
                        <a:pt x="7094" y="3546"/>
                      </a:cubicBezTo>
                      <a:cubicBezTo>
                        <a:pt x="7094" y="1592"/>
                        <a:pt x="5502" y="1"/>
                        <a:pt x="354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4" name="Google Shape;2204;p52"/>
                <p:cNvSpPr/>
                <p:nvPr/>
              </p:nvSpPr>
              <p:spPr>
                <a:xfrm>
                  <a:off x="5193126" y="496568"/>
                  <a:ext cx="794014" cy="793902"/>
                </a:xfrm>
                <a:custGeom>
                  <a:avLst/>
                  <a:gdLst/>
                  <a:ahLst/>
                  <a:cxnLst/>
                  <a:rect l="l" t="t" r="r" b="b"/>
                  <a:pathLst>
                    <a:path w="7094" h="7093" extrusionOk="0">
                      <a:moveTo>
                        <a:pt x="3547" y="963"/>
                      </a:moveTo>
                      <a:cubicBezTo>
                        <a:pt x="4972" y="963"/>
                        <a:pt x="6132" y="2122"/>
                        <a:pt x="6132" y="3547"/>
                      </a:cubicBezTo>
                      <a:cubicBezTo>
                        <a:pt x="6132" y="4972"/>
                        <a:pt x="4972" y="6131"/>
                        <a:pt x="3547" y="6131"/>
                      </a:cubicBezTo>
                      <a:cubicBezTo>
                        <a:pt x="2122" y="6131"/>
                        <a:pt x="963" y="4972"/>
                        <a:pt x="963" y="3547"/>
                      </a:cubicBezTo>
                      <a:cubicBezTo>
                        <a:pt x="963" y="2122"/>
                        <a:pt x="2122" y="963"/>
                        <a:pt x="3547" y="963"/>
                      </a:cubicBezTo>
                      <a:close/>
                      <a:moveTo>
                        <a:pt x="3547" y="1"/>
                      </a:moveTo>
                      <a:cubicBezTo>
                        <a:pt x="1591" y="1"/>
                        <a:pt x="1" y="1592"/>
                        <a:pt x="1" y="3546"/>
                      </a:cubicBezTo>
                      <a:cubicBezTo>
                        <a:pt x="1" y="5502"/>
                        <a:pt x="1591" y="7093"/>
                        <a:pt x="3547" y="7093"/>
                      </a:cubicBezTo>
                      <a:cubicBezTo>
                        <a:pt x="5502" y="7093"/>
                        <a:pt x="7094" y="5502"/>
                        <a:pt x="7094" y="3546"/>
                      </a:cubicBezTo>
                      <a:cubicBezTo>
                        <a:pt x="7094" y="1592"/>
                        <a:pt x="5502" y="1"/>
                        <a:pt x="3547"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205" name="Google Shape;2205;p52"/>
              <p:cNvSpPr/>
              <p:nvPr/>
            </p:nvSpPr>
            <p:spPr>
              <a:xfrm>
                <a:off x="4209947" y="368634"/>
                <a:ext cx="1016302" cy="1344585"/>
              </a:xfrm>
              <a:custGeom>
                <a:avLst/>
                <a:gdLst/>
                <a:ahLst/>
                <a:cxnLst/>
                <a:rect l="l" t="t" r="r" b="b"/>
                <a:pathLst>
                  <a:path w="9080" h="12013" extrusionOk="0">
                    <a:moveTo>
                      <a:pt x="1100" y="1"/>
                    </a:moveTo>
                    <a:cubicBezTo>
                      <a:pt x="494" y="1"/>
                      <a:pt x="1" y="492"/>
                      <a:pt x="1" y="1098"/>
                    </a:cubicBezTo>
                    <a:lnTo>
                      <a:pt x="1" y="6126"/>
                    </a:lnTo>
                    <a:cubicBezTo>
                      <a:pt x="1" y="8954"/>
                      <a:pt x="1928" y="11329"/>
                      <a:pt x="4541" y="12012"/>
                    </a:cubicBezTo>
                    <a:cubicBezTo>
                      <a:pt x="7155" y="11329"/>
                      <a:pt x="9080" y="8953"/>
                      <a:pt x="9080" y="6126"/>
                    </a:cubicBezTo>
                    <a:lnTo>
                      <a:pt x="908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6" name="Google Shape;2206;p52"/>
              <p:cNvSpPr/>
              <p:nvPr/>
            </p:nvSpPr>
            <p:spPr>
              <a:xfrm>
                <a:off x="4108092" y="1707634"/>
                <a:ext cx="1656751" cy="107786"/>
              </a:xfrm>
              <a:custGeom>
                <a:avLst/>
                <a:gdLst/>
                <a:ahLst/>
                <a:cxnLst/>
                <a:rect l="l" t="t" r="r" b="b"/>
                <a:pathLst>
                  <a:path w="14802" h="963" extrusionOk="0">
                    <a:moveTo>
                      <a:pt x="481" y="1"/>
                    </a:moveTo>
                    <a:cubicBezTo>
                      <a:pt x="216" y="1"/>
                      <a:pt x="0" y="216"/>
                      <a:pt x="0" y="482"/>
                    </a:cubicBezTo>
                    <a:cubicBezTo>
                      <a:pt x="0" y="748"/>
                      <a:pt x="216" y="962"/>
                      <a:pt x="481" y="962"/>
                    </a:cubicBezTo>
                    <a:lnTo>
                      <a:pt x="14321" y="962"/>
                    </a:lnTo>
                    <a:cubicBezTo>
                      <a:pt x="14587" y="962"/>
                      <a:pt x="14802" y="748"/>
                      <a:pt x="14802" y="482"/>
                    </a:cubicBezTo>
                    <a:cubicBezTo>
                      <a:pt x="14802" y="216"/>
                      <a:pt x="14586" y="1"/>
                      <a:pt x="143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07" name="Google Shape;2207;p52"/>
          <p:cNvGrpSpPr/>
          <p:nvPr/>
        </p:nvGrpSpPr>
        <p:grpSpPr>
          <a:xfrm>
            <a:off x="7268667" y="1871847"/>
            <a:ext cx="2643261" cy="3111468"/>
            <a:chOff x="7268667" y="1871847"/>
            <a:chExt cx="2643261" cy="3111468"/>
          </a:xfrm>
        </p:grpSpPr>
        <p:grpSp>
          <p:nvGrpSpPr>
            <p:cNvPr id="2208" name="Google Shape;2208;p52"/>
            <p:cNvGrpSpPr/>
            <p:nvPr/>
          </p:nvGrpSpPr>
          <p:grpSpPr>
            <a:xfrm>
              <a:off x="7268667" y="3354549"/>
              <a:ext cx="846535" cy="1234320"/>
              <a:chOff x="6408663" y="1494489"/>
              <a:chExt cx="383013" cy="558465"/>
            </a:xfrm>
          </p:grpSpPr>
          <p:sp>
            <p:nvSpPr>
              <p:cNvPr id="2209" name="Google Shape;2209;p52"/>
              <p:cNvSpPr/>
              <p:nvPr/>
            </p:nvSpPr>
            <p:spPr>
              <a:xfrm>
                <a:off x="6408663" y="1494489"/>
                <a:ext cx="383013" cy="558465"/>
              </a:xfrm>
              <a:custGeom>
                <a:avLst/>
                <a:gdLst/>
                <a:ahLst/>
                <a:cxnLst/>
                <a:rect l="l" t="t" r="r" b="b"/>
                <a:pathLst>
                  <a:path w="14482" h="21116" extrusionOk="0">
                    <a:moveTo>
                      <a:pt x="5007" y="0"/>
                    </a:moveTo>
                    <a:cubicBezTo>
                      <a:pt x="3379" y="0"/>
                      <a:pt x="3955" y="3547"/>
                      <a:pt x="4828" y="6809"/>
                    </a:cubicBezTo>
                    <a:cubicBezTo>
                      <a:pt x="5580" y="7326"/>
                      <a:pt x="7063" y="8398"/>
                      <a:pt x="6795" y="8690"/>
                    </a:cubicBezTo>
                    <a:cubicBezTo>
                      <a:pt x="6741" y="8750"/>
                      <a:pt x="6648" y="8775"/>
                      <a:pt x="6530" y="8775"/>
                    </a:cubicBezTo>
                    <a:cubicBezTo>
                      <a:pt x="6212" y="8775"/>
                      <a:pt x="5712" y="8591"/>
                      <a:pt x="5285" y="8404"/>
                    </a:cubicBezTo>
                    <a:lnTo>
                      <a:pt x="5285" y="8404"/>
                    </a:lnTo>
                    <a:cubicBezTo>
                      <a:pt x="5898" y="10450"/>
                      <a:pt x="6506" y="12082"/>
                      <a:pt x="6532" y="12156"/>
                    </a:cubicBezTo>
                    <a:cubicBezTo>
                      <a:pt x="6451" y="12075"/>
                      <a:pt x="3881" y="9479"/>
                      <a:pt x="2388" y="9479"/>
                    </a:cubicBezTo>
                    <a:cubicBezTo>
                      <a:pt x="2385" y="9479"/>
                      <a:pt x="2382" y="9479"/>
                      <a:pt x="2380" y="9479"/>
                    </a:cubicBezTo>
                    <a:cubicBezTo>
                      <a:pt x="347" y="9489"/>
                      <a:pt x="0" y="12968"/>
                      <a:pt x="7588" y="21116"/>
                    </a:cubicBezTo>
                    <a:lnTo>
                      <a:pt x="14362" y="18104"/>
                    </a:lnTo>
                    <a:cubicBezTo>
                      <a:pt x="14482" y="17926"/>
                      <a:pt x="11251" y="7522"/>
                      <a:pt x="7998" y="2573"/>
                    </a:cubicBezTo>
                    <a:cubicBezTo>
                      <a:pt x="7809" y="2887"/>
                      <a:pt x="7553" y="3209"/>
                      <a:pt x="7278" y="3240"/>
                    </a:cubicBezTo>
                    <a:cubicBezTo>
                      <a:pt x="7272" y="3240"/>
                      <a:pt x="7267" y="3241"/>
                      <a:pt x="7262" y="3241"/>
                    </a:cubicBezTo>
                    <a:cubicBezTo>
                      <a:pt x="6977" y="3241"/>
                      <a:pt x="7038" y="2284"/>
                      <a:pt x="7152" y="1417"/>
                    </a:cubicBezTo>
                    <a:cubicBezTo>
                      <a:pt x="6565" y="712"/>
                      <a:pt x="5986" y="232"/>
                      <a:pt x="5436" y="69"/>
                    </a:cubicBezTo>
                    <a:cubicBezTo>
                      <a:pt x="5279" y="23"/>
                      <a:pt x="5136" y="0"/>
                      <a:pt x="500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0" name="Google Shape;2210;p52"/>
              <p:cNvSpPr/>
              <p:nvPr/>
            </p:nvSpPr>
            <p:spPr>
              <a:xfrm>
                <a:off x="6568803" y="1579597"/>
                <a:ext cx="100289" cy="280343"/>
              </a:xfrm>
              <a:custGeom>
                <a:avLst/>
                <a:gdLst/>
                <a:ahLst/>
                <a:cxnLst/>
                <a:rect l="l" t="t" r="r" b="b"/>
                <a:pathLst>
                  <a:path w="3792" h="10600" extrusionOk="0">
                    <a:moveTo>
                      <a:pt x="177" y="1"/>
                    </a:moveTo>
                    <a:lnTo>
                      <a:pt x="1" y="62"/>
                    </a:lnTo>
                    <a:lnTo>
                      <a:pt x="3615" y="10599"/>
                    </a:lnTo>
                    <a:lnTo>
                      <a:pt x="3792" y="10539"/>
                    </a:lnTo>
                    <a:lnTo>
                      <a:pt x="17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1" name="Google Shape;2211;p52"/>
              <p:cNvSpPr/>
              <p:nvPr/>
            </p:nvSpPr>
            <p:spPr>
              <a:xfrm>
                <a:off x="6497104" y="1800804"/>
                <a:ext cx="101162" cy="126578"/>
              </a:xfrm>
              <a:custGeom>
                <a:avLst/>
                <a:gdLst/>
                <a:ahLst/>
                <a:cxnLst/>
                <a:rect l="l" t="t" r="r" b="b"/>
                <a:pathLst>
                  <a:path w="3825" h="4786" extrusionOk="0">
                    <a:moveTo>
                      <a:pt x="148" y="1"/>
                    </a:moveTo>
                    <a:lnTo>
                      <a:pt x="0" y="117"/>
                    </a:lnTo>
                    <a:lnTo>
                      <a:pt x="3679" y="4786"/>
                    </a:lnTo>
                    <a:lnTo>
                      <a:pt x="3825" y="4671"/>
                    </a:lnTo>
                    <a:lnTo>
                      <a:pt x="14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12" name="Google Shape;2212;p52"/>
            <p:cNvGrpSpPr/>
            <p:nvPr/>
          </p:nvGrpSpPr>
          <p:grpSpPr>
            <a:xfrm>
              <a:off x="7421619" y="1871847"/>
              <a:ext cx="2490309" cy="2671187"/>
              <a:chOff x="3672042" y="3751356"/>
              <a:chExt cx="567669" cy="608901"/>
            </a:xfrm>
          </p:grpSpPr>
          <p:sp>
            <p:nvSpPr>
              <p:cNvPr id="2213" name="Google Shape;2213;p52"/>
              <p:cNvSpPr/>
              <p:nvPr/>
            </p:nvSpPr>
            <p:spPr>
              <a:xfrm>
                <a:off x="3672042" y="3751356"/>
                <a:ext cx="567669" cy="608901"/>
              </a:xfrm>
              <a:custGeom>
                <a:avLst/>
                <a:gdLst/>
                <a:ahLst/>
                <a:cxnLst/>
                <a:rect l="l" t="t" r="r" b="b"/>
                <a:pathLst>
                  <a:path w="21464" h="23023" extrusionOk="0">
                    <a:moveTo>
                      <a:pt x="5775" y="1"/>
                    </a:moveTo>
                    <a:lnTo>
                      <a:pt x="4830" y="919"/>
                    </a:lnTo>
                    <a:cubicBezTo>
                      <a:pt x="3636" y="2078"/>
                      <a:pt x="2972" y="3598"/>
                      <a:pt x="2972" y="5177"/>
                    </a:cubicBezTo>
                    <a:lnTo>
                      <a:pt x="2972" y="17756"/>
                    </a:lnTo>
                    <a:cubicBezTo>
                      <a:pt x="2972" y="19419"/>
                      <a:pt x="2239" y="21013"/>
                      <a:pt x="929" y="22189"/>
                    </a:cubicBezTo>
                    <a:lnTo>
                      <a:pt x="1" y="23022"/>
                    </a:lnTo>
                    <a:lnTo>
                      <a:pt x="15689" y="23022"/>
                    </a:lnTo>
                    <a:lnTo>
                      <a:pt x="16618" y="22189"/>
                    </a:lnTo>
                    <a:cubicBezTo>
                      <a:pt x="17925" y="21013"/>
                      <a:pt x="18660" y="19419"/>
                      <a:pt x="18660" y="17756"/>
                    </a:cubicBezTo>
                    <a:lnTo>
                      <a:pt x="18660" y="5177"/>
                    </a:lnTo>
                    <a:cubicBezTo>
                      <a:pt x="18660" y="3599"/>
                      <a:pt x="19323" y="2078"/>
                      <a:pt x="20517" y="919"/>
                    </a:cubicBezTo>
                    <a:lnTo>
                      <a:pt x="2146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4" name="Google Shape;2214;p52"/>
              <p:cNvSpPr/>
              <p:nvPr/>
            </p:nvSpPr>
            <p:spPr>
              <a:xfrm>
                <a:off x="3823163" y="3804065"/>
                <a:ext cx="288093" cy="62099"/>
              </a:xfrm>
              <a:custGeom>
                <a:avLst/>
                <a:gdLst/>
                <a:ahLst/>
                <a:cxnLst/>
                <a:rect l="l" t="t" r="r" b="b"/>
                <a:pathLst>
                  <a:path w="10893" h="2348" extrusionOk="0">
                    <a:moveTo>
                      <a:pt x="8108" y="78"/>
                    </a:moveTo>
                    <a:cubicBezTo>
                      <a:pt x="8172" y="78"/>
                      <a:pt x="8216" y="104"/>
                      <a:pt x="8241" y="156"/>
                    </a:cubicBezTo>
                    <a:cubicBezTo>
                      <a:pt x="8304" y="290"/>
                      <a:pt x="8241" y="575"/>
                      <a:pt x="8046" y="898"/>
                    </a:cubicBezTo>
                    <a:cubicBezTo>
                      <a:pt x="8003" y="855"/>
                      <a:pt x="7964" y="808"/>
                      <a:pt x="7928" y="758"/>
                    </a:cubicBezTo>
                    <a:cubicBezTo>
                      <a:pt x="7804" y="580"/>
                      <a:pt x="7771" y="380"/>
                      <a:pt x="7842" y="237"/>
                    </a:cubicBezTo>
                    <a:cubicBezTo>
                      <a:pt x="7892" y="139"/>
                      <a:pt x="7987" y="81"/>
                      <a:pt x="8101" y="78"/>
                    </a:cubicBezTo>
                    <a:close/>
                    <a:moveTo>
                      <a:pt x="3463" y="582"/>
                    </a:moveTo>
                    <a:cubicBezTo>
                      <a:pt x="3471" y="582"/>
                      <a:pt x="3480" y="584"/>
                      <a:pt x="3487" y="590"/>
                    </a:cubicBezTo>
                    <a:cubicBezTo>
                      <a:pt x="3521" y="622"/>
                      <a:pt x="3527" y="748"/>
                      <a:pt x="3429" y="994"/>
                    </a:cubicBezTo>
                    <a:cubicBezTo>
                      <a:pt x="3388" y="1098"/>
                      <a:pt x="3332" y="1190"/>
                      <a:pt x="3264" y="1272"/>
                    </a:cubicBezTo>
                    <a:cubicBezTo>
                      <a:pt x="3230" y="1194"/>
                      <a:pt x="3216" y="1123"/>
                      <a:pt x="3212" y="1063"/>
                    </a:cubicBezTo>
                    <a:cubicBezTo>
                      <a:pt x="3195" y="820"/>
                      <a:pt x="3328" y="638"/>
                      <a:pt x="3423" y="592"/>
                    </a:cubicBezTo>
                    <a:cubicBezTo>
                      <a:pt x="3433" y="588"/>
                      <a:pt x="3448" y="582"/>
                      <a:pt x="3463" y="582"/>
                    </a:cubicBezTo>
                    <a:close/>
                    <a:moveTo>
                      <a:pt x="8110" y="1"/>
                    </a:moveTo>
                    <a:cubicBezTo>
                      <a:pt x="8106" y="1"/>
                      <a:pt x="8103" y="1"/>
                      <a:pt x="8100" y="1"/>
                    </a:cubicBezTo>
                    <a:cubicBezTo>
                      <a:pt x="7955" y="5"/>
                      <a:pt x="7837" y="79"/>
                      <a:pt x="7775" y="202"/>
                    </a:cubicBezTo>
                    <a:cubicBezTo>
                      <a:pt x="7689" y="372"/>
                      <a:pt x="7723" y="597"/>
                      <a:pt x="7866" y="802"/>
                    </a:cubicBezTo>
                    <a:cubicBezTo>
                      <a:pt x="7898" y="848"/>
                      <a:pt x="7944" y="904"/>
                      <a:pt x="8006" y="962"/>
                    </a:cubicBezTo>
                    <a:cubicBezTo>
                      <a:pt x="7942" y="1061"/>
                      <a:pt x="7865" y="1163"/>
                      <a:pt x="7777" y="1265"/>
                    </a:cubicBezTo>
                    <a:cubicBezTo>
                      <a:pt x="7477" y="1609"/>
                      <a:pt x="6747" y="2271"/>
                      <a:pt x="5570" y="2271"/>
                    </a:cubicBezTo>
                    <a:cubicBezTo>
                      <a:pt x="5240" y="2271"/>
                      <a:pt x="4875" y="2219"/>
                      <a:pt x="4474" y="2094"/>
                    </a:cubicBezTo>
                    <a:cubicBezTo>
                      <a:pt x="3749" y="1868"/>
                      <a:pt x="3434" y="1581"/>
                      <a:pt x="3301" y="1347"/>
                    </a:cubicBezTo>
                    <a:cubicBezTo>
                      <a:pt x="3384" y="1252"/>
                      <a:pt x="3451" y="1144"/>
                      <a:pt x="3500" y="1022"/>
                    </a:cubicBezTo>
                    <a:cubicBezTo>
                      <a:pt x="3599" y="773"/>
                      <a:pt x="3612" y="604"/>
                      <a:pt x="3539" y="535"/>
                    </a:cubicBezTo>
                    <a:cubicBezTo>
                      <a:pt x="3518" y="516"/>
                      <a:pt x="3492" y="506"/>
                      <a:pt x="3463" y="506"/>
                    </a:cubicBezTo>
                    <a:cubicBezTo>
                      <a:pt x="3440" y="506"/>
                      <a:pt x="3416" y="512"/>
                      <a:pt x="3390" y="524"/>
                    </a:cubicBezTo>
                    <a:cubicBezTo>
                      <a:pt x="3273" y="580"/>
                      <a:pt x="3116" y="786"/>
                      <a:pt x="3136" y="1069"/>
                    </a:cubicBezTo>
                    <a:cubicBezTo>
                      <a:pt x="3141" y="1142"/>
                      <a:pt x="3160" y="1234"/>
                      <a:pt x="3209" y="1334"/>
                    </a:cubicBezTo>
                    <a:cubicBezTo>
                      <a:pt x="2895" y="1660"/>
                      <a:pt x="2379" y="1798"/>
                      <a:pt x="1875" y="1798"/>
                    </a:cubicBezTo>
                    <a:cubicBezTo>
                      <a:pt x="1734" y="1798"/>
                      <a:pt x="1593" y="1787"/>
                      <a:pt x="1458" y="1766"/>
                    </a:cubicBezTo>
                    <a:cubicBezTo>
                      <a:pt x="801" y="1665"/>
                      <a:pt x="119" y="1302"/>
                      <a:pt x="76" y="720"/>
                    </a:cubicBezTo>
                    <a:lnTo>
                      <a:pt x="0" y="726"/>
                    </a:lnTo>
                    <a:cubicBezTo>
                      <a:pt x="40" y="1274"/>
                      <a:pt x="608" y="1712"/>
                      <a:pt x="1447" y="1842"/>
                    </a:cubicBezTo>
                    <a:cubicBezTo>
                      <a:pt x="1584" y="1863"/>
                      <a:pt x="1727" y="1874"/>
                      <a:pt x="1871" y="1874"/>
                    </a:cubicBezTo>
                    <a:cubicBezTo>
                      <a:pt x="2385" y="1874"/>
                      <a:pt x="2915" y="1734"/>
                      <a:pt x="3247" y="1404"/>
                    </a:cubicBezTo>
                    <a:cubicBezTo>
                      <a:pt x="3394" y="1651"/>
                      <a:pt x="3727" y="1940"/>
                      <a:pt x="4452" y="2167"/>
                    </a:cubicBezTo>
                    <a:cubicBezTo>
                      <a:pt x="4860" y="2295"/>
                      <a:pt x="5234" y="2348"/>
                      <a:pt x="5571" y="2348"/>
                    </a:cubicBezTo>
                    <a:cubicBezTo>
                      <a:pt x="6778" y="2348"/>
                      <a:pt x="7527" y="1668"/>
                      <a:pt x="7834" y="1316"/>
                    </a:cubicBezTo>
                    <a:cubicBezTo>
                      <a:pt x="7920" y="1217"/>
                      <a:pt x="7997" y="1115"/>
                      <a:pt x="8062" y="1014"/>
                    </a:cubicBezTo>
                    <a:cubicBezTo>
                      <a:pt x="8346" y="1252"/>
                      <a:pt x="8907" y="1529"/>
                      <a:pt x="9994" y="1529"/>
                    </a:cubicBezTo>
                    <a:cubicBezTo>
                      <a:pt x="10261" y="1529"/>
                      <a:pt x="10559" y="1512"/>
                      <a:pt x="10893" y="1474"/>
                    </a:cubicBezTo>
                    <a:lnTo>
                      <a:pt x="10884" y="1399"/>
                    </a:lnTo>
                    <a:cubicBezTo>
                      <a:pt x="10707" y="1419"/>
                      <a:pt x="10395" y="1447"/>
                      <a:pt x="10034" y="1447"/>
                    </a:cubicBezTo>
                    <a:cubicBezTo>
                      <a:pt x="9378" y="1447"/>
                      <a:pt x="8561" y="1354"/>
                      <a:pt x="8103" y="950"/>
                    </a:cubicBezTo>
                    <a:cubicBezTo>
                      <a:pt x="8305" y="618"/>
                      <a:pt x="8392" y="298"/>
                      <a:pt x="8310" y="123"/>
                    </a:cubicBezTo>
                    <a:cubicBezTo>
                      <a:pt x="8272" y="43"/>
                      <a:pt x="8203" y="1"/>
                      <a:pt x="81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5" name="Google Shape;2215;p52"/>
              <p:cNvSpPr/>
              <p:nvPr/>
            </p:nvSpPr>
            <p:spPr>
              <a:xfrm>
                <a:off x="3825015" y="3890945"/>
                <a:ext cx="213590" cy="70112"/>
              </a:xfrm>
              <a:custGeom>
                <a:avLst/>
                <a:gdLst/>
                <a:ahLst/>
                <a:cxnLst/>
                <a:rect l="l" t="t" r="r" b="b"/>
                <a:pathLst>
                  <a:path w="8076" h="2651" extrusionOk="0">
                    <a:moveTo>
                      <a:pt x="2373" y="77"/>
                    </a:moveTo>
                    <a:cubicBezTo>
                      <a:pt x="2402" y="78"/>
                      <a:pt x="2455" y="149"/>
                      <a:pt x="2474" y="409"/>
                    </a:cubicBezTo>
                    <a:cubicBezTo>
                      <a:pt x="2500" y="804"/>
                      <a:pt x="2398" y="1149"/>
                      <a:pt x="2225" y="1429"/>
                    </a:cubicBezTo>
                    <a:cubicBezTo>
                      <a:pt x="2119" y="1143"/>
                      <a:pt x="2109" y="825"/>
                      <a:pt x="2158" y="546"/>
                    </a:cubicBezTo>
                    <a:cubicBezTo>
                      <a:pt x="2209" y="253"/>
                      <a:pt x="2317" y="77"/>
                      <a:pt x="2372" y="77"/>
                    </a:cubicBezTo>
                    <a:close/>
                    <a:moveTo>
                      <a:pt x="4850" y="842"/>
                    </a:moveTo>
                    <a:cubicBezTo>
                      <a:pt x="4857" y="843"/>
                      <a:pt x="4881" y="868"/>
                      <a:pt x="4895" y="959"/>
                    </a:cubicBezTo>
                    <a:cubicBezTo>
                      <a:pt x="4933" y="1189"/>
                      <a:pt x="4880" y="1407"/>
                      <a:pt x="4736" y="1607"/>
                    </a:cubicBezTo>
                    <a:cubicBezTo>
                      <a:pt x="4665" y="1304"/>
                      <a:pt x="4721" y="1011"/>
                      <a:pt x="4803" y="886"/>
                    </a:cubicBezTo>
                    <a:cubicBezTo>
                      <a:pt x="4825" y="852"/>
                      <a:pt x="4842" y="842"/>
                      <a:pt x="4848" y="842"/>
                    </a:cubicBezTo>
                    <a:close/>
                    <a:moveTo>
                      <a:pt x="2372" y="1"/>
                    </a:moveTo>
                    <a:cubicBezTo>
                      <a:pt x="2239" y="1"/>
                      <a:pt x="2128" y="275"/>
                      <a:pt x="2083" y="533"/>
                    </a:cubicBezTo>
                    <a:cubicBezTo>
                      <a:pt x="2029" y="840"/>
                      <a:pt x="2044" y="1195"/>
                      <a:pt x="2173" y="1507"/>
                    </a:cubicBezTo>
                    <a:cubicBezTo>
                      <a:pt x="1981" y="1780"/>
                      <a:pt x="1720" y="1983"/>
                      <a:pt x="1455" y="2097"/>
                    </a:cubicBezTo>
                    <a:cubicBezTo>
                      <a:pt x="1266" y="2178"/>
                      <a:pt x="1076" y="2217"/>
                      <a:pt x="894" y="2217"/>
                    </a:cubicBezTo>
                    <a:cubicBezTo>
                      <a:pt x="572" y="2217"/>
                      <a:pt x="275" y="2094"/>
                      <a:pt x="56" y="1856"/>
                    </a:cubicBezTo>
                    <a:lnTo>
                      <a:pt x="0" y="1908"/>
                    </a:lnTo>
                    <a:cubicBezTo>
                      <a:pt x="233" y="2162"/>
                      <a:pt x="550" y="2294"/>
                      <a:pt x="893" y="2294"/>
                    </a:cubicBezTo>
                    <a:cubicBezTo>
                      <a:pt x="1086" y="2294"/>
                      <a:pt x="1286" y="2252"/>
                      <a:pt x="1485" y="2167"/>
                    </a:cubicBezTo>
                    <a:cubicBezTo>
                      <a:pt x="1750" y="2053"/>
                      <a:pt x="2011" y="1854"/>
                      <a:pt x="2208" y="1587"/>
                    </a:cubicBezTo>
                    <a:cubicBezTo>
                      <a:pt x="2349" y="1876"/>
                      <a:pt x="2596" y="2117"/>
                      <a:pt x="2989" y="2236"/>
                    </a:cubicBezTo>
                    <a:cubicBezTo>
                      <a:pt x="3146" y="2283"/>
                      <a:pt x="3308" y="2306"/>
                      <a:pt x="3469" y="2306"/>
                    </a:cubicBezTo>
                    <a:cubicBezTo>
                      <a:pt x="3875" y="2306"/>
                      <a:pt x="4276" y="2160"/>
                      <a:pt x="4584" y="1886"/>
                    </a:cubicBezTo>
                    <a:cubicBezTo>
                      <a:pt x="4627" y="1848"/>
                      <a:pt x="4668" y="1808"/>
                      <a:pt x="4704" y="1768"/>
                    </a:cubicBezTo>
                    <a:cubicBezTo>
                      <a:pt x="4740" y="1862"/>
                      <a:pt x="4788" y="1956"/>
                      <a:pt x="4853" y="2046"/>
                    </a:cubicBezTo>
                    <a:cubicBezTo>
                      <a:pt x="5075" y="2354"/>
                      <a:pt x="5520" y="2651"/>
                      <a:pt x="6409" y="2651"/>
                    </a:cubicBezTo>
                    <a:cubicBezTo>
                      <a:pt x="6847" y="2651"/>
                      <a:pt x="7394" y="2578"/>
                      <a:pt x="8075" y="2400"/>
                    </a:cubicBezTo>
                    <a:lnTo>
                      <a:pt x="8056" y="2326"/>
                    </a:lnTo>
                    <a:cubicBezTo>
                      <a:pt x="7378" y="2504"/>
                      <a:pt x="6837" y="2575"/>
                      <a:pt x="6406" y="2575"/>
                    </a:cubicBezTo>
                    <a:cubicBezTo>
                      <a:pt x="5551" y="2575"/>
                      <a:pt x="5126" y="2294"/>
                      <a:pt x="4915" y="2001"/>
                    </a:cubicBezTo>
                    <a:cubicBezTo>
                      <a:pt x="4845" y="1906"/>
                      <a:pt x="4796" y="1803"/>
                      <a:pt x="4762" y="1699"/>
                    </a:cubicBezTo>
                    <a:cubicBezTo>
                      <a:pt x="4944" y="1470"/>
                      <a:pt x="5014" y="1217"/>
                      <a:pt x="4970" y="946"/>
                    </a:cubicBezTo>
                    <a:cubicBezTo>
                      <a:pt x="4953" y="839"/>
                      <a:pt x="4917" y="779"/>
                      <a:pt x="4865" y="768"/>
                    </a:cubicBezTo>
                    <a:cubicBezTo>
                      <a:pt x="4860" y="767"/>
                      <a:pt x="4854" y="766"/>
                      <a:pt x="4848" y="766"/>
                    </a:cubicBezTo>
                    <a:cubicBezTo>
                      <a:pt x="4818" y="766"/>
                      <a:pt x="4779" y="782"/>
                      <a:pt x="4738" y="844"/>
                    </a:cubicBezTo>
                    <a:cubicBezTo>
                      <a:pt x="4649" y="982"/>
                      <a:pt x="4574" y="1328"/>
                      <a:pt x="4676" y="1684"/>
                    </a:cubicBezTo>
                    <a:cubicBezTo>
                      <a:pt x="4635" y="1734"/>
                      <a:pt x="4587" y="1781"/>
                      <a:pt x="4534" y="1829"/>
                    </a:cubicBezTo>
                    <a:cubicBezTo>
                      <a:pt x="4239" y="2090"/>
                      <a:pt x="3856" y="2231"/>
                      <a:pt x="3469" y="2231"/>
                    </a:cubicBezTo>
                    <a:cubicBezTo>
                      <a:pt x="3315" y="2231"/>
                      <a:pt x="3161" y="2209"/>
                      <a:pt x="3011" y="2163"/>
                    </a:cubicBezTo>
                    <a:cubicBezTo>
                      <a:pt x="2625" y="2047"/>
                      <a:pt x="2388" y="1803"/>
                      <a:pt x="2259" y="1515"/>
                    </a:cubicBezTo>
                    <a:cubicBezTo>
                      <a:pt x="2459" y="1216"/>
                      <a:pt x="2579" y="838"/>
                      <a:pt x="2549" y="403"/>
                    </a:cubicBezTo>
                    <a:cubicBezTo>
                      <a:pt x="2532" y="141"/>
                      <a:pt x="2474" y="5"/>
                      <a:pt x="2377" y="1"/>
                    </a:cubicBezTo>
                    <a:cubicBezTo>
                      <a:pt x="2375" y="1"/>
                      <a:pt x="2374" y="1"/>
                      <a:pt x="237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52"/>
              <p:cNvSpPr/>
              <p:nvPr/>
            </p:nvSpPr>
            <p:spPr>
              <a:xfrm>
                <a:off x="3824592" y="4025008"/>
                <a:ext cx="274472" cy="52816"/>
              </a:xfrm>
              <a:custGeom>
                <a:avLst/>
                <a:gdLst/>
                <a:ahLst/>
                <a:cxnLst/>
                <a:rect l="l" t="t" r="r" b="b"/>
                <a:pathLst>
                  <a:path w="10378" h="1997" extrusionOk="0">
                    <a:moveTo>
                      <a:pt x="7854" y="107"/>
                    </a:moveTo>
                    <a:cubicBezTo>
                      <a:pt x="7857" y="122"/>
                      <a:pt x="7858" y="157"/>
                      <a:pt x="7838" y="221"/>
                    </a:cubicBezTo>
                    <a:cubicBezTo>
                      <a:pt x="7835" y="213"/>
                      <a:pt x="7833" y="205"/>
                      <a:pt x="7832" y="196"/>
                    </a:cubicBezTo>
                    <a:cubicBezTo>
                      <a:pt x="7823" y="157"/>
                      <a:pt x="7826" y="128"/>
                      <a:pt x="7838" y="118"/>
                    </a:cubicBezTo>
                    <a:cubicBezTo>
                      <a:pt x="7845" y="112"/>
                      <a:pt x="7851" y="109"/>
                      <a:pt x="7854" y="107"/>
                    </a:cubicBezTo>
                    <a:close/>
                    <a:moveTo>
                      <a:pt x="3780" y="368"/>
                    </a:moveTo>
                    <a:cubicBezTo>
                      <a:pt x="3802" y="368"/>
                      <a:pt x="3820" y="377"/>
                      <a:pt x="3834" y="396"/>
                    </a:cubicBezTo>
                    <a:cubicBezTo>
                      <a:pt x="3894" y="474"/>
                      <a:pt x="3884" y="684"/>
                      <a:pt x="3764" y="901"/>
                    </a:cubicBezTo>
                    <a:cubicBezTo>
                      <a:pt x="3740" y="942"/>
                      <a:pt x="3708" y="994"/>
                      <a:pt x="3662" y="1049"/>
                    </a:cubicBezTo>
                    <a:cubicBezTo>
                      <a:pt x="3609" y="859"/>
                      <a:pt x="3605" y="673"/>
                      <a:pt x="3643" y="534"/>
                    </a:cubicBezTo>
                    <a:cubicBezTo>
                      <a:pt x="3668" y="442"/>
                      <a:pt x="3710" y="383"/>
                      <a:pt x="3757" y="371"/>
                    </a:cubicBezTo>
                    <a:cubicBezTo>
                      <a:pt x="3765" y="369"/>
                      <a:pt x="3773" y="368"/>
                      <a:pt x="3780" y="368"/>
                    </a:cubicBezTo>
                    <a:close/>
                    <a:moveTo>
                      <a:pt x="1735" y="77"/>
                    </a:moveTo>
                    <a:cubicBezTo>
                      <a:pt x="1807" y="77"/>
                      <a:pt x="1839" y="169"/>
                      <a:pt x="1855" y="248"/>
                    </a:cubicBezTo>
                    <a:cubicBezTo>
                      <a:pt x="1905" y="517"/>
                      <a:pt x="1704" y="798"/>
                      <a:pt x="1419" y="1052"/>
                    </a:cubicBezTo>
                    <a:cubicBezTo>
                      <a:pt x="1373" y="950"/>
                      <a:pt x="1361" y="847"/>
                      <a:pt x="1361" y="764"/>
                    </a:cubicBezTo>
                    <a:cubicBezTo>
                      <a:pt x="1364" y="409"/>
                      <a:pt x="1588" y="91"/>
                      <a:pt x="1728" y="77"/>
                    </a:cubicBezTo>
                    <a:close/>
                    <a:moveTo>
                      <a:pt x="1734" y="1"/>
                    </a:moveTo>
                    <a:cubicBezTo>
                      <a:pt x="1729" y="1"/>
                      <a:pt x="1725" y="1"/>
                      <a:pt x="1721" y="1"/>
                    </a:cubicBezTo>
                    <a:cubicBezTo>
                      <a:pt x="1531" y="19"/>
                      <a:pt x="1288" y="381"/>
                      <a:pt x="1285" y="764"/>
                    </a:cubicBezTo>
                    <a:cubicBezTo>
                      <a:pt x="1285" y="898"/>
                      <a:pt x="1312" y="1011"/>
                      <a:pt x="1358" y="1105"/>
                    </a:cubicBezTo>
                    <a:cubicBezTo>
                      <a:pt x="811" y="1565"/>
                      <a:pt x="13" y="1921"/>
                      <a:pt x="0" y="1927"/>
                    </a:cubicBezTo>
                    <a:lnTo>
                      <a:pt x="31" y="1997"/>
                    </a:lnTo>
                    <a:cubicBezTo>
                      <a:pt x="82" y="1974"/>
                      <a:pt x="850" y="1630"/>
                      <a:pt x="1396" y="1173"/>
                    </a:cubicBezTo>
                    <a:cubicBezTo>
                      <a:pt x="1594" y="1480"/>
                      <a:pt x="2009" y="1562"/>
                      <a:pt x="2219" y="1584"/>
                    </a:cubicBezTo>
                    <a:cubicBezTo>
                      <a:pt x="2318" y="1594"/>
                      <a:pt x="2412" y="1599"/>
                      <a:pt x="2500" y="1599"/>
                    </a:cubicBezTo>
                    <a:cubicBezTo>
                      <a:pt x="3081" y="1599"/>
                      <a:pt x="3430" y="1393"/>
                      <a:pt x="3632" y="1195"/>
                    </a:cubicBezTo>
                    <a:cubicBezTo>
                      <a:pt x="3690" y="1344"/>
                      <a:pt x="3779" y="1489"/>
                      <a:pt x="3901" y="1611"/>
                    </a:cubicBezTo>
                    <a:cubicBezTo>
                      <a:pt x="4086" y="1794"/>
                      <a:pt x="4394" y="1975"/>
                      <a:pt x="4893" y="1975"/>
                    </a:cubicBezTo>
                    <a:cubicBezTo>
                      <a:pt x="5107" y="1975"/>
                      <a:pt x="5357" y="1941"/>
                      <a:pt x="5647" y="1861"/>
                    </a:cubicBezTo>
                    <a:cubicBezTo>
                      <a:pt x="7040" y="1473"/>
                      <a:pt x="7632" y="795"/>
                      <a:pt x="7838" y="406"/>
                    </a:cubicBezTo>
                    <a:cubicBezTo>
                      <a:pt x="8036" y="754"/>
                      <a:pt x="8546" y="1256"/>
                      <a:pt x="9107" y="1395"/>
                    </a:cubicBezTo>
                    <a:cubicBezTo>
                      <a:pt x="9210" y="1420"/>
                      <a:pt x="9311" y="1433"/>
                      <a:pt x="9409" y="1433"/>
                    </a:cubicBezTo>
                    <a:cubicBezTo>
                      <a:pt x="9770" y="1433"/>
                      <a:pt x="10101" y="1264"/>
                      <a:pt x="10378" y="934"/>
                    </a:cubicBezTo>
                    <a:lnTo>
                      <a:pt x="10320" y="885"/>
                    </a:lnTo>
                    <a:cubicBezTo>
                      <a:pt x="10056" y="1200"/>
                      <a:pt x="9753" y="1358"/>
                      <a:pt x="9415" y="1358"/>
                    </a:cubicBezTo>
                    <a:cubicBezTo>
                      <a:pt x="9321" y="1358"/>
                      <a:pt x="9225" y="1345"/>
                      <a:pt x="9126" y="1321"/>
                    </a:cubicBezTo>
                    <a:cubicBezTo>
                      <a:pt x="8527" y="1173"/>
                      <a:pt x="8035" y="631"/>
                      <a:pt x="7879" y="321"/>
                    </a:cubicBezTo>
                    <a:cubicBezTo>
                      <a:pt x="7909" y="251"/>
                      <a:pt x="7924" y="195"/>
                      <a:pt x="7929" y="158"/>
                    </a:cubicBezTo>
                    <a:cubicBezTo>
                      <a:pt x="7939" y="80"/>
                      <a:pt x="7914" y="49"/>
                      <a:pt x="7891" y="37"/>
                    </a:cubicBezTo>
                    <a:cubicBezTo>
                      <a:pt x="7883" y="32"/>
                      <a:pt x="7872" y="29"/>
                      <a:pt x="7859" y="29"/>
                    </a:cubicBezTo>
                    <a:cubicBezTo>
                      <a:pt x="7841" y="29"/>
                      <a:pt x="7818" y="36"/>
                      <a:pt x="7790" y="57"/>
                    </a:cubicBezTo>
                    <a:cubicBezTo>
                      <a:pt x="7764" y="78"/>
                      <a:pt x="7737" y="123"/>
                      <a:pt x="7757" y="213"/>
                    </a:cubicBezTo>
                    <a:cubicBezTo>
                      <a:pt x="7764" y="246"/>
                      <a:pt x="7777" y="284"/>
                      <a:pt x="7796" y="324"/>
                    </a:cubicBezTo>
                    <a:cubicBezTo>
                      <a:pt x="7676" y="573"/>
                      <a:pt x="7189" y="1352"/>
                      <a:pt x="5627" y="1787"/>
                    </a:cubicBezTo>
                    <a:cubicBezTo>
                      <a:pt x="5344" y="1866"/>
                      <a:pt x="5101" y="1899"/>
                      <a:pt x="4893" y="1899"/>
                    </a:cubicBezTo>
                    <a:cubicBezTo>
                      <a:pt x="4419" y="1899"/>
                      <a:pt x="4128" y="1729"/>
                      <a:pt x="3955" y="1557"/>
                    </a:cubicBezTo>
                    <a:cubicBezTo>
                      <a:pt x="3831" y="1433"/>
                      <a:pt x="3744" y="1285"/>
                      <a:pt x="3690" y="1134"/>
                    </a:cubicBezTo>
                    <a:cubicBezTo>
                      <a:pt x="3754" y="1061"/>
                      <a:pt x="3800" y="991"/>
                      <a:pt x="3830" y="938"/>
                    </a:cubicBezTo>
                    <a:cubicBezTo>
                      <a:pt x="3956" y="712"/>
                      <a:pt x="3984" y="465"/>
                      <a:pt x="3894" y="350"/>
                    </a:cubicBezTo>
                    <a:cubicBezTo>
                      <a:pt x="3865" y="312"/>
                      <a:pt x="3825" y="292"/>
                      <a:pt x="3780" y="292"/>
                    </a:cubicBezTo>
                    <a:cubicBezTo>
                      <a:pt x="3766" y="292"/>
                      <a:pt x="3752" y="293"/>
                      <a:pt x="3738" y="297"/>
                    </a:cubicBezTo>
                    <a:cubicBezTo>
                      <a:pt x="3663" y="317"/>
                      <a:pt x="3603" y="394"/>
                      <a:pt x="3570" y="514"/>
                    </a:cubicBezTo>
                    <a:cubicBezTo>
                      <a:pt x="3526" y="676"/>
                      <a:pt x="3533" y="897"/>
                      <a:pt x="3604" y="1116"/>
                    </a:cubicBezTo>
                    <a:cubicBezTo>
                      <a:pt x="3418" y="1310"/>
                      <a:pt x="3082" y="1523"/>
                      <a:pt x="2501" y="1523"/>
                    </a:cubicBezTo>
                    <a:cubicBezTo>
                      <a:pt x="2415" y="1523"/>
                      <a:pt x="2324" y="1518"/>
                      <a:pt x="2227" y="1508"/>
                    </a:cubicBezTo>
                    <a:cubicBezTo>
                      <a:pt x="1784" y="1462"/>
                      <a:pt x="1562" y="1298"/>
                      <a:pt x="1455" y="1122"/>
                    </a:cubicBezTo>
                    <a:cubicBezTo>
                      <a:pt x="1765" y="849"/>
                      <a:pt x="1986" y="539"/>
                      <a:pt x="1929" y="234"/>
                    </a:cubicBezTo>
                    <a:cubicBezTo>
                      <a:pt x="1891" y="33"/>
                      <a:pt x="1797" y="1"/>
                      <a:pt x="17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7" name="Google Shape;2217;p52"/>
              <p:cNvSpPr/>
              <p:nvPr/>
            </p:nvSpPr>
            <p:spPr>
              <a:xfrm>
                <a:off x="3824407" y="4127783"/>
                <a:ext cx="270426" cy="64215"/>
              </a:xfrm>
              <a:custGeom>
                <a:avLst/>
                <a:gdLst/>
                <a:ahLst/>
                <a:cxnLst/>
                <a:rect l="l" t="t" r="r" b="b"/>
                <a:pathLst>
                  <a:path w="10225" h="2428" extrusionOk="0">
                    <a:moveTo>
                      <a:pt x="6207" y="77"/>
                    </a:moveTo>
                    <a:cubicBezTo>
                      <a:pt x="6250" y="77"/>
                      <a:pt x="6299" y="84"/>
                      <a:pt x="6349" y="100"/>
                    </a:cubicBezTo>
                    <a:cubicBezTo>
                      <a:pt x="6548" y="162"/>
                      <a:pt x="6766" y="348"/>
                      <a:pt x="6773" y="609"/>
                    </a:cubicBezTo>
                    <a:cubicBezTo>
                      <a:pt x="6778" y="762"/>
                      <a:pt x="6710" y="1001"/>
                      <a:pt x="6362" y="1282"/>
                    </a:cubicBezTo>
                    <a:cubicBezTo>
                      <a:pt x="6359" y="1278"/>
                      <a:pt x="6356" y="1274"/>
                      <a:pt x="6353" y="1269"/>
                    </a:cubicBezTo>
                    <a:cubicBezTo>
                      <a:pt x="6002" y="765"/>
                      <a:pt x="5910" y="306"/>
                      <a:pt x="6022" y="153"/>
                    </a:cubicBezTo>
                    <a:cubicBezTo>
                      <a:pt x="6059" y="103"/>
                      <a:pt x="6126" y="77"/>
                      <a:pt x="6207" y="77"/>
                    </a:cubicBezTo>
                    <a:close/>
                    <a:moveTo>
                      <a:pt x="2713" y="672"/>
                    </a:moveTo>
                    <a:cubicBezTo>
                      <a:pt x="2715" y="672"/>
                      <a:pt x="2718" y="672"/>
                      <a:pt x="2720" y="673"/>
                    </a:cubicBezTo>
                    <a:cubicBezTo>
                      <a:pt x="2786" y="694"/>
                      <a:pt x="2820" y="786"/>
                      <a:pt x="2808" y="913"/>
                    </a:cubicBezTo>
                    <a:cubicBezTo>
                      <a:pt x="2795" y="1029"/>
                      <a:pt x="2746" y="1169"/>
                      <a:pt x="2649" y="1307"/>
                    </a:cubicBezTo>
                    <a:cubicBezTo>
                      <a:pt x="2585" y="1042"/>
                      <a:pt x="2613" y="794"/>
                      <a:pt x="2679" y="699"/>
                    </a:cubicBezTo>
                    <a:cubicBezTo>
                      <a:pt x="2692" y="682"/>
                      <a:pt x="2703" y="672"/>
                      <a:pt x="2713" y="672"/>
                    </a:cubicBezTo>
                    <a:close/>
                    <a:moveTo>
                      <a:pt x="793" y="799"/>
                    </a:moveTo>
                    <a:cubicBezTo>
                      <a:pt x="821" y="799"/>
                      <a:pt x="857" y="812"/>
                      <a:pt x="898" y="865"/>
                    </a:cubicBezTo>
                    <a:cubicBezTo>
                      <a:pt x="1055" y="1070"/>
                      <a:pt x="863" y="1413"/>
                      <a:pt x="648" y="1693"/>
                    </a:cubicBezTo>
                    <a:cubicBezTo>
                      <a:pt x="616" y="1645"/>
                      <a:pt x="593" y="1593"/>
                      <a:pt x="575" y="1534"/>
                    </a:cubicBezTo>
                    <a:cubicBezTo>
                      <a:pt x="489" y="1243"/>
                      <a:pt x="599" y="887"/>
                      <a:pt x="747" y="811"/>
                    </a:cubicBezTo>
                    <a:cubicBezTo>
                      <a:pt x="756" y="807"/>
                      <a:pt x="772" y="799"/>
                      <a:pt x="793" y="799"/>
                    </a:cubicBezTo>
                    <a:close/>
                    <a:moveTo>
                      <a:pt x="9172" y="535"/>
                    </a:moveTo>
                    <a:cubicBezTo>
                      <a:pt x="9192" y="535"/>
                      <a:pt x="9214" y="541"/>
                      <a:pt x="9235" y="550"/>
                    </a:cubicBezTo>
                    <a:cubicBezTo>
                      <a:pt x="9358" y="605"/>
                      <a:pt x="9477" y="829"/>
                      <a:pt x="9454" y="1134"/>
                    </a:cubicBezTo>
                    <a:cubicBezTo>
                      <a:pt x="9443" y="1295"/>
                      <a:pt x="9378" y="1612"/>
                      <a:pt x="9062" y="1879"/>
                    </a:cubicBezTo>
                    <a:cubicBezTo>
                      <a:pt x="9018" y="1823"/>
                      <a:pt x="8978" y="1761"/>
                      <a:pt x="8944" y="1692"/>
                    </a:cubicBezTo>
                    <a:cubicBezTo>
                      <a:pt x="8758" y="1322"/>
                      <a:pt x="8794" y="846"/>
                      <a:pt x="9026" y="609"/>
                    </a:cubicBezTo>
                    <a:cubicBezTo>
                      <a:pt x="9061" y="573"/>
                      <a:pt x="9112" y="535"/>
                      <a:pt x="9172" y="535"/>
                    </a:cubicBezTo>
                    <a:close/>
                    <a:moveTo>
                      <a:pt x="6208" y="0"/>
                    </a:moveTo>
                    <a:cubicBezTo>
                      <a:pt x="6102" y="0"/>
                      <a:pt x="6013" y="38"/>
                      <a:pt x="5961" y="109"/>
                    </a:cubicBezTo>
                    <a:cubicBezTo>
                      <a:pt x="5813" y="310"/>
                      <a:pt x="5955" y="828"/>
                      <a:pt x="6291" y="1312"/>
                    </a:cubicBezTo>
                    <a:cubicBezTo>
                      <a:pt x="6295" y="1318"/>
                      <a:pt x="6299" y="1324"/>
                      <a:pt x="6303" y="1329"/>
                    </a:cubicBezTo>
                    <a:cubicBezTo>
                      <a:pt x="6061" y="1512"/>
                      <a:pt x="5699" y="1711"/>
                      <a:pt x="5164" y="1912"/>
                    </a:cubicBezTo>
                    <a:cubicBezTo>
                      <a:pt x="4640" y="2110"/>
                      <a:pt x="4223" y="2187"/>
                      <a:pt x="3893" y="2187"/>
                    </a:cubicBezTo>
                    <a:cubicBezTo>
                      <a:pt x="3347" y="2187"/>
                      <a:pt x="3036" y="1976"/>
                      <a:pt x="2859" y="1749"/>
                    </a:cubicBezTo>
                    <a:cubicBezTo>
                      <a:pt x="2775" y="1640"/>
                      <a:pt x="2714" y="1520"/>
                      <a:pt x="2676" y="1399"/>
                    </a:cubicBezTo>
                    <a:cubicBezTo>
                      <a:pt x="2803" y="1233"/>
                      <a:pt x="2869" y="1061"/>
                      <a:pt x="2884" y="920"/>
                    </a:cubicBezTo>
                    <a:cubicBezTo>
                      <a:pt x="2900" y="756"/>
                      <a:pt x="2846" y="634"/>
                      <a:pt x="2742" y="601"/>
                    </a:cubicBezTo>
                    <a:cubicBezTo>
                      <a:pt x="2736" y="598"/>
                      <a:pt x="2725" y="596"/>
                      <a:pt x="2713" y="596"/>
                    </a:cubicBezTo>
                    <a:cubicBezTo>
                      <a:pt x="2687" y="596"/>
                      <a:pt x="2650" y="607"/>
                      <a:pt x="2617" y="656"/>
                    </a:cubicBezTo>
                    <a:cubicBezTo>
                      <a:pt x="2536" y="772"/>
                      <a:pt x="2501" y="1074"/>
                      <a:pt x="2592" y="1384"/>
                    </a:cubicBezTo>
                    <a:cubicBezTo>
                      <a:pt x="2377" y="1645"/>
                      <a:pt x="1994" y="1888"/>
                      <a:pt x="1398" y="1951"/>
                    </a:cubicBezTo>
                    <a:cubicBezTo>
                      <a:pt x="1345" y="1956"/>
                      <a:pt x="1294" y="1959"/>
                      <a:pt x="1245" y="1959"/>
                    </a:cubicBezTo>
                    <a:cubicBezTo>
                      <a:pt x="1003" y="1959"/>
                      <a:pt x="815" y="1889"/>
                      <a:pt x="695" y="1755"/>
                    </a:cubicBezTo>
                    <a:cubicBezTo>
                      <a:pt x="950" y="1429"/>
                      <a:pt x="1141" y="1057"/>
                      <a:pt x="958" y="819"/>
                    </a:cubicBezTo>
                    <a:cubicBezTo>
                      <a:pt x="909" y="756"/>
                      <a:pt x="852" y="723"/>
                      <a:pt x="793" y="723"/>
                    </a:cubicBezTo>
                    <a:cubicBezTo>
                      <a:pt x="767" y="723"/>
                      <a:pt x="740" y="730"/>
                      <a:pt x="713" y="744"/>
                    </a:cubicBezTo>
                    <a:cubicBezTo>
                      <a:pt x="537" y="834"/>
                      <a:pt x="404" y="1226"/>
                      <a:pt x="502" y="1556"/>
                    </a:cubicBezTo>
                    <a:cubicBezTo>
                      <a:pt x="520" y="1615"/>
                      <a:pt x="549" y="1687"/>
                      <a:pt x="598" y="1755"/>
                    </a:cubicBezTo>
                    <a:cubicBezTo>
                      <a:pt x="594" y="1761"/>
                      <a:pt x="588" y="1767"/>
                      <a:pt x="584" y="1773"/>
                    </a:cubicBezTo>
                    <a:cubicBezTo>
                      <a:pt x="319" y="2097"/>
                      <a:pt x="3" y="2368"/>
                      <a:pt x="0" y="2370"/>
                    </a:cubicBezTo>
                    <a:lnTo>
                      <a:pt x="50" y="2428"/>
                    </a:lnTo>
                    <a:cubicBezTo>
                      <a:pt x="76" y="2406"/>
                      <a:pt x="383" y="2139"/>
                      <a:pt x="648" y="1816"/>
                    </a:cubicBezTo>
                    <a:cubicBezTo>
                      <a:pt x="759" y="1935"/>
                      <a:pt x="942" y="2035"/>
                      <a:pt x="1242" y="2035"/>
                    </a:cubicBezTo>
                    <a:cubicBezTo>
                      <a:pt x="1293" y="2035"/>
                      <a:pt x="1348" y="2032"/>
                      <a:pt x="1406" y="2026"/>
                    </a:cubicBezTo>
                    <a:cubicBezTo>
                      <a:pt x="1997" y="1964"/>
                      <a:pt x="2388" y="1730"/>
                      <a:pt x="2619" y="1468"/>
                    </a:cubicBezTo>
                    <a:cubicBezTo>
                      <a:pt x="2660" y="1581"/>
                      <a:pt x="2720" y="1693"/>
                      <a:pt x="2799" y="1796"/>
                    </a:cubicBezTo>
                    <a:cubicBezTo>
                      <a:pt x="2987" y="2037"/>
                      <a:pt x="3317" y="2264"/>
                      <a:pt x="3893" y="2264"/>
                    </a:cubicBezTo>
                    <a:cubicBezTo>
                      <a:pt x="4233" y="2264"/>
                      <a:pt x="4658" y="2185"/>
                      <a:pt x="5191" y="1984"/>
                    </a:cubicBezTo>
                    <a:cubicBezTo>
                      <a:pt x="5531" y="1855"/>
                      <a:pt x="5995" y="1652"/>
                      <a:pt x="6346" y="1389"/>
                    </a:cubicBezTo>
                    <a:cubicBezTo>
                      <a:pt x="6920" y="2167"/>
                      <a:pt x="7560" y="2332"/>
                      <a:pt x="8000" y="2332"/>
                    </a:cubicBezTo>
                    <a:cubicBezTo>
                      <a:pt x="8202" y="2332"/>
                      <a:pt x="8362" y="2297"/>
                      <a:pt x="8452" y="2271"/>
                    </a:cubicBezTo>
                    <a:cubicBezTo>
                      <a:pt x="8708" y="2199"/>
                      <a:pt x="8903" y="2097"/>
                      <a:pt x="9053" y="1985"/>
                    </a:cubicBezTo>
                    <a:cubicBezTo>
                      <a:pt x="9273" y="2223"/>
                      <a:pt x="9593" y="2350"/>
                      <a:pt x="9978" y="2350"/>
                    </a:cubicBezTo>
                    <a:cubicBezTo>
                      <a:pt x="10057" y="2350"/>
                      <a:pt x="10139" y="2344"/>
                      <a:pt x="10224" y="2333"/>
                    </a:cubicBezTo>
                    <a:lnTo>
                      <a:pt x="10215" y="2258"/>
                    </a:lnTo>
                    <a:cubicBezTo>
                      <a:pt x="10133" y="2268"/>
                      <a:pt x="10054" y="2274"/>
                      <a:pt x="9978" y="2274"/>
                    </a:cubicBezTo>
                    <a:cubicBezTo>
                      <a:pt x="9618" y="2274"/>
                      <a:pt x="9318" y="2156"/>
                      <a:pt x="9113" y="1937"/>
                    </a:cubicBezTo>
                    <a:cubicBezTo>
                      <a:pt x="9448" y="1653"/>
                      <a:pt x="9519" y="1311"/>
                      <a:pt x="9531" y="1139"/>
                    </a:cubicBezTo>
                    <a:cubicBezTo>
                      <a:pt x="9553" y="836"/>
                      <a:pt x="9442" y="559"/>
                      <a:pt x="9268" y="480"/>
                    </a:cubicBezTo>
                    <a:cubicBezTo>
                      <a:pt x="9236" y="466"/>
                      <a:pt x="9204" y="459"/>
                      <a:pt x="9172" y="459"/>
                    </a:cubicBezTo>
                    <a:cubicBezTo>
                      <a:pt x="9103" y="459"/>
                      <a:pt x="9034" y="492"/>
                      <a:pt x="8972" y="556"/>
                    </a:cubicBezTo>
                    <a:cubicBezTo>
                      <a:pt x="8716" y="819"/>
                      <a:pt x="8674" y="1322"/>
                      <a:pt x="8876" y="1726"/>
                    </a:cubicBezTo>
                    <a:cubicBezTo>
                      <a:pt x="8913" y="1799"/>
                      <a:pt x="8955" y="1865"/>
                      <a:pt x="9003" y="1927"/>
                    </a:cubicBezTo>
                    <a:cubicBezTo>
                      <a:pt x="8861" y="2034"/>
                      <a:pt x="8675" y="2129"/>
                      <a:pt x="8430" y="2199"/>
                    </a:cubicBezTo>
                    <a:cubicBezTo>
                      <a:pt x="8344" y="2223"/>
                      <a:pt x="8193" y="2256"/>
                      <a:pt x="8000" y="2256"/>
                    </a:cubicBezTo>
                    <a:cubicBezTo>
                      <a:pt x="7579" y="2256"/>
                      <a:pt x="6961" y="2097"/>
                      <a:pt x="6406" y="1343"/>
                    </a:cubicBezTo>
                    <a:cubicBezTo>
                      <a:pt x="6672" y="1131"/>
                      <a:pt x="6858" y="883"/>
                      <a:pt x="6850" y="607"/>
                    </a:cubicBezTo>
                    <a:cubicBezTo>
                      <a:pt x="6842" y="309"/>
                      <a:pt x="6596" y="97"/>
                      <a:pt x="6373" y="27"/>
                    </a:cubicBezTo>
                    <a:cubicBezTo>
                      <a:pt x="6315" y="9"/>
                      <a:pt x="6260" y="0"/>
                      <a:pt x="62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18" name="Google Shape;2218;p52"/>
            <p:cNvGrpSpPr/>
            <p:nvPr/>
          </p:nvGrpSpPr>
          <p:grpSpPr>
            <a:xfrm>
              <a:off x="7594471" y="2489358"/>
              <a:ext cx="1173696" cy="2493957"/>
              <a:chOff x="2972056" y="3332930"/>
              <a:chExt cx="714797" cy="1518853"/>
            </a:xfrm>
          </p:grpSpPr>
          <p:grpSp>
            <p:nvGrpSpPr>
              <p:cNvPr id="2219" name="Google Shape;2219;p52"/>
              <p:cNvGrpSpPr/>
              <p:nvPr/>
            </p:nvGrpSpPr>
            <p:grpSpPr>
              <a:xfrm>
                <a:off x="3177977" y="3332930"/>
                <a:ext cx="508876" cy="1121268"/>
                <a:chOff x="3177977" y="3332930"/>
                <a:chExt cx="508876" cy="1121268"/>
              </a:xfrm>
            </p:grpSpPr>
            <p:sp>
              <p:nvSpPr>
                <p:cNvPr id="2220" name="Google Shape;2220;p52"/>
                <p:cNvSpPr/>
                <p:nvPr/>
              </p:nvSpPr>
              <p:spPr>
                <a:xfrm>
                  <a:off x="3212887" y="3332930"/>
                  <a:ext cx="473966" cy="983318"/>
                </a:xfrm>
                <a:custGeom>
                  <a:avLst/>
                  <a:gdLst/>
                  <a:ahLst/>
                  <a:cxnLst/>
                  <a:rect l="l" t="t" r="r" b="b"/>
                  <a:pathLst>
                    <a:path w="17921" h="37180" extrusionOk="0">
                      <a:moveTo>
                        <a:pt x="13011" y="0"/>
                      </a:moveTo>
                      <a:lnTo>
                        <a:pt x="8606" y="10321"/>
                      </a:lnTo>
                      <a:lnTo>
                        <a:pt x="8488" y="10596"/>
                      </a:lnTo>
                      <a:lnTo>
                        <a:pt x="8488" y="10597"/>
                      </a:lnTo>
                      <a:lnTo>
                        <a:pt x="1823" y="26202"/>
                      </a:lnTo>
                      <a:lnTo>
                        <a:pt x="1705" y="26479"/>
                      </a:lnTo>
                      <a:lnTo>
                        <a:pt x="236" y="29916"/>
                      </a:lnTo>
                      <a:cubicBezTo>
                        <a:pt x="52" y="30348"/>
                        <a:pt x="0" y="30822"/>
                        <a:pt x="87" y="31281"/>
                      </a:cubicBezTo>
                      <a:lnTo>
                        <a:pt x="1182" y="37180"/>
                      </a:lnTo>
                      <a:lnTo>
                        <a:pt x="6704" y="34697"/>
                      </a:lnTo>
                      <a:cubicBezTo>
                        <a:pt x="7179" y="34485"/>
                        <a:pt x="7569" y="34120"/>
                        <a:pt x="7818" y="33662"/>
                      </a:cubicBezTo>
                      <a:cubicBezTo>
                        <a:pt x="8415" y="32553"/>
                        <a:pt x="9645" y="30245"/>
                        <a:pt x="11048" y="27422"/>
                      </a:cubicBezTo>
                      <a:cubicBezTo>
                        <a:pt x="11086" y="27348"/>
                        <a:pt x="11122" y="27273"/>
                        <a:pt x="11160" y="27198"/>
                      </a:cubicBezTo>
                      <a:cubicBezTo>
                        <a:pt x="12008" y="25487"/>
                        <a:pt x="12914" y="23597"/>
                        <a:pt x="13777" y="21676"/>
                      </a:cubicBezTo>
                      <a:cubicBezTo>
                        <a:pt x="13809" y="21601"/>
                        <a:pt x="13841" y="21527"/>
                        <a:pt x="13876" y="21455"/>
                      </a:cubicBezTo>
                      <a:cubicBezTo>
                        <a:pt x="16043" y="16608"/>
                        <a:pt x="17921" y="11603"/>
                        <a:pt x="17921" y="8816"/>
                      </a:cubicBezTo>
                      <a:cubicBezTo>
                        <a:pt x="17921" y="8616"/>
                        <a:pt x="17917" y="8418"/>
                        <a:pt x="17906" y="8225"/>
                      </a:cubicBezTo>
                      <a:cubicBezTo>
                        <a:pt x="17904" y="8156"/>
                        <a:pt x="17900" y="8089"/>
                        <a:pt x="17894" y="8023"/>
                      </a:cubicBezTo>
                      <a:cubicBezTo>
                        <a:pt x="17524" y="2051"/>
                        <a:pt x="13011" y="0"/>
                        <a:pt x="130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52"/>
                <p:cNvSpPr/>
                <p:nvPr/>
              </p:nvSpPr>
              <p:spPr>
                <a:xfrm>
                  <a:off x="3177977" y="4290144"/>
                  <a:ext cx="88308" cy="164054"/>
                </a:xfrm>
                <a:custGeom>
                  <a:avLst/>
                  <a:gdLst/>
                  <a:ahLst/>
                  <a:cxnLst/>
                  <a:rect l="l" t="t" r="r" b="b"/>
                  <a:pathLst>
                    <a:path w="3339" h="6203" extrusionOk="0">
                      <a:moveTo>
                        <a:pt x="2110" y="0"/>
                      </a:moveTo>
                      <a:lnTo>
                        <a:pt x="1567" y="1344"/>
                      </a:lnTo>
                      <a:cubicBezTo>
                        <a:pt x="1458" y="1614"/>
                        <a:pt x="1197" y="1779"/>
                        <a:pt x="922" y="1779"/>
                      </a:cubicBezTo>
                      <a:cubicBezTo>
                        <a:pt x="835" y="1779"/>
                        <a:pt x="746" y="1762"/>
                        <a:pt x="661" y="1728"/>
                      </a:cubicBezTo>
                      <a:lnTo>
                        <a:pt x="1" y="5932"/>
                      </a:lnTo>
                      <a:lnTo>
                        <a:pt x="654" y="6203"/>
                      </a:lnTo>
                      <a:lnTo>
                        <a:pt x="3185" y="2748"/>
                      </a:lnTo>
                      <a:lnTo>
                        <a:pt x="3181" y="2747"/>
                      </a:lnTo>
                      <a:cubicBezTo>
                        <a:pt x="2824" y="2602"/>
                        <a:pt x="2652" y="2197"/>
                        <a:pt x="2796" y="1840"/>
                      </a:cubicBezTo>
                      <a:lnTo>
                        <a:pt x="3338" y="496"/>
                      </a:lnTo>
                      <a:lnTo>
                        <a:pt x="211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52"/>
                <p:cNvSpPr/>
                <p:nvPr/>
              </p:nvSpPr>
              <p:spPr>
                <a:xfrm>
                  <a:off x="3184403" y="4398605"/>
                  <a:ext cx="25469" cy="53450"/>
                </a:xfrm>
                <a:custGeom>
                  <a:avLst/>
                  <a:gdLst/>
                  <a:ahLst/>
                  <a:cxnLst/>
                  <a:rect l="l" t="t" r="r" b="b"/>
                  <a:pathLst>
                    <a:path w="963" h="2021" extrusionOk="0">
                      <a:moveTo>
                        <a:pt x="788" y="1"/>
                      </a:moveTo>
                      <a:lnTo>
                        <a:pt x="0" y="1950"/>
                      </a:lnTo>
                      <a:lnTo>
                        <a:pt x="174" y="2021"/>
                      </a:lnTo>
                      <a:lnTo>
                        <a:pt x="962" y="71"/>
                      </a:lnTo>
                      <a:lnTo>
                        <a:pt x="78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223" name="Google Shape;2223;p52"/>
                <p:cNvGrpSpPr/>
                <p:nvPr/>
              </p:nvGrpSpPr>
              <p:grpSpPr>
                <a:xfrm>
                  <a:off x="3241821" y="3391114"/>
                  <a:ext cx="444662" cy="926086"/>
                  <a:chOff x="3241821" y="3391114"/>
                  <a:chExt cx="444662" cy="926086"/>
                </a:xfrm>
              </p:grpSpPr>
              <p:sp>
                <p:nvSpPr>
                  <p:cNvPr id="2224" name="Google Shape;2224;p52"/>
                  <p:cNvSpPr/>
                  <p:nvPr/>
                </p:nvSpPr>
                <p:spPr>
                  <a:xfrm>
                    <a:off x="3241821" y="3391114"/>
                    <a:ext cx="388144" cy="926086"/>
                  </a:xfrm>
                  <a:custGeom>
                    <a:avLst/>
                    <a:gdLst/>
                    <a:ahLst/>
                    <a:cxnLst/>
                    <a:rect l="l" t="t" r="r" b="b"/>
                    <a:pathLst>
                      <a:path w="14676" h="35016" extrusionOk="0">
                        <a:moveTo>
                          <a:pt x="14504" y="1"/>
                        </a:moveTo>
                        <a:cubicBezTo>
                          <a:pt x="8773" y="13285"/>
                          <a:pt x="88" y="34730"/>
                          <a:pt x="1" y="34945"/>
                        </a:cubicBezTo>
                        <a:lnTo>
                          <a:pt x="174" y="35015"/>
                        </a:lnTo>
                        <a:cubicBezTo>
                          <a:pt x="261" y="34799"/>
                          <a:pt x="8946" y="13356"/>
                          <a:pt x="14675" y="75"/>
                        </a:cubicBezTo>
                        <a:lnTo>
                          <a:pt x="1450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5" name="Google Shape;2225;p52"/>
                  <p:cNvSpPr/>
                  <p:nvPr/>
                </p:nvSpPr>
                <p:spPr>
                  <a:xfrm>
                    <a:off x="3437347" y="3605868"/>
                    <a:ext cx="45966" cy="127212"/>
                  </a:xfrm>
                  <a:custGeom>
                    <a:avLst/>
                    <a:gdLst/>
                    <a:ahLst/>
                    <a:cxnLst/>
                    <a:rect l="l" t="t" r="r" b="b"/>
                    <a:pathLst>
                      <a:path w="1738" h="4810" extrusionOk="0">
                        <a:moveTo>
                          <a:pt x="119" y="1"/>
                        </a:moveTo>
                        <a:lnTo>
                          <a:pt x="1" y="276"/>
                        </a:lnTo>
                        <a:lnTo>
                          <a:pt x="1" y="278"/>
                        </a:lnTo>
                        <a:lnTo>
                          <a:pt x="1548" y="4810"/>
                        </a:lnTo>
                        <a:lnTo>
                          <a:pt x="1737" y="4745"/>
                        </a:lnTo>
                        <a:lnTo>
                          <a:pt x="11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52"/>
                  <p:cNvSpPr/>
                  <p:nvPr/>
                </p:nvSpPr>
                <p:spPr>
                  <a:xfrm>
                    <a:off x="3257980" y="4025881"/>
                    <a:ext cx="48743" cy="135332"/>
                  </a:xfrm>
                  <a:custGeom>
                    <a:avLst/>
                    <a:gdLst/>
                    <a:ahLst/>
                    <a:cxnLst/>
                    <a:rect l="l" t="t" r="r" b="b"/>
                    <a:pathLst>
                      <a:path w="1843" h="5117" extrusionOk="0">
                        <a:moveTo>
                          <a:pt x="118" y="1"/>
                        </a:moveTo>
                        <a:lnTo>
                          <a:pt x="0" y="278"/>
                        </a:lnTo>
                        <a:lnTo>
                          <a:pt x="1653" y="5117"/>
                        </a:lnTo>
                        <a:lnTo>
                          <a:pt x="1843" y="5052"/>
                        </a:lnTo>
                        <a:lnTo>
                          <a:pt x="11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52"/>
                  <p:cNvSpPr/>
                  <p:nvPr/>
                </p:nvSpPr>
                <p:spPr>
                  <a:xfrm>
                    <a:off x="3398708" y="3900361"/>
                    <a:ext cx="181165" cy="37053"/>
                  </a:xfrm>
                  <a:custGeom>
                    <a:avLst/>
                    <a:gdLst/>
                    <a:ahLst/>
                    <a:cxnLst/>
                    <a:rect l="l" t="t" r="r" b="b"/>
                    <a:pathLst>
                      <a:path w="6850" h="1401" extrusionOk="0">
                        <a:moveTo>
                          <a:pt x="6850" y="1"/>
                        </a:moveTo>
                        <a:lnTo>
                          <a:pt x="1" y="1202"/>
                        </a:lnTo>
                        <a:lnTo>
                          <a:pt x="37" y="1400"/>
                        </a:lnTo>
                        <a:lnTo>
                          <a:pt x="6751" y="221"/>
                        </a:lnTo>
                        <a:cubicBezTo>
                          <a:pt x="6783" y="147"/>
                          <a:pt x="6815" y="72"/>
                          <a:pt x="685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52"/>
                  <p:cNvSpPr/>
                  <p:nvPr/>
                </p:nvSpPr>
                <p:spPr>
                  <a:xfrm>
                    <a:off x="3338830" y="4052222"/>
                    <a:ext cx="169238" cy="35651"/>
                  </a:xfrm>
                  <a:custGeom>
                    <a:avLst/>
                    <a:gdLst/>
                    <a:ahLst/>
                    <a:cxnLst/>
                    <a:rect l="l" t="t" r="r" b="b"/>
                    <a:pathLst>
                      <a:path w="6399" h="1348" extrusionOk="0">
                        <a:moveTo>
                          <a:pt x="6398" y="1"/>
                        </a:moveTo>
                        <a:lnTo>
                          <a:pt x="1" y="1148"/>
                        </a:lnTo>
                        <a:lnTo>
                          <a:pt x="35" y="1347"/>
                        </a:lnTo>
                        <a:lnTo>
                          <a:pt x="6286" y="225"/>
                        </a:lnTo>
                        <a:cubicBezTo>
                          <a:pt x="6324" y="151"/>
                          <a:pt x="6360" y="76"/>
                          <a:pt x="639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52"/>
                  <p:cNvSpPr/>
                  <p:nvPr/>
                </p:nvSpPr>
                <p:spPr>
                  <a:xfrm>
                    <a:off x="3550331" y="3545092"/>
                    <a:ext cx="136152" cy="29119"/>
                  </a:xfrm>
                  <a:custGeom>
                    <a:avLst/>
                    <a:gdLst/>
                    <a:ahLst/>
                    <a:cxnLst/>
                    <a:rect l="l" t="t" r="r" b="b"/>
                    <a:pathLst>
                      <a:path w="5148" h="1101" extrusionOk="0">
                        <a:moveTo>
                          <a:pt x="5136" y="1"/>
                        </a:moveTo>
                        <a:lnTo>
                          <a:pt x="0" y="904"/>
                        </a:lnTo>
                        <a:lnTo>
                          <a:pt x="36" y="1100"/>
                        </a:lnTo>
                        <a:lnTo>
                          <a:pt x="5147" y="203"/>
                        </a:lnTo>
                        <a:cubicBezTo>
                          <a:pt x="5145" y="135"/>
                          <a:pt x="5141" y="67"/>
                          <a:pt x="51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30" name="Google Shape;2230;p52"/>
              <p:cNvGrpSpPr/>
              <p:nvPr/>
            </p:nvGrpSpPr>
            <p:grpSpPr>
              <a:xfrm>
                <a:off x="2972056" y="4461339"/>
                <a:ext cx="423081" cy="390444"/>
                <a:chOff x="2972056" y="4461339"/>
                <a:chExt cx="423081" cy="390444"/>
              </a:xfrm>
            </p:grpSpPr>
            <p:sp>
              <p:nvSpPr>
                <p:cNvPr id="2231" name="Google Shape;2231;p52"/>
                <p:cNvSpPr/>
                <p:nvPr/>
              </p:nvSpPr>
              <p:spPr>
                <a:xfrm>
                  <a:off x="2972056" y="4490484"/>
                  <a:ext cx="423081" cy="361299"/>
                </a:xfrm>
                <a:custGeom>
                  <a:avLst/>
                  <a:gdLst/>
                  <a:ahLst/>
                  <a:cxnLst/>
                  <a:rect l="l" t="t" r="r" b="b"/>
                  <a:pathLst>
                    <a:path w="15997" h="13661" extrusionOk="0">
                      <a:moveTo>
                        <a:pt x="7999" y="1"/>
                      </a:moveTo>
                      <a:cubicBezTo>
                        <a:pt x="7611" y="1"/>
                        <a:pt x="7222" y="193"/>
                        <a:pt x="7000" y="577"/>
                      </a:cubicBezTo>
                      <a:lnTo>
                        <a:pt x="3723" y="6254"/>
                      </a:lnTo>
                      <a:lnTo>
                        <a:pt x="445" y="11930"/>
                      </a:lnTo>
                      <a:cubicBezTo>
                        <a:pt x="1" y="12699"/>
                        <a:pt x="556" y="13661"/>
                        <a:pt x="1444" y="13661"/>
                      </a:cubicBezTo>
                      <a:lnTo>
                        <a:pt x="14554" y="13661"/>
                      </a:lnTo>
                      <a:cubicBezTo>
                        <a:pt x="15442" y="13661"/>
                        <a:pt x="15997" y="12699"/>
                        <a:pt x="15553" y="11930"/>
                      </a:cubicBezTo>
                      <a:lnTo>
                        <a:pt x="12275" y="6254"/>
                      </a:lnTo>
                      <a:lnTo>
                        <a:pt x="8998" y="577"/>
                      </a:lnTo>
                      <a:cubicBezTo>
                        <a:pt x="8776" y="193"/>
                        <a:pt x="8388" y="1"/>
                        <a:pt x="79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52"/>
                <p:cNvSpPr/>
                <p:nvPr/>
              </p:nvSpPr>
              <p:spPr>
                <a:xfrm>
                  <a:off x="3111884" y="4472473"/>
                  <a:ext cx="144853" cy="136178"/>
                </a:xfrm>
                <a:custGeom>
                  <a:avLst/>
                  <a:gdLst/>
                  <a:ahLst/>
                  <a:cxnLst/>
                  <a:rect l="l" t="t" r="r" b="b"/>
                  <a:pathLst>
                    <a:path w="5477" h="5149" extrusionOk="0">
                      <a:moveTo>
                        <a:pt x="0" y="1"/>
                      </a:moveTo>
                      <a:lnTo>
                        <a:pt x="0" y="5149"/>
                      </a:lnTo>
                      <a:lnTo>
                        <a:pt x="5476" y="5149"/>
                      </a:lnTo>
                      <a:lnTo>
                        <a:pt x="54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52"/>
                <p:cNvSpPr/>
                <p:nvPr/>
              </p:nvSpPr>
              <p:spPr>
                <a:xfrm>
                  <a:off x="3095328" y="4461339"/>
                  <a:ext cx="178759" cy="31102"/>
                </a:xfrm>
                <a:custGeom>
                  <a:avLst/>
                  <a:gdLst/>
                  <a:ahLst/>
                  <a:cxnLst/>
                  <a:rect l="l" t="t" r="r" b="b"/>
                  <a:pathLst>
                    <a:path w="6759" h="1176" extrusionOk="0">
                      <a:moveTo>
                        <a:pt x="588" y="0"/>
                      </a:moveTo>
                      <a:cubicBezTo>
                        <a:pt x="263" y="0"/>
                        <a:pt x="1" y="263"/>
                        <a:pt x="1" y="588"/>
                      </a:cubicBezTo>
                      <a:cubicBezTo>
                        <a:pt x="1" y="912"/>
                        <a:pt x="263" y="1176"/>
                        <a:pt x="588" y="1176"/>
                      </a:cubicBezTo>
                      <a:lnTo>
                        <a:pt x="6170" y="1176"/>
                      </a:lnTo>
                      <a:cubicBezTo>
                        <a:pt x="6495" y="1176"/>
                        <a:pt x="6758" y="912"/>
                        <a:pt x="6758" y="588"/>
                      </a:cubicBezTo>
                      <a:cubicBezTo>
                        <a:pt x="6758" y="263"/>
                        <a:pt x="6495" y="0"/>
                        <a:pt x="61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4" name="Google Shape;2234;p52"/>
                <p:cNvSpPr/>
                <p:nvPr/>
              </p:nvSpPr>
              <p:spPr>
                <a:xfrm>
                  <a:off x="3105749" y="4516085"/>
                  <a:ext cx="157865" cy="27479"/>
                </a:xfrm>
                <a:custGeom>
                  <a:avLst/>
                  <a:gdLst/>
                  <a:ahLst/>
                  <a:cxnLst/>
                  <a:rect l="l" t="t" r="r" b="b"/>
                  <a:pathLst>
                    <a:path w="5969" h="1039" extrusionOk="0">
                      <a:moveTo>
                        <a:pt x="520" y="0"/>
                      </a:moveTo>
                      <a:cubicBezTo>
                        <a:pt x="233" y="0"/>
                        <a:pt x="1" y="233"/>
                        <a:pt x="1" y="519"/>
                      </a:cubicBezTo>
                      <a:cubicBezTo>
                        <a:pt x="1" y="807"/>
                        <a:pt x="233" y="1039"/>
                        <a:pt x="520" y="1039"/>
                      </a:cubicBezTo>
                      <a:lnTo>
                        <a:pt x="5450" y="1039"/>
                      </a:lnTo>
                      <a:cubicBezTo>
                        <a:pt x="5736" y="1039"/>
                        <a:pt x="5969" y="807"/>
                        <a:pt x="5969" y="519"/>
                      </a:cubicBezTo>
                      <a:cubicBezTo>
                        <a:pt x="5969" y="233"/>
                        <a:pt x="5736" y="0"/>
                        <a:pt x="54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5" name="Google Shape;2235;p52"/>
                <p:cNvSpPr/>
                <p:nvPr/>
              </p:nvSpPr>
              <p:spPr>
                <a:xfrm>
                  <a:off x="3071182" y="4585695"/>
                  <a:ext cx="222794" cy="266088"/>
                </a:xfrm>
                <a:custGeom>
                  <a:avLst/>
                  <a:gdLst/>
                  <a:ahLst/>
                  <a:cxnLst/>
                  <a:rect l="l" t="t" r="r" b="b"/>
                  <a:pathLst>
                    <a:path w="8424" h="10061" extrusionOk="0">
                      <a:moveTo>
                        <a:pt x="2768" y="1"/>
                      </a:moveTo>
                      <a:lnTo>
                        <a:pt x="1959" y="2654"/>
                      </a:lnTo>
                      <a:lnTo>
                        <a:pt x="235" y="8329"/>
                      </a:lnTo>
                      <a:cubicBezTo>
                        <a:pt x="0" y="9099"/>
                        <a:pt x="292" y="10061"/>
                        <a:pt x="759" y="10061"/>
                      </a:cubicBezTo>
                      <a:lnTo>
                        <a:pt x="7664" y="10061"/>
                      </a:lnTo>
                      <a:cubicBezTo>
                        <a:pt x="8131" y="10061"/>
                        <a:pt x="8423" y="9099"/>
                        <a:pt x="8189" y="8329"/>
                      </a:cubicBezTo>
                      <a:lnTo>
                        <a:pt x="6464" y="2654"/>
                      </a:lnTo>
                      <a:lnTo>
                        <a:pt x="56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263613584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456">
          <a:extLst>
            <a:ext uri="{FF2B5EF4-FFF2-40B4-BE49-F238E27FC236}">
              <a16:creationId xmlns:a16="http://schemas.microsoft.com/office/drawing/2014/main" id="{CADAFC9A-86E0-736C-C60F-F97B95391A05}"/>
            </a:ext>
          </a:extLst>
        </p:cNvPr>
        <p:cNvGrpSpPr/>
        <p:nvPr/>
      </p:nvGrpSpPr>
      <p:grpSpPr>
        <a:xfrm>
          <a:off x="0" y="0"/>
          <a:ext cx="0" cy="0"/>
          <a:chOff x="0" y="0"/>
          <a:chExt cx="0" cy="0"/>
        </a:xfrm>
      </p:grpSpPr>
      <p:grpSp>
        <p:nvGrpSpPr>
          <p:cNvPr id="1510" name="Google Shape;1510;p46">
            <a:extLst>
              <a:ext uri="{FF2B5EF4-FFF2-40B4-BE49-F238E27FC236}">
                <a16:creationId xmlns:a16="http://schemas.microsoft.com/office/drawing/2014/main" id="{9FBB2802-0550-5979-D0E0-C210D4DDAE68}"/>
              </a:ext>
            </a:extLst>
          </p:cNvPr>
          <p:cNvGrpSpPr/>
          <p:nvPr/>
        </p:nvGrpSpPr>
        <p:grpSpPr>
          <a:xfrm flipH="1">
            <a:off x="4685423" y="3984837"/>
            <a:ext cx="4067677" cy="659326"/>
            <a:chOff x="6446547" y="4176543"/>
            <a:chExt cx="3218644" cy="521707"/>
          </a:xfrm>
        </p:grpSpPr>
        <p:sp>
          <p:nvSpPr>
            <p:cNvPr id="1511" name="Google Shape;1511;p46">
              <a:extLst>
                <a:ext uri="{FF2B5EF4-FFF2-40B4-BE49-F238E27FC236}">
                  <a16:creationId xmlns:a16="http://schemas.microsoft.com/office/drawing/2014/main" id="{FCADDD72-0978-451B-CD2B-9B871FF31745}"/>
                </a:ext>
              </a:extLst>
            </p:cNvPr>
            <p:cNvSpPr/>
            <p:nvPr/>
          </p:nvSpPr>
          <p:spPr>
            <a:xfrm>
              <a:off x="6446547" y="4184872"/>
              <a:ext cx="816908" cy="451884"/>
            </a:xfrm>
            <a:custGeom>
              <a:avLst/>
              <a:gdLst/>
              <a:ahLst/>
              <a:cxnLst/>
              <a:rect l="l" t="t" r="r" b="b"/>
              <a:pathLst>
                <a:path w="13046" h="7216" extrusionOk="0">
                  <a:moveTo>
                    <a:pt x="3294" y="0"/>
                  </a:moveTo>
                  <a:cubicBezTo>
                    <a:pt x="3145" y="0"/>
                    <a:pt x="3019" y="26"/>
                    <a:pt x="2919" y="80"/>
                  </a:cubicBezTo>
                  <a:cubicBezTo>
                    <a:pt x="2115" y="521"/>
                    <a:pt x="4205" y="2688"/>
                    <a:pt x="4205" y="2688"/>
                  </a:cubicBezTo>
                  <a:cubicBezTo>
                    <a:pt x="4205" y="2688"/>
                    <a:pt x="3108" y="2481"/>
                    <a:pt x="2080" y="2481"/>
                  </a:cubicBezTo>
                  <a:cubicBezTo>
                    <a:pt x="1269" y="2481"/>
                    <a:pt x="501" y="2610"/>
                    <a:pt x="348" y="3070"/>
                  </a:cubicBezTo>
                  <a:cubicBezTo>
                    <a:pt x="1" y="4111"/>
                    <a:pt x="4448" y="5571"/>
                    <a:pt x="4448" y="5571"/>
                  </a:cubicBezTo>
                  <a:cubicBezTo>
                    <a:pt x="4448" y="5571"/>
                    <a:pt x="4401" y="5570"/>
                    <a:pt x="4320" y="5570"/>
                  </a:cubicBezTo>
                  <a:cubicBezTo>
                    <a:pt x="3709" y="5570"/>
                    <a:pt x="1166" y="5624"/>
                    <a:pt x="2085" y="6544"/>
                  </a:cubicBezTo>
                  <a:cubicBezTo>
                    <a:pt x="2527" y="6986"/>
                    <a:pt x="3996" y="7216"/>
                    <a:pt x="5769" y="7216"/>
                  </a:cubicBezTo>
                  <a:cubicBezTo>
                    <a:pt x="8181" y="7216"/>
                    <a:pt x="11155" y="6791"/>
                    <a:pt x="12871" y="5899"/>
                  </a:cubicBezTo>
                  <a:cubicBezTo>
                    <a:pt x="13045" y="5810"/>
                    <a:pt x="5547" y="0"/>
                    <a:pt x="32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12" name="Google Shape;1512;p46">
              <a:extLst>
                <a:ext uri="{FF2B5EF4-FFF2-40B4-BE49-F238E27FC236}">
                  <a16:creationId xmlns:a16="http://schemas.microsoft.com/office/drawing/2014/main" id="{CCF8FEB0-F3D6-7BA9-94FF-D6E19B8E5DCA}"/>
                </a:ext>
              </a:extLst>
            </p:cNvPr>
            <p:cNvGrpSpPr/>
            <p:nvPr/>
          </p:nvGrpSpPr>
          <p:grpSpPr>
            <a:xfrm>
              <a:off x="6446547" y="4176543"/>
              <a:ext cx="3218644" cy="521707"/>
              <a:chOff x="15808" y="4037756"/>
              <a:chExt cx="1359454" cy="220334"/>
            </a:xfrm>
          </p:grpSpPr>
          <p:sp>
            <p:nvSpPr>
              <p:cNvPr id="1513" name="Google Shape;1513;p46">
                <a:extLst>
                  <a:ext uri="{FF2B5EF4-FFF2-40B4-BE49-F238E27FC236}">
                    <a16:creationId xmlns:a16="http://schemas.microsoft.com/office/drawing/2014/main" id="{5A11FE36-5F4A-44C9-A497-7A58883BCA66}"/>
                  </a:ext>
                </a:extLst>
              </p:cNvPr>
              <p:cNvSpPr/>
              <p:nvPr/>
            </p:nvSpPr>
            <p:spPr>
              <a:xfrm>
                <a:off x="323445" y="4187263"/>
                <a:ext cx="1051817" cy="66674"/>
              </a:xfrm>
              <a:custGeom>
                <a:avLst/>
                <a:gdLst/>
                <a:ahLst/>
                <a:cxnLst/>
                <a:rect l="l" t="t" r="r" b="b"/>
                <a:pathLst>
                  <a:path w="39770" h="2521" extrusionOk="0">
                    <a:moveTo>
                      <a:pt x="53" y="0"/>
                    </a:moveTo>
                    <a:lnTo>
                      <a:pt x="0" y="180"/>
                    </a:lnTo>
                    <a:cubicBezTo>
                      <a:pt x="119" y="214"/>
                      <a:pt x="8178" y="2521"/>
                      <a:pt x="20252" y="2521"/>
                    </a:cubicBezTo>
                    <a:cubicBezTo>
                      <a:pt x="25991" y="2521"/>
                      <a:pt x="32640" y="1999"/>
                      <a:pt x="39770" y="464"/>
                    </a:cubicBezTo>
                    <a:lnTo>
                      <a:pt x="39730" y="282"/>
                    </a:lnTo>
                    <a:cubicBezTo>
                      <a:pt x="32612" y="1813"/>
                      <a:pt x="25978" y="2334"/>
                      <a:pt x="20250" y="2334"/>
                    </a:cubicBezTo>
                    <a:cubicBezTo>
                      <a:pt x="8209" y="2334"/>
                      <a:pt x="171" y="35"/>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46">
                <a:extLst>
                  <a:ext uri="{FF2B5EF4-FFF2-40B4-BE49-F238E27FC236}">
                    <a16:creationId xmlns:a16="http://schemas.microsoft.com/office/drawing/2014/main" id="{D21EE0BC-05AA-1273-6564-D26D7F4BA4F2}"/>
                  </a:ext>
                </a:extLst>
              </p:cNvPr>
              <p:cNvSpPr/>
              <p:nvPr/>
            </p:nvSpPr>
            <p:spPr>
              <a:xfrm>
                <a:off x="15808" y="4041273"/>
                <a:ext cx="345034" cy="190845"/>
              </a:xfrm>
              <a:custGeom>
                <a:avLst/>
                <a:gdLst/>
                <a:ahLst/>
                <a:cxnLst/>
                <a:rect l="l" t="t" r="r" b="b"/>
                <a:pathLst>
                  <a:path w="13046" h="7216" extrusionOk="0">
                    <a:moveTo>
                      <a:pt x="3294" y="0"/>
                    </a:moveTo>
                    <a:cubicBezTo>
                      <a:pt x="3145" y="0"/>
                      <a:pt x="3019" y="26"/>
                      <a:pt x="2919" y="80"/>
                    </a:cubicBezTo>
                    <a:cubicBezTo>
                      <a:pt x="2115" y="521"/>
                      <a:pt x="4205" y="2688"/>
                      <a:pt x="4205" y="2688"/>
                    </a:cubicBezTo>
                    <a:cubicBezTo>
                      <a:pt x="4205" y="2688"/>
                      <a:pt x="3108" y="2481"/>
                      <a:pt x="2080" y="2481"/>
                    </a:cubicBezTo>
                    <a:cubicBezTo>
                      <a:pt x="1269" y="2481"/>
                      <a:pt x="501" y="2610"/>
                      <a:pt x="348" y="3070"/>
                    </a:cubicBezTo>
                    <a:cubicBezTo>
                      <a:pt x="1" y="4111"/>
                      <a:pt x="4448" y="5571"/>
                      <a:pt x="4448" y="5571"/>
                    </a:cubicBezTo>
                    <a:cubicBezTo>
                      <a:pt x="4448" y="5571"/>
                      <a:pt x="4401" y="5570"/>
                      <a:pt x="4320" y="5570"/>
                    </a:cubicBezTo>
                    <a:cubicBezTo>
                      <a:pt x="3709" y="5570"/>
                      <a:pt x="1166" y="5624"/>
                      <a:pt x="2085" y="6544"/>
                    </a:cubicBezTo>
                    <a:cubicBezTo>
                      <a:pt x="2527" y="6986"/>
                      <a:pt x="3996" y="7216"/>
                      <a:pt x="5769" y="7216"/>
                    </a:cubicBezTo>
                    <a:cubicBezTo>
                      <a:pt x="8181" y="7216"/>
                      <a:pt x="11155" y="6791"/>
                      <a:pt x="12871" y="5899"/>
                    </a:cubicBezTo>
                    <a:cubicBezTo>
                      <a:pt x="13045" y="5810"/>
                      <a:pt x="5547" y="0"/>
                      <a:pt x="3294" y="0"/>
                    </a:cubicBezTo>
                    <a:close/>
                  </a:path>
                </a:pathLst>
              </a:custGeom>
              <a:solidFill>
                <a:srgbClr val="FFBD9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46">
                <a:extLst>
                  <a:ext uri="{FF2B5EF4-FFF2-40B4-BE49-F238E27FC236}">
                    <a16:creationId xmlns:a16="http://schemas.microsoft.com/office/drawing/2014/main" id="{27309861-C06F-826A-9DD8-45A767EE4941}"/>
                  </a:ext>
                </a:extLst>
              </p:cNvPr>
              <p:cNvSpPr/>
              <p:nvPr/>
            </p:nvSpPr>
            <p:spPr>
              <a:xfrm>
                <a:off x="595643" y="4126408"/>
                <a:ext cx="484598" cy="120072"/>
              </a:xfrm>
              <a:custGeom>
                <a:avLst/>
                <a:gdLst/>
                <a:ahLst/>
                <a:cxnLst/>
                <a:rect l="l" t="t" r="r" b="b"/>
                <a:pathLst>
                  <a:path w="18323" h="4540" extrusionOk="0">
                    <a:moveTo>
                      <a:pt x="2150" y="0"/>
                    </a:moveTo>
                    <a:cubicBezTo>
                      <a:pt x="1441" y="0"/>
                      <a:pt x="724" y="29"/>
                      <a:pt x="1" y="91"/>
                    </a:cubicBezTo>
                    <a:cubicBezTo>
                      <a:pt x="1" y="91"/>
                      <a:pt x="3365" y="4540"/>
                      <a:pt x="14602" y="4540"/>
                    </a:cubicBezTo>
                    <a:cubicBezTo>
                      <a:pt x="15757" y="4540"/>
                      <a:pt x="16996" y="4493"/>
                      <a:pt x="18322" y="4389"/>
                    </a:cubicBezTo>
                    <a:cubicBezTo>
                      <a:pt x="18322" y="4389"/>
                      <a:pt x="10887" y="0"/>
                      <a:pt x="21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46">
                <a:extLst>
                  <a:ext uri="{FF2B5EF4-FFF2-40B4-BE49-F238E27FC236}">
                    <a16:creationId xmlns:a16="http://schemas.microsoft.com/office/drawing/2014/main" id="{E67602DD-D028-A877-AD57-6EBF37F01F6B}"/>
                  </a:ext>
                </a:extLst>
              </p:cNvPr>
              <p:cNvSpPr/>
              <p:nvPr/>
            </p:nvSpPr>
            <p:spPr>
              <a:xfrm>
                <a:off x="704739" y="4152247"/>
                <a:ext cx="361167" cy="88388"/>
              </a:xfrm>
              <a:custGeom>
                <a:avLst/>
                <a:gdLst/>
                <a:ahLst/>
                <a:cxnLst/>
                <a:rect l="l" t="t" r="r" b="b"/>
                <a:pathLst>
                  <a:path w="13656" h="3342" extrusionOk="0">
                    <a:moveTo>
                      <a:pt x="0" y="0"/>
                    </a:moveTo>
                    <a:cubicBezTo>
                      <a:pt x="1" y="1"/>
                      <a:pt x="6791" y="2533"/>
                      <a:pt x="13655" y="3341"/>
                    </a:cubicBez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46">
                <a:extLst>
                  <a:ext uri="{FF2B5EF4-FFF2-40B4-BE49-F238E27FC236}">
                    <a16:creationId xmlns:a16="http://schemas.microsoft.com/office/drawing/2014/main" id="{FF0CD77F-C27C-060A-F8EC-C317A89D14A9}"/>
                  </a:ext>
                </a:extLst>
              </p:cNvPr>
              <p:cNvSpPr/>
              <p:nvPr/>
            </p:nvSpPr>
            <p:spPr>
              <a:xfrm>
                <a:off x="703892" y="4149946"/>
                <a:ext cx="362304" cy="93122"/>
              </a:xfrm>
              <a:custGeom>
                <a:avLst/>
                <a:gdLst/>
                <a:ahLst/>
                <a:cxnLst/>
                <a:rect l="l" t="t" r="r" b="b"/>
                <a:pathLst>
                  <a:path w="13699" h="3521" extrusionOk="0">
                    <a:moveTo>
                      <a:pt x="65" y="0"/>
                    </a:moveTo>
                    <a:lnTo>
                      <a:pt x="0" y="176"/>
                    </a:lnTo>
                    <a:cubicBezTo>
                      <a:pt x="69" y="201"/>
                      <a:pt x="6880" y="2722"/>
                      <a:pt x="13677" y="3521"/>
                    </a:cubicBezTo>
                    <a:lnTo>
                      <a:pt x="13699" y="3335"/>
                    </a:lnTo>
                    <a:cubicBezTo>
                      <a:pt x="6925" y="2538"/>
                      <a:pt x="133" y="25"/>
                      <a:pt x="6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46">
                <a:extLst>
                  <a:ext uri="{FF2B5EF4-FFF2-40B4-BE49-F238E27FC236}">
                    <a16:creationId xmlns:a16="http://schemas.microsoft.com/office/drawing/2014/main" id="{EA77159A-796F-FF27-CC40-C40A52466624}"/>
                  </a:ext>
                </a:extLst>
              </p:cNvPr>
              <p:cNvSpPr/>
              <p:nvPr/>
            </p:nvSpPr>
            <p:spPr>
              <a:xfrm>
                <a:off x="141910" y="4037756"/>
                <a:ext cx="214331" cy="166857"/>
              </a:xfrm>
              <a:custGeom>
                <a:avLst/>
                <a:gdLst/>
                <a:ahLst/>
                <a:cxnLst/>
                <a:rect l="l" t="t" r="r" b="b"/>
                <a:pathLst>
                  <a:path w="8104" h="6309" extrusionOk="0">
                    <a:moveTo>
                      <a:pt x="2731" y="0"/>
                    </a:moveTo>
                    <a:cubicBezTo>
                      <a:pt x="1400" y="0"/>
                      <a:pt x="2883" y="3798"/>
                      <a:pt x="2883" y="3798"/>
                    </a:cubicBezTo>
                    <a:cubicBezTo>
                      <a:pt x="2883" y="3798"/>
                      <a:pt x="1963" y="3539"/>
                      <a:pt x="1175" y="3539"/>
                    </a:cubicBezTo>
                    <a:cubicBezTo>
                      <a:pt x="605" y="3539"/>
                      <a:pt x="104" y="3674"/>
                      <a:pt x="69" y="4140"/>
                    </a:cubicBezTo>
                    <a:cubicBezTo>
                      <a:pt x="1" y="5024"/>
                      <a:pt x="2586" y="6309"/>
                      <a:pt x="5680" y="6309"/>
                    </a:cubicBezTo>
                    <a:cubicBezTo>
                      <a:pt x="6467" y="6309"/>
                      <a:pt x="7286" y="6226"/>
                      <a:pt x="8103" y="6032"/>
                    </a:cubicBezTo>
                    <a:cubicBezTo>
                      <a:pt x="8103" y="6032"/>
                      <a:pt x="5143" y="856"/>
                      <a:pt x="3139" y="89"/>
                    </a:cubicBezTo>
                    <a:cubicBezTo>
                      <a:pt x="2980" y="28"/>
                      <a:pt x="2846" y="0"/>
                      <a:pt x="27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46">
                <a:extLst>
                  <a:ext uri="{FF2B5EF4-FFF2-40B4-BE49-F238E27FC236}">
                    <a16:creationId xmlns:a16="http://schemas.microsoft.com/office/drawing/2014/main" id="{5429F31A-D2F9-C1CE-66E9-FA803297DDF0}"/>
                  </a:ext>
                </a:extLst>
              </p:cNvPr>
              <p:cNvSpPr/>
              <p:nvPr/>
            </p:nvSpPr>
            <p:spPr>
              <a:xfrm>
                <a:off x="94780" y="4185597"/>
                <a:ext cx="261460" cy="72493"/>
              </a:xfrm>
              <a:custGeom>
                <a:avLst/>
                <a:gdLst/>
                <a:ahLst/>
                <a:cxnLst/>
                <a:rect l="l" t="t" r="r" b="b"/>
                <a:pathLst>
                  <a:path w="9886" h="2741" extrusionOk="0">
                    <a:moveTo>
                      <a:pt x="4883" y="0"/>
                    </a:moveTo>
                    <a:cubicBezTo>
                      <a:pt x="4883" y="0"/>
                      <a:pt x="1" y="808"/>
                      <a:pt x="1160" y="2248"/>
                    </a:cubicBezTo>
                    <a:cubicBezTo>
                      <a:pt x="1440" y="2597"/>
                      <a:pt x="2054" y="2740"/>
                      <a:pt x="2833" y="2740"/>
                    </a:cubicBezTo>
                    <a:cubicBezTo>
                      <a:pt x="5273" y="2740"/>
                      <a:pt x="9337" y="1337"/>
                      <a:pt x="9885" y="442"/>
                    </a:cubicBezTo>
                    <a:lnTo>
                      <a:pt x="4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46">
                <a:extLst>
                  <a:ext uri="{FF2B5EF4-FFF2-40B4-BE49-F238E27FC236}">
                    <a16:creationId xmlns:a16="http://schemas.microsoft.com/office/drawing/2014/main" id="{612D630B-A7EA-39FE-888E-F84E6E452BB9}"/>
                  </a:ext>
                </a:extLst>
              </p:cNvPr>
              <p:cNvSpPr/>
              <p:nvPr/>
            </p:nvSpPr>
            <p:spPr>
              <a:xfrm>
                <a:off x="337991" y="4177583"/>
                <a:ext cx="51070" cy="41152"/>
              </a:xfrm>
              <a:custGeom>
                <a:avLst/>
                <a:gdLst/>
                <a:ahLst/>
                <a:cxnLst/>
                <a:rect l="l" t="t" r="r" b="b"/>
                <a:pathLst>
                  <a:path w="1931" h="1556" extrusionOk="0">
                    <a:moveTo>
                      <a:pt x="586" y="0"/>
                    </a:moveTo>
                    <a:cubicBezTo>
                      <a:pt x="450" y="0"/>
                      <a:pt x="350" y="22"/>
                      <a:pt x="273" y="65"/>
                    </a:cubicBezTo>
                    <a:cubicBezTo>
                      <a:pt x="328" y="332"/>
                      <a:pt x="339" y="1007"/>
                      <a:pt x="0" y="1325"/>
                    </a:cubicBezTo>
                    <a:cubicBezTo>
                      <a:pt x="199" y="1462"/>
                      <a:pt x="588" y="1555"/>
                      <a:pt x="863" y="1555"/>
                    </a:cubicBezTo>
                    <a:cubicBezTo>
                      <a:pt x="1397" y="1555"/>
                      <a:pt x="1820" y="1348"/>
                      <a:pt x="1863" y="1054"/>
                    </a:cubicBezTo>
                    <a:cubicBezTo>
                      <a:pt x="1930" y="621"/>
                      <a:pt x="1121" y="0"/>
                      <a:pt x="5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21" name="Google Shape;1521;p46">
            <a:extLst>
              <a:ext uri="{FF2B5EF4-FFF2-40B4-BE49-F238E27FC236}">
                <a16:creationId xmlns:a16="http://schemas.microsoft.com/office/drawing/2014/main" id="{05D2998F-6E21-539A-9C63-B2F701F70928}"/>
              </a:ext>
            </a:extLst>
          </p:cNvPr>
          <p:cNvGrpSpPr/>
          <p:nvPr/>
        </p:nvGrpSpPr>
        <p:grpSpPr>
          <a:xfrm>
            <a:off x="-640490" y="1566520"/>
            <a:ext cx="3284836" cy="3190236"/>
            <a:chOff x="-640490" y="1869660"/>
            <a:chExt cx="2972706" cy="2887095"/>
          </a:xfrm>
        </p:grpSpPr>
        <p:grpSp>
          <p:nvGrpSpPr>
            <p:cNvPr id="1522" name="Google Shape;1522;p46">
              <a:extLst>
                <a:ext uri="{FF2B5EF4-FFF2-40B4-BE49-F238E27FC236}">
                  <a16:creationId xmlns:a16="http://schemas.microsoft.com/office/drawing/2014/main" id="{A0968CBA-5ABA-F8E1-82A6-D2A71CDBD9B4}"/>
                </a:ext>
              </a:extLst>
            </p:cNvPr>
            <p:cNvGrpSpPr/>
            <p:nvPr/>
          </p:nvGrpSpPr>
          <p:grpSpPr>
            <a:xfrm>
              <a:off x="-640490" y="1869660"/>
              <a:ext cx="2972706" cy="2887095"/>
              <a:chOff x="-640490" y="1869660"/>
              <a:chExt cx="2972706" cy="2887095"/>
            </a:xfrm>
          </p:grpSpPr>
          <p:grpSp>
            <p:nvGrpSpPr>
              <p:cNvPr id="1523" name="Google Shape;1523;p46">
                <a:extLst>
                  <a:ext uri="{FF2B5EF4-FFF2-40B4-BE49-F238E27FC236}">
                    <a16:creationId xmlns:a16="http://schemas.microsoft.com/office/drawing/2014/main" id="{246C4D91-4A6E-A4E1-CCF8-A295000841F3}"/>
                  </a:ext>
                </a:extLst>
              </p:cNvPr>
              <p:cNvGrpSpPr/>
              <p:nvPr/>
            </p:nvGrpSpPr>
            <p:grpSpPr>
              <a:xfrm>
                <a:off x="374093" y="1869660"/>
                <a:ext cx="832614" cy="1937674"/>
                <a:chOff x="715450" y="1215940"/>
                <a:chExt cx="477034" cy="1110160"/>
              </a:xfrm>
            </p:grpSpPr>
            <p:sp>
              <p:nvSpPr>
                <p:cNvPr id="1524" name="Google Shape;1524;p46">
                  <a:extLst>
                    <a:ext uri="{FF2B5EF4-FFF2-40B4-BE49-F238E27FC236}">
                      <a16:creationId xmlns:a16="http://schemas.microsoft.com/office/drawing/2014/main" id="{D6571B15-C6D5-CFCE-3D4F-69D0FABCBAB6}"/>
                    </a:ext>
                  </a:extLst>
                </p:cNvPr>
                <p:cNvSpPr/>
                <p:nvPr/>
              </p:nvSpPr>
              <p:spPr>
                <a:xfrm>
                  <a:off x="794687" y="1215940"/>
                  <a:ext cx="397797" cy="766237"/>
                </a:xfrm>
                <a:custGeom>
                  <a:avLst/>
                  <a:gdLst/>
                  <a:ahLst/>
                  <a:cxnLst/>
                  <a:rect l="l" t="t" r="r" b="b"/>
                  <a:pathLst>
                    <a:path w="15041" h="28972" extrusionOk="0">
                      <a:moveTo>
                        <a:pt x="11057" y="0"/>
                      </a:moveTo>
                      <a:cubicBezTo>
                        <a:pt x="9003" y="2508"/>
                        <a:pt x="7072" y="4998"/>
                        <a:pt x="5434" y="7334"/>
                      </a:cubicBezTo>
                      <a:cubicBezTo>
                        <a:pt x="5392" y="7392"/>
                        <a:pt x="5352" y="7451"/>
                        <a:pt x="5311" y="7509"/>
                      </a:cubicBezTo>
                      <a:cubicBezTo>
                        <a:pt x="4998" y="7954"/>
                        <a:pt x="4699" y="8396"/>
                        <a:pt x="4411" y="8828"/>
                      </a:cubicBezTo>
                      <a:cubicBezTo>
                        <a:pt x="4370" y="8889"/>
                        <a:pt x="4329" y="8951"/>
                        <a:pt x="4287" y="9012"/>
                      </a:cubicBezTo>
                      <a:cubicBezTo>
                        <a:pt x="3870" y="9644"/>
                        <a:pt x="3480" y="10262"/>
                        <a:pt x="3119" y="10861"/>
                      </a:cubicBezTo>
                      <a:lnTo>
                        <a:pt x="4170" y="13588"/>
                      </a:lnTo>
                      <a:lnTo>
                        <a:pt x="2276" y="12334"/>
                      </a:lnTo>
                      <a:cubicBezTo>
                        <a:pt x="1196" y="14327"/>
                        <a:pt x="524" y="16067"/>
                        <a:pt x="424" y="17428"/>
                      </a:cubicBezTo>
                      <a:cubicBezTo>
                        <a:pt x="0" y="23206"/>
                        <a:pt x="2895" y="28972"/>
                        <a:pt x="2895" y="28972"/>
                      </a:cubicBezTo>
                      <a:cubicBezTo>
                        <a:pt x="6066" y="27323"/>
                        <a:pt x="7956" y="25190"/>
                        <a:pt x="9660" y="23290"/>
                      </a:cubicBezTo>
                      <a:lnTo>
                        <a:pt x="8544" y="22673"/>
                      </a:lnTo>
                      <a:lnTo>
                        <a:pt x="10658" y="22123"/>
                      </a:lnTo>
                      <a:cubicBezTo>
                        <a:pt x="10761" y="21999"/>
                        <a:pt x="10861" y="21875"/>
                        <a:pt x="10961" y="21751"/>
                      </a:cubicBezTo>
                      <a:cubicBezTo>
                        <a:pt x="12150" y="20271"/>
                        <a:pt x="12997" y="18761"/>
                        <a:pt x="13575" y="17266"/>
                      </a:cubicBezTo>
                      <a:cubicBezTo>
                        <a:pt x="13607" y="17185"/>
                        <a:pt x="13638" y="17106"/>
                        <a:pt x="13666" y="17024"/>
                      </a:cubicBezTo>
                      <a:lnTo>
                        <a:pt x="13666" y="17022"/>
                      </a:lnTo>
                      <a:cubicBezTo>
                        <a:pt x="15041" y="13296"/>
                        <a:pt x="14771" y="9658"/>
                        <a:pt x="14012" y="6711"/>
                      </a:cubicBezTo>
                      <a:cubicBezTo>
                        <a:pt x="13995" y="6646"/>
                        <a:pt x="13978" y="6580"/>
                        <a:pt x="13960" y="6516"/>
                      </a:cubicBezTo>
                      <a:cubicBezTo>
                        <a:pt x="13852" y="6112"/>
                        <a:pt x="13735" y="5723"/>
                        <a:pt x="13612" y="5348"/>
                      </a:cubicBezTo>
                      <a:cubicBezTo>
                        <a:pt x="12742" y="5812"/>
                        <a:pt x="11616" y="6432"/>
                        <a:pt x="11559" y="6462"/>
                      </a:cubicBezTo>
                      <a:lnTo>
                        <a:pt x="13223" y="4254"/>
                      </a:lnTo>
                      <a:cubicBezTo>
                        <a:pt x="12223" y="1650"/>
                        <a:pt x="11057" y="0"/>
                        <a:pt x="110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46">
                  <a:extLst>
                    <a:ext uri="{FF2B5EF4-FFF2-40B4-BE49-F238E27FC236}">
                      <a16:creationId xmlns:a16="http://schemas.microsoft.com/office/drawing/2014/main" id="{796CEACF-B65C-EF12-28C1-658B10391F05}"/>
                    </a:ext>
                  </a:extLst>
                </p:cNvPr>
                <p:cNvSpPr/>
                <p:nvPr/>
              </p:nvSpPr>
              <p:spPr>
                <a:xfrm>
                  <a:off x="908067" y="1449392"/>
                  <a:ext cx="51943" cy="175559"/>
                </a:xfrm>
                <a:custGeom>
                  <a:avLst/>
                  <a:gdLst/>
                  <a:ahLst/>
                  <a:cxnLst/>
                  <a:rect l="l" t="t" r="r" b="b"/>
                  <a:pathLst>
                    <a:path w="1964" h="6638" extrusionOk="0">
                      <a:moveTo>
                        <a:pt x="124" y="1"/>
                      </a:moveTo>
                      <a:cubicBezTo>
                        <a:pt x="83" y="63"/>
                        <a:pt x="42" y="124"/>
                        <a:pt x="0" y="186"/>
                      </a:cubicBezTo>
                      <a:cubicBezTo>
                        <a:pt x="1145" y="2796"/>
                        <a:pt x="1774" y="6593"/>
                        <a:pt x="1781" y="6638"/>
                      </a:cubicBezTo>
                      <a:lnTo>
                        <a:pt x="1964" y="6609"/>
                      </a:lnTo>
                      <a:cubicBezTo>
                        <a:pt x="1958" y="6563"/>
                        <a:pt x="1310" y="2644"/>
                        <a:pt x="1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46">
                  <a:extLst>
                    <a:ext uri="{FF2B5EF4-FFF2-40B4-BE49-F238E27FC236}">
                      <a16:creationId xmlns:a16="http://schemas.microsoft.com/office/drawing/2014/main" id="{1BF4D4A5-06B6-8F46-D138-229A052F4F7D}"/>
                    </a:ext>
                  </a:extLst>
                </p:cNvPr>
                <p:cNvSpPr/>
                <p:nvPr/>
              </p:nvSpPr>
              <p:spPr>
                <a:xfrm>
                  <a:off x="935123" y="1409879"/>
                  <a:ext cx="47447" cy="155009"/>
                </a:xfrm>
                <a:custGeom>
                  <a:avLst/>
                  <a:gdLst/>
                  <a:ahLst/>
                  <a:cxnLst/>
                  <a:rect l="l" t="t" r="r" b="b"/>
                  <a:pathLst>
                    <a:path w="1794" h="5861" extrusionOk="0">
                      <a:moveTo>
                        <a:pt x="124" y="1"/>
                      </a:moveTo>
                      <a:cubicBezTo>
                        <a:pt x="82" y="59"/>
                        <a:pt x="42" y="119"/>
                        <a:pt x="1" y="177"/>
                      </a:cubicBezTo>
                      <a:cubicBezTo>
                        <a:pt x="1190" y="2772"/>
                        <a:pt x="1602" y="5823"/>
                        <a:pt x="1607" y="5861"/>
                      </a:cubicBezTo>
                      <a:lnTo>
                        <a:pt x="1793" y="5838"/>
                      </a:lnTo>
                      <a:cubicBezTo>
                        <a:pt x="1788" y="5797"/>
                        <a:pt x="1362" y="2646"/>
                        <a:pt x="1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46">
                  <a:extLst>
                    <a:ext uri="{FF2B5EF4-FFF2-40B4-BE49-F238E27FC236}">
                      <a16:creationId xmlns:a16="http://schemas.microsoft.com/office/drawing/2014/main" id="{752E5093-286C-0212-D905-B666DB962FCC}"/>
                    </a:ext>
                  </a:extLst>
                </p:cNvPr>
                <p:cNvSpPr/>
                <p:nvPr/>
              </p:nvSpPr>
              <p:spPr>
                <a:xfrm>
                  <a:off x="1021659" y="1388298"/>
                  <a:ext cx="143636" cy="78576"/>
                </a:xfrm>
                <a:custGeom>
                  <a:avLst/>
                  <a:gdLst/>
                  <a:ahLst/>
                  <a:cxnLst/>
                  <a:rect l="l" t="t" r="r" b="b"/>
                  <a:pathLst>
                    <a:path w="5431" h="2971" extrusionOk="0">
                      <a:moveTo>
                        <a:pt x="5378" y="0"/>
                      </a:moveTo>
                      <a:cubicBezTo>
                        <a:pt x="3063" y="1557"/>
                        <a:pt x="41" y="2782"/>
                        <a:pt x="1" y="2798"/>
                      </a:cubicBezTo>
                      <a:lnTo>
                        <a:pt x="69" y="2971"/>
                      </a:lnTo>
                      <a:cubicBezTo>
                        <a:pt x="236" y="2905"/>
                        <a:pt x="3146" y="1726"/>
                        <a:pt x="5430" y="194"/>
                      </a:cubicBezTo>
                      <a:cubicBezTo>
                        <a:pt x="5414" y="129"/>
                        <a:pt x="5396" y="63"/>
                        <a:pt x="53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46">
                  <a:extLst>
                    <a:ext uri="{FF2B5EF4-FFF2-40B4-BE49-F238E27FC236}">
                      <a16:creationId xmlns:a16="http://schemas.microsoft.com/office/drawing/2014/main" id="{8B926BC2-4C2F-4FEC-2DD7-E31D8719F692}"/>
                    </a:ext>
                  </a:extLst>
                </p:cNvPr>
                <p:cNvSpPr/>
                <p:nvPr/>
              </p:nvSpPr>
              <p:spPr>
                <a:xfrm>
                  <a:off x="928590" y="1666182"/>
                  <a:ext cx="227528" cy="52710"/>
                </a:xfrm>
                <a:custGeom>
                  <a:avLst/>
                  <a:gdLst/>
                  <a:ahLst/>
                  <a:cxnLst/>
                  <a:rect l="l" t="t" r="r" b="b"/>
                  <a:pathLst>
                    <a:path w="8603" h="1993" extrusionOk="0">
                      <a:moveTo>
                        <a:pt x="8603" y="0"/>
                      </a:moveTo>
                      <a:lnTo>
                        <a:pt x="8603" y="0"/>
                      </a:lnTo>
                      <a:cubicBezTo>
                        <a:pt x="4880" y="1609"/>
                        <a:pt x="1886" y="1805"/>
                        <a:pt x="642" y="1805"/>
                      </a:cubicBezTo>
                      <a:cubicBezTo>
                        <a:pt x="248" y="1805"/>
                        <a:pt x="29" y="1786"/>
                        <a:pt x="19" y="1785"/>
                      </a:cubicBezTo>
                      <a:lnTo>
                        <a:pt x="1" y="1970"/>
                      </a:lnTo>
                      <a:cubicBezTo>
                        <a:pt x="10" y="1972"/>
                        <a:pt x="236" y="1992"/>
                        <a:pt x="642" y="1992"/>
                      </a:cubicBezTo>
                      <a:cubicBezTo>
                        <a:pt x="1889" y="1992"/>
                        <a:pt x="4840" y="1797"/>
                        <a:pt x="8512" y="242"/>
                      </a:cubicBezTo>
                      <a:cubicBezTo>
                        <a:pt x="8544" y="161"/>
                        <a:pt x="8575" y="83"/>
                        <a:pt x="860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46">
                  <a:extLst>
                    <a:ext uri="{FF2B5EF4-FFF2-40B4-BE49-F238E27FC236}">
                      <a16:creationId xmlns:a16="http://schemas.microsoft.com/office/drawing/2014/main" id="{B5C25312-F11C-38DA-1564-A74721F5A2B7}"/>
                    </a:ext>
                  </a:extLst>
                </p:cNvPr>
                <p:cNvSpPr/>
                <p:nvPr/>
              </p:nvSpPr>
              <p:spPr>
                <a:xfrm>
                  <a:off x="856971" y="1272114"/>
                  <a:ext cx="228242" cy="836931"/>
                </a:xfrm>
                <a:custGeom>
                  <a:avLst/>
                  <a:gdLst/>
                  <a:ahLst/>
                  <a:cxnLst/>
                  <a:rect l="l" t="t" r="r" b="b"/>
                  <a:pathLst>
                    <a:path w="8630" h="31645" extrusionOk="0">
                      <a:moveTo>
                        <a:pt x="8531" y="0"/>
                      </a:moveTo>
                      <a:cubicBezTo>
                        <a:pt x="8112" y="1305"/>
                        <a:pt x="7673" y="2604"/>
                        <a:pt x="7209" y="3895"/>
                      </a:cubicBezTo>
                      <a:cubicBezTo>
                        <a:pt x="6757" y="5189"/>
                        <a:pt x="6283" y="6474"/>
                        <a:pt x="5792" y="7755"/>
                      </a:cubicBezTo>
                      <a:cubicBezTo>
                        <a:pt x="5303" y="9034"/>
                        <a:pt x="4809" y="10311"/>
                        <a:pt x="4294" y="11581"/>
                      </a:cubicBezTo>
                      <a:cubicBezTo>
                        <a:pt x="4032" y="12214"/>
                        <a:pt x="3776" y="12850"/>
                        <a:pt x="3506" y="13480"/>
                      </a:cubicBezTo>
                      <a:cubicBezTo>
                        <a:pt x="3240" y="14110"/>
                        <a:pt x="2966" y="14735"/>
                        <a:pt x="2713" y="15386"/>
                      </a:cubicBezTo>
                      <a:cubicBezTo>
                        <a:pt x="2464" y="16033"/>
                        <a:pt x="2244" y="16690"/>
                        <a:pt x="2039" y="17351"/>
                      </a:cubicBezTo>
                      <a:cubicBezTo>
                        <a:pt x="1842" y="18014"/>
                        <a:pt x="1656" y="18680"/>
                        <a:pt x="1494" y="19351"/>
                      </a:cubicBezTo>
                      <a:cubicBezTo>
                        <a:pt x="1167" y="20693"/>
                        <a:pt x="898" y="22048"/>
                        <a:pt x="697" y="23411"/>
                      </a:cubicBezTo>
                      <a:cubicBezTo>
                        <a:pt x="284" y="26137"/>
                        <a:pt x="37" y="28881"/>
                        <a:pt x="1" y="31638"/>
                      </a:cubicBezTo>
                      <a:lnTo>
                        <a:pt x="292" y="31644"/>
                      </a:lnTo>
                      <a:cubicBezTo>
                        <a:pt x="372" y="30282"/>
                        <a:pt x="487" y="28915"/>
                        <a:pt x="644" y="27556"/>
                      </a:cubicBezTo>
                      <a:cubicBezTo>
                        <a:pt x="796" y="26197"/>
                        <a:pt x="975" y="24840"/>
                        <a:pt x="1206" y="23493"/>
                      </a:cubicBezTo>
                      <a:cubicBezTo>
                        <a:pt x="1674" y="20805"/>
                        <a:pt x="2251" y="18121"/>
                        <a:pt x="3231" y="15586"/>
                      </a:cubicBezTo>
                      <a:lnTo>
                        <a:pt x="4006" y="13685"/>
                      </a:lnTo>
                      <a:cubicBezTo>
                        <a:pt x="4266" y="13050"/>
                        <a:pt x="4514" y="12408"/>
                        <a:pt x="4768" y="11770"/>
                      </a:cubicBezTo>
                      <a:cubicBezTo>
                        <a:pt x="5261" y="10487"/>
                        <a:pt x="5755" y="9204"/>
                        <a:pt x="6205" y="7905"/>
                      </a:cubicBezTo>
                      <a:cubicBezTo>
                        <a:pt x="6656" y="6607"/>
                        <a:pt x="7091" y="5303"/>
                        <a:pt x="7504" y="3993"/>
                      </a:cubicBezTo>
                      <a:cubicBezTo>
                        <a:pt x="7904" y="2678"/>
                        <a:pt x="8299" y="1361"/>
                        <a:pt x="8630" y="27"/>
                      </a:cubicBezTo>
                      <a:lnTo>
                        <a:pt x="853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46">
                  <a:extLst>
                    <a:ext uri="{FF2B5EF4-FFF2-40B4-BE49-F238E27FC236}">
                      <a16:creationId xmlns:a16="http://schemas.microsoft.com/office/drawing/2014/main" id="{D2AA11D3-5CD0-827D-5AD5-DA5778DDBCE0}"/>
                    </a:ext>
                  </a:extLst>
                </p:cNvPr>
                <p:cNvSpPr/>
                <p:nvPr/>
              </p:nvSpPr>
              <p:spPr>
                <a:xfrm>
                  <a:off x="715450" y="2045280"/>
                  <a:ext cx="300100" cy="271193"/>
                </a:xfrm>
                <a:custGeom>
                  <a:avLst/>
                  <a:gdLst/>
                  <a:ahLst/>
                  <a:cxnLst/>
                  <a:rect l="l" t="t" r="r" b="b"/>
                  <a:pathLst>
                    <a:path w="11347" h="10254" extrusionOk="0">
                      <a:moveTo>
                        <a:pt x="1646" y="0"/>
                      </a:moveTo>
                      <a:cubicBezTo>
                        <a:pt x="740" y="0"/>
                        <a:pt x="3" y="733"/>
                        <a:pt x="1" y="1639"/>
                      </a:cubicBezTo>
                      <a:lnTo>
                        <a:pt x="1" y="1644"/>
                      </a:lnTo>
                      <a:lnTo>
                        <a:pt x="1" y="4672"/>
                      </a:lnTo>
                      <a:cubicBezTo>
                        <a:pt x="1" y="7756"/>
                        <a:pt x="2501" y="10253"/>
                        <a:pt x="5582" y="10253"/>
                      </a:cubicBezTo>
                      <a:lnTo>
                        <a:pt x="5768" y="10253"/>
                      </a:lnTo>
                      <a:cubicBezTo>
                        <a:pt x="8849" y="10253"/>
                        <a:pt x="11347" y="7756"/>
                        <a:pt x="11347" y="4672"/>
                      </a:cubicBezTo>
                      <a:lnTo>
                        <a:pt x="11347" y="1644"/>
                      </a:lnTo>
                      <a:lnTo>
                        <a:pt x="11347" y="1639"/>
                      </a:lnTo>
                      <a:cubicBezTo>
                        <a:pt x="11344" y="733"/>
                        <a:pt x="10610" y="0"/>
                        <a:pt x="97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46">
                  <a:extLst>
                    <a:ext uri="{FF2B5EF4-FFF2-40B4-BE49-F238E27FC236}">
                      <a16:creationId xmlns:a16="http://schemas.microsoft.com/office/drawing/2014/main" id="{0A669530-6279-03EE-45C7-9AF5462C3F59}"/>
                    </a:ext>
                  </a:extLst>
                </p:cNvPr>
                <p:cNvSpPr/>
                <p:nvPr/>
              </p:nvSpPr>
              <p:spPr>
                <a:xfrm>
                  <a:off x="780908" y="2277912"/>
                  <a:ext cx="170507" cy="48187"/>
                </a:xfrm>
                <a:custGeom>
                  <a:avLst/>
                  <a:gdLst/>
                  <a:ahLst/>
                  <a:cxnLst/>
                  <a:rect l="l" t="t" r="r" b="b"/>
                  <a:pathLst>
                    <a:path w="6447" h="1822" extrusionOk="0">
                      <a:moveTo>
                        <a:pt x="0" y="1"/>
                      </a:moveTo>
                      <a:lnTo>
                        <a:pt x="0" y="1821"/>
                      </a:lnTo>
                      <a:lnTo>
                        <a:pt x="6447" y="1821"/>
                      </a:lnTo>
                      <a:lnTo>
                        <a:pt x="64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46">
                  <a:extLst>
                    <a:ext uri="{FF2B5EF4-FFF2-40B4-BE49-F238E27FC236}">
                      <a16:creationId xmlns:a16="http://schemas.microsoft.com/office/drawing/2014/main" id="{DF75628C-A24A-7534-D9E1-D37F53488391}"/>
                    </a:ext>
                  </a:extLst>
                </p:cNvPr>
                <p:cNvSpPr/>
                <p:nvPr/>
              </p:nvSpPr>
              <p:spPr>
                <a:xfrm>
                  <a:off x="715450" y="2088628"/>
                  <a:ext cx="300100" cy="4972"/>
                </a:xfrm>
                <a:custGeom>
                  <a:avLst/>
                  <a:gdLst/>
                  <a:ahLst/>
                  <a:cxnLst/>
                  <a:rect l="l" t="t" r="r" b="b"/>
                  <a:pathLst>
                    <a:path w="11347" h="188" extrusionOk="0">
                      <a:moveTo>
                        <a:pt x="1" y="0"/>
                      </a:moveTo>
                      <a:lnTo>
                        <a:pt x="1" y="5"/>
                      </a:lnTo>
                      <a:lnTo>
                        <a:pt x="1" y="187"/>
                      </a:lnTo>
                      <a:lnTo>
                        <a:pt x="11347" y="187"/>
                      </a:lnTo>
                      <a:lnTo>
                        <a:pt x="11347" y="5"/>
                      </a:lnTo>
                      <a:lnTo>
                        <a:pt x="1134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46">
                  <a:extLst>
                    <a:ext uri="{FF2B5EF4-FFF2-40B4-BE49-F238E27FC236}">
                      <a16:creationId xmlns:a16="http://schemas.microsoft.com/office/drawing/2014/main" id="{27442B37-E144-1151-CD7F-A04B36A848A7}"/>
                    </a:ext>
                  </a:extLst>
                </p:cNvPr>
                <p:cNvSpPr/>
                <p:nvPr/>
              </p:nvSpPr>
              <p:spPr>
                <a:xfrm>
                  <a:off x="867973" y="2108886"/>
                  <a:ext cx="122849" cy="182858"/>
                </a:xfrm>
                <a:custGeom>
                  <a:avLst/>
                  <a:gdLst/>
                  <a:ahLst/>
                  <a:cxnLst/>
                  <a:rect l="l" t="t" r="r" b="b"/>
                  <a:pathLst>
                    <a:path w="4645" h="6914" fill="none" extrusionOk="0">
                      <a:moveTo>
                        <a:pt x="4645" y="0"/>
                      </a:moveTo>
                      <a:lnTo>
                        <a:pt x="4645" y="2267"/>
                      </a:lnTo>
                      <a:cubicBezTo>
                        <a:pt x="4645" y="4829"/>
                        <a:pt x="2561" y="6913"/>
                        <a:pt x="1" y="6913"/>
                      </a:cubicBezTo>
                    </a:path>
                  </a:pathLst>
                </a:custGeom>
                <a:noFill/>
                <a:ln w="325" cap="flat" cmpd="sng">
                  <a:solidFill>
                    <a:srgbClr val="222958"/>
                  </a:solidFill>
                  <a:prstDash val="solid"/>
                  <a:miter lim="1037"/>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4" name="Google Shape;1534;p46">
                <a:extLst>
                  <a:ext uri="{FF2B5EF4-FFF2-40B4-BE49-F238E27FC236}">
                    <a16:creationId xmlns:a16="http://schemas.microsoft.com/office/drawing/2014/main" id="{9B25CFCF-D90E-C2E0-A606-9C0532E368ED}"/>
                  </a:ext>
                </a:extLst>
              </p:cNvPr>
              <p:cNvGrpSpPr/>
              <p:nvPr/>
            </p:nvGrpSpPr>
            <p:grpSpPr>
              <a:xfrm>
                <a:off x="-640490" y="3806084"/>
                <a:ext cx="2972706" cy="950671"/>
                <a:chOff x="3384532" y="110672"/>
                <a:chExt cx="1718426" cy="549553"/>
              </a:xfrm>
            </p:grpSpPr>
            <p:sp>
              <p:nvSpPr>
                <p:cNvPr id="1535" name="Google Shape;1535;p46">
                  <a:extLst>
                    <a:ext uri="{FF2B5EF4-FFF2-40B4-BE49-F238E27FC236}">
                      <a16:creationId xmlns:a16="http://schemas.microsoft.com/office/drawing/2014/main" id="{3CCDA500-2BFB-D33C-BBB5-6812244BE6A1}"/>
                    </a:ext>
                  </a:extLst>
                </p:cNvPr>
                <p:cNvSpPr/>
                <p:nvPr/>
              </p:nvSpPr>
              <p:spPr>
                <a:xfrm>
                  <a:off x="3745223" y="110672"/>
                  <a:ext cx="535350" cy="128270"/>
                </a:xfrm>
                <a:custGeom>
                  <a:avLst/>
                  <a:gdLst/>
                  <a:ahLst/>
                  <a:cxnLst/>
                  <a:rect l="l" t="t" r="r" b="b"/>
                  <a:pathLst>
                    <a:path w="20242" h="4850" extrusionOk="0">
                      <a:moveTo>
                        <a:pt x="1" y="1"/>
                      </a:moveTo>
                      <a:lnTo>
                        <a:pt x="1" y="4849"/>
                      </a:lnTo>
                      <a:lnTo>
                        <a:pt x="20241" y="4849"/>
                      </a:lnTo>
                      <a:lnTo>
                        <a:pt x="2024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46">
                  <a:extLst>
                    <a:ext uri="{FF2B5EF4-FFF2-40B4-BE49-F238E27FC236}">
                      <a16:creationId xmlns:a16="http://schemas.microsoft.com/office/drawing/2014/main" id="{01EE7795-63FA-C50F-6957-13DB12A22DAA}"/>
                    </a:ext>
                  </a:extLst>
                </p:cNvPr>
                <p:cNvSpPr/>
                <p:nvPr/>
              </p:nvSpPr>
              <p:spPr>
                <a:xfrm>
                  <a:off x="4214322" y="110884"/>
                  <a:ext cx="569891" cy="127821"/>
                </a:xfrm>
                <a:custGeom>
                  <a:avLst/>
                  <a:gdLst/>
                  <a:ahLst/>
                  <a:cxnLst/>
                  <a:rect l="l" t="t" r="r" b="b"/>
                  <a:pathLst>
                    <a:path w="21548" h="4833" extrusionOk="0">
                      <a:moveTo>
                        <a:pt x="2418" y="0"/>
                      </a:moveTo>
                      <a:cubicBezTo>
                        <a:pt x="1083" y="0"/>
                        <a:pt x="1" y="1082"/>
                        <a:pt x="1" y="2417"/>
                      </a:cubicBezTo>
                      <a:cubicBezTo>
                        <a:pt x="1" y="3752"/>
                        <a:pt x="1083" y="4833"/>
                        <a:pt x="2418" y="4833"/>
                      </a:cubicBezTo>
                      <a:lnTo>
                        <a:pt x="21548" y="4833"/>
                      </a:lnTo>
                      <a:lnTo>
                        <a:pt x="215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46">
                  <a:extLst>
                    <a:ext uri="{FF2B5EF4-FFF2-40B4-BE49-F238E27FC236}">
                      <a16:creationId xmlns:a16="http://schemas.microsoft.com/office/drawing/2014/main" id="{B5B67A34-D8F6-E966-601D-A4E6BEFD491B}"/>
                    </a:ext>
                  </a:extLst>
                </p:cNvPr>
                <p:cNvSpPr/>
                <p:nvPr/>
              </p:nvSpPr>
              <p:spPr>
                <a:xfrm>
                  <a:off x="4239077" y="135586"/>
                  <a:ext cx="520407" cy="78417"/>
                </a:xfrm>
                <a:custGeom>
                  <a:avLst/>
                  <a:gdLst/>
                  <a:ahLst/>
                  <a:cxnLst/>
                  <a:rect l="l" t="t" r="r" b="b"/>
                  <a:pathLst>
                    <a:path w="19677" h="2965" extrusionOk="0">
                      <a:moveTo>
                        <a:pt x="1482" y="1"/>
                      </a:moveTo>
                      <a:cubicBezTo>
                        <a:pt x="664" y="1"/>
                        <a:pt x="1" y="664"/>
                        <a:pt x="1" y="1483"/>
                      </a:cubicBezTo>
                      <a:cubicBezTo>
                        <a:pt x="1" y="2301"/>
                        <a:pt x="664" y="2964"/>
                        <a:pt x="1482" y="2964"/>
                      </a:cubicBezTo>
                      <a:lnTo>
                        <a:pt x="19677" y="2964"/>
                      </a:lnTo>
                      <a:lnTo>
                        <a:pt x="1967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46">
                  <a:extLst>
                    <a:ext uri="{FF2B5EF4-FFF2-40B4-BE49-F238E27FC236}">
                      <a16:creationId xmlns:a16="http://schemas.microsoft.com/office/drawing/2014/main" id="{593AE18C-4F45-8474-06BD-3EA653772BF5}"/>
                    </a:ext>
                  </a:extLst>
                </p:cNvPr>
                <p:cNvSpPr/>
                <p:nvPr/>
              </p:nvSpPr>
              <p:spPr>
                <a:xfrm>
                  <a:off x="3463663" y="238863"/>
                  <a:ext cx="1484128" cy="109387"/>
                </a:xfrm>
                <a:custGeom>
                  <a:avLst/>
                  <a:gdLst/>
                  <a:ahLst/>
                  <a:cxnLst/>
                  <a:rect l="l" t="t" r="r" b="b"/>
                  <a:pathLst>
                    <a:path w="56116" h="4136" extrusionOk="0">
                      <a:moveTo>
                        <a:pt x="1" y="0"/>
                      </a:moveTo>
                      <a:lnTo>
                        <a:pt x="1" y="4136"/>
                      </a:lnTo>
                      <a:lnTo>
                        <a:pt x="56115" y="4136"/>
                      </a:lnTo>
                      <a:lnTo>
                        <a:pt x="561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46">
                  <a:extLst>
                    <a:ext uri="{FF2B5EF4-FFF2-40B4-BE49-F238E27FC236}">
                      <a16:creationId xmlns:a16="http://schemas.microsoft.com/office/drawing/2014/main" id="{E9245165-66DA-E0D6-3BC3-4E4AB9A05CA6}"/>
                    </a:ext>
                  </a:extLst>
                </p:cNvPr>
                <p:cNvSpPr/>
                <p:nvPr/>
              </p:nvSpPr>
              <p:spPr>
                <a:xfrm>
                  <a:off x="3574160" y="277212"/>
                  <a:ext cx="1280112" cy="36260"/>
                </a:xfrm>
                <a:custGeom>
                  <a:avLst/>
                  <a:gdLst/>
                  <a:ahLst/>
                  <a:cxnLst/>
                  <a:rect l="l" t="t" r="r" b="b"/>
                  <a:pathLst>
                    <a:path w="48402" h="1371" extrusionOk="0">
                      <a:moveTo>
                        <a:pt x="1" y="1"/>
                      </a:moveTo>
                      <a:lnTo>
                        <a:pt x="1" y="1370"/>
                      </a:lnTo>
                      <a:lnTo>
                        <a:pt x="48401" y="1370"/>
                      </a:lnTo>
                      <a:lnTo>
                        <a:pt x="48401" y="1"/>
                      </a:lnTo>
                      <a:close/>
                    </a:path>
                  </a:pathLst>
                </a:custGeom>
                <a:solidFill>
                  <a:srgbClr val="FF7060">
                    <a:alpha val="3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46">
                  <a:extLst>
                    <a:ext uri="{FF2B5EF4-FFF2-40B4-BE49-F238E27FC236}">
                      <a16:creationId xmlns:a16="http://schemas.microsoft.com/office/drawing/2014/main" id="{97BB7E54-50C6-5C8F-244E-8A2562D3DEF5}"/>
                    </a:ext>
                  </a:extLst>
                </p:cNvPr>
                <p:cNvSpPr/>
                <p:nvPr/>
              </p:nvSpPr>
              <p:spPr>
                <a:xfrm>
                  <a:off x="3384532" y="347774"/>
                  <a:ext cx="1718426" cy="312451"/>
                </a:xfrm>
                <a:custGeom>
                  <a:avLst/>
                  <a:gdLst/>
                  <a:ahLst/>
                  <a:cxnLst/>
                  <a:rect l="l" t="t" r="r" b="b"/>
                  <a:pathLst>
                    <a:path w="64975" h="11814" extrusionOk="0">
                      <a:moveTo>
                        <a:pt x="0" y="0"/>
                      </a:moveTo>
                      <a:lnTo>
                        <a:pt x="0" y="11814"/>
                      </a:lnTo>
                      <a:lnTo>
                        <a:pt x="64975" y="11814"/>
                      </a:lnTo>
                      <a:lnTo>
                        <a:pt x="6497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46">
                  <a:extLst>
                    <a:ext uri="{FF2B5EF4-FFF2-40B4-BE49-F238E27FC236}">
                      <a16:creationId xmlns:a16="http://schemas.microsoft.com/office/drawing/2014/main" id="{3D95347C-6D3D-D83D-CD75-D991C167B86C}"/>
                    </a:ext>
                  </a:extLst>
                </p:cNvPr>
                <p:cNvSpPr/>
                <p:nvPr/>
              </p:nvSpPr>
              <p:spPr>
                <a:xfrm>
                  <a:off x="3842391" y="385991"/>
                  <a:ext cx="801491" cy="228189"/>
                </a:xfrm>
                <a:custGeom>
                  <a:avLst/>
                  <a:gdLst/>
                  <a:ahLst/>
                  <a:cxnLst/>
                  <a:rect l="l" t="t" r="r" b="b"/>
                  <a:pathLst>
                    <a:path w="30305" h="8628" extrusionOk="0">
                      <a:moveTo>
                        <a:pt x="30118" y="187"/>
                      </a:moveTo>
                      <a:lnTo>
                        <a:pt x="30118" y="8441"/>
                      </a:lnTo>
                      <a:lnTo>
                        <a:pt x="188" y="8441"/>
                      </a:lnTo>
                      <a:lnTo>
                        <a:pt x="188" y="187"/>
                      </a:lnTo>
                      <a:close/>
                      <a:moveTo>
                        <a:pt x="1" y="1"/>
                      </a:moveTo>
                      <a:lnTo>
                        <a:pt x="1" y="8628"/>
                      </a:lnTo>
                      <a:lnTo>
                        <a:pt x="30305" y="8628"/>
                      </a:lnTo>
                      <a:lnTo>
                        <a:pt x="30305"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46">
                  <a:extLst>
                    <a:ext uri="{FF2B5EF4-FFF2-40B4-BE49-F238E27FC236}">
                      <a16:creationId xmlns:a16="http://schemas.microsoft.com/office/drawing/2014/main" id="{7E8F4877-0F47-B0D9-E10B-19F5FB93ED50}"/>
                    </a:ext>
                  </a:extLst>
                </p:cNvPr>
                <p:cNvSpPr/>
                <p:nvPr/>
              </p:nvSpPr>
              <p:spPr>
                <a:xfrm>
                  <a:off x="3869605" y="413179"/>
                  <a:ext cx="747089" cy="173813"/>
                </a:xfrm>
                <a:custGeom>
                  <a:avLst/>
                  <a:gdLst/>
                  <a:ahLst/>
                  <a:cxnLst/>
                  <a:rect l="l" t="t" r="r" b="b"/>
                  <a:pathLst>
                    <a:path w="28248" h="6572" extrusionOk="0">
                      <a:moveTo>
                        <a:pt x="0" y="1"/>
                      </a:moveTo>
                      <a:lnTo>
                        <a:pt x="0" y="6572"/>
                      </a:lnTo>
                      <a:lnTo>
                        <a:pt x="28247" y="6572"/>
                      </a:lnTo>
                      <a:lnTo>
                        <a:pt x="28247"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46">
                  <a:extLst>
                    <a:ext uri="{FF2B5EF4-FFF2-40B4-BE49-F238E27FC236}">
                      <a16:creationId xmlns:a16="http://schemas.microsoft.com/office/drawing/2014/main" id="{03DB6E64-00F3-8027-DC76-57C3ED447E27}"/>
                    </a:ext>
                  </a:extLst>
                </p:cNvPr>
                <p:cNvSpPr/>
                <p:nvPr/>
              </p:nvSpPr>
              <p:spPr>
                <a:xfrm>
                  <a:off x="3569876" y="347774"/>
                  <a:ext cx="44538" cy="312451"/>
                </a:xfrm>
                <a:custGeom>
                  <a:avLst/>
                  <a:gdLst/>
                  <a:ahLst/>
                  <a:cxnLst/>
                  <a:rect l="l" t="t" r="r" b="b"/>
                  <a:pathLst>
                    <a:path w="1684" h="11814" extrusionOk="0">
                      <a:moveTo>
                        <a:pt x="1" y="0"/>
                      </a:moveTo>
                      <a:lnTo>
                        <a:pt x="1" y="11814"/>
                      </a:lnTo>
                      <a:lnTo>
                        <a:pt x="1684" y="11814"/>
                      </a:lnTo>
                      <a:lnTo>
                        <a:pt x="1684"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46">
                  <a:extLst>
                    <a:ext uri="{FF2B5EF4-FFF2-40B4-BE49-F238E27FC236}">
                      <a16:creationId xmlns:a16="http://schemas.microsoft.com/office/drawing/2014/main" id="{7386A81F-6151-3D47-DDDF-8217F4ED05D8}"/>
                    </a:ext>
                  </a:extLst>
                </p:cNvPr>
                <p:cNvSpPr/>
                <p:nvPr/>
              </p:nvSpPr>
              <p:spPr>
                <a:xfrm>
                  <a:off x="3657443" y="347774"/>
                  <a:ext cx="44538" cy="312451"/>
                </a:xfrm>
                <a:custGeom>
                  <a:avLst/>
                  <a:gdLst/>
                  <a:ahLst/>
                  <a:cxnLst/>
                  <a:rect l="l" t="t" r="r" b="b"/>
                  <a:pathLst>
                    <a:path w="1684" h="11814" extrusionOk="0">
                      <a:moveTo>
                        <a:pt x="1" y="0"/>
                      </a:moveTo>
                      <a:lnTo>
                        <a:pt x="1" y="11814"/>
                      </a:lnTo>
                      <a:lnTo>
                        <a:pt x="1684" y="11814"/>
                      </a:lnTo>
                      <a:lnTo>
                        <a:pt x="1684"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46">
                  <a:extLst>
                    <a:ext uri="{FF2B5EF4-FFF2-40B4-BE49-F238E27FC236}">
                      <a16:creationId xmlns:a16="http://schemas.microsoft.com/office/drawing/2014/main" id="{B9928944-1C79-9A86-8D4E-47C54536F486}"/>
                    </a:ext>
                  </a:extLst>
                </p:cNvPr>
                <p:cNvSpPr/>
                <p:nvPr/>
              </p:nvSpPr>
              <p:spPr>
                <a:xfrm>
                  <a:off x="4785535" y="347774"/>
                  <a:ext cx="44538" cy="312451"/>
                </a:xfrm>
                <a:custGeom>
                  <a:avLst/>
                  <a:gdLst/>
                  <a:ahLst/>
                  <a:cxnLst/>
                  <a:rect l="l" t="t" r="r" b="b"/>
                  <a:pathLst>
                    <a:path w="1684" h="11814" extrusionOk="0">
                      <a:moveTo>
                        <a:pt x="0" y="0"/>
                      </a:moveTo>
                      <a:lnTo>
                        <a:pt x="0" y="11814"/>
                      </a:lnTo>
                      <a:lnTo>
                        <a:pt x="1683" y="11814"/>
                      </a:lnTo>
                      <a:lnTo>
                        <a:pt x="1683"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46">
                  <a:extLst>
                    <a:ext uri="{FF2B5EF4-FFF2-40B4-BE49-F238E27FC236}">
                      <a16:creationId xmlns:a16="http://schemas.microsoft.com/office/drawing/2014/main" id="{DD24AC54-6ECD-C5D2-F2FF-81D3FF6FBA34}"/>
                    </a:ext>
                  </a:extLst>
                </p:cNvPr>
                <p:cNvSpPr/>
                <p:nvPr/>
              </p:nvSpPr>
              <p:spPr>
                <a:xfrm>
                  <a:off x="4873129" y="347774"/>
                  <a:ext cx="44538" cy="312451"/>
                </a:xfrm>
                <a:custGeom>
                  <a:avLst/>
                  <a:gdLst/>
                  <a:ahLst/>
                  <a:cxnLst/>
                  <a:rect l="l" t="t" r="r" b="b"/>
                  <a:pathLst>
                    <a:path w="1684" h="11814" extrusionOk="0">
                      <a:moveTo>
                        <a:pt x="0" y="0"/>
                      </a:moveTo>
                      <a:lnTo>
                        <a:pt x="0" y="11814"/>
                      </a:lnTo>
                      <a:lnTo>
                        <a:pt x="1683" y="11814"/>
                      </a:lnTo>
                      <a:lnTo>
                        <a:pt x="1683"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46">
                  <a:extLst>
                    <a:ext uri="{FF2B5EF4-FFF2-40B4-BE49-F238E27FC236}">
                      <a16:creationId xmlns:a16="http://schemas.microsoft.com/office/drawing/2014/main" id="{91336D04-D723-C1DE-697D-5B126E2E54FC}"/>
                    </a:ext>
                  </a:extLst>
                </p:cNvPr>
                <p:cNvSpPr/>
                <p:nvPr/>
              </p:nvSpPr>
              <p:spPr>
                <a:xfrm>
                  <a:off x="3544883" y="347774"/>
                  <a:ext cx="4999" cy="312451"/>
                </a:xfrm>
                <a:custGeom>
                  <a:avLst/>
                  <a:gdLst/>
                  <a:ahLst/>
                  <a:cxnLst/>
                  <a:rect l="l" t="t" r="r" b="b"/>
                  <a:pathLst>
                    <a:path w="189" h="11814" extrusionOk="0">
                      <a:moveTo>
                        <a:pt x="1" y="0"/>
                      </a:moveTo>
                      <a:lnTo>
                        <a:pt x="1" y="11814"/>
                      </a:lnTo>
                      <a:lnTo>
                        <a:pt x="188" y="11814"/>
                      </a:lnTo>
                      <a:lnTo>
                        <a:pt x="188"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46">
                  <a:extLst>
                    <a:ext uri="{FF2B5EF4-FFF2-40B4-BE49-F238E27FC236}">
                      <a16:creationId xmlns:a16="http://schemas.microsoft.com/office/drawing/2014/main" id="{57684B0D-4012-A975-B405-7756845A8C42}"/>
                    </a:ext>
                  </a:extLst>
                </p:cNvPr>
                <p:cNvSpPr/>
                <p:nvPr/>
              </p:nvSpPr>
              <p:spPr>
                <a:xfrm>
                  <a:off x="4941522" y="347774"/>
                  <a:ext cx="4999" cy="312451"/>
                </a:xfrm>
                <a:custGeom>
                  <a:avLst/>
                  <a:gdLst/>
                  <a:ahLst/>
                  <a:cxnLst/>
                  <a:rect l="l" t="t" r="r" b="b"/>
                  <a:pathLst>
                    <a:path w="189" h="11814" extrusionOk="0">
                      <a:moveTo>
                        <a:pt x="1" y="0"/>
                      </a:moveTo>
                      <a:lnTo>
                        <a:pt x="1" y="11814"/>
                      </a:lnTo>
                      <a:lnTo>
                        <a:pt x="189" y="11814"/>
                      </a:lnTo>
                      <a:lnTo>
                        <a:pt x="189"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46">
                <a:extLst>
                  <a:ext uri="{FF2B5EF4-FFF2-40B4-BE49-F238E27FC236}">
                    <a16:creationId xmlns:a16="http://schemas.microsoft.com/office/drawing/2014/main" id="{AB8F96DC-4E43-29CE-DEA9-D8D4A0CEFEAA}"/>
                  </a:ext>
                </a:extLst>
              </p:cNvPr>
              <p:cNvGrpSpPr/>
              <p:nvPr/>
            </p:nvGrpSpPr>
            <p:grpSpPr>
              <a:xfrm>
                <a:off x="1048809" y="2987676"/>
                <a:ext cx="524635" cy="818273"/>
                <a:chOff x="4816399" y="1119591"/>
                <a:chExt cx="311393" cy="485708"/>
              </a:xfrm>
            </p:grpSpPr>
            <p:sp>
              <p:nvSpPr>
                <p:cNvPr id="1550" name="Google Shape;1550;p46">
                  <a:extLst>
                    <a:ext uri="{FF2B5EF4-FFF2-40B4-BE49-F238E27FC236}">
                      <a16:creationId xmlns:a16="http://schemas.microsoft.com/office/drawing/2014/main" id="{BEEA6C8C-9661-4084-E8DA-DF240BD0019D}"/>
                    </a:ext>
                  </a:extLst>
                </p:cNvPr>
                <p:cNvSpPr/>
                <p:nvPr/>
              </p:nvSpPr>
              <p:spPr>
                <a:xfrm>
                  <a:off x="4921872" y="1119591"/>
                  <a:ext cx="57153" cy="141362"/>
                </a:xfrm>
                <a:custGeom>
                  <a:avLst/>
                  <a:gdLst/>
                  <a:ahLst/>
                  <a:cxnLst/>
                  <a:rect l="l" t="t" r="r" b="b"/>
                  <a:pathLst>
                    <a:path w="2161" h="5345" extrusionOk="0">
                      <a:moveTo>
                        <a:pt x="972" y="0"/>
                      </a:moveTo>
                      <a:cubicBezTo>
                        <a:pt x="1540" y="1350"/>
                        <a:pt x="864" y="2376"/>
                        <a:pt x="433" y="3375"/>
                      </a:cubicBezTo>
                      <a:cubicBezTo>
                        <a:pt x="1" y="4374"/>
                        <a:pt x="999" y="5345"/>
                        <a:pt x="999" y="5345"/>
                      </a:cubicBezTo>
                      <a:cubicBezTo>
                        <a:pt x="729" y="4482"/>
                        <a:pt x="1782" y="4158"/>
                        <a:pt x="1971" y="2430"/>
                      </a:cubicBezTo>
                      <a:cubicBezTo>
                        <a:pt x="2160" y="702"/>
                        <a:pt x="972" y="1"/>
                        <a:pt x="9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46">
                  <a:extLst>
                    <a:ext uri="{FF2B5EF4-FFF2-40B4-BE49-F238E27FC236}">
                      <a16:creationId xmlns:a16="http://schemas.microsoft.com/office/drawing/2014/main" id="{60022E0D-5E12-7A26-FBB8-C31BD857E07E}"/>
                    </a:ext>
                  </a:extLst>
                </p:cNvPr>
                <p:cNvSpPr/>
                <p:nvPr/>
              </p:nvSpPr>
              <p:spPr>
                <a:xfrm>
                  <a:off x="4963342" y="1184652"/>
                  <a:ext cx="46151" cy="87224"/>
                </a:xfrm>
                <a:custGeom>
                  <a:avLst/>
                  <a:gdLst/>
                  <a:ahLst/>
                  <a:cxnLst/>
                  <a:rect l="l" t="t" r="r" b="b"/>
                  <a:pathLst>
                    <a:path w="1745" h="3298" extrusionOk="0">
                      <a:moveTo>
                        <a:pt x="1091" y="0"/>
                      </a:moveTo>
                      <a:cubicBezTo>
                        <a:pt x="1288" y="896"/>
                        <a:pt x="757" y="1452"/>
                        <a:pt x="378" y="2020"/>
                      </a:cubicBezTo>
                      <a:cubicBezTo>
                        <a:pt x="1" y="2587"/>
                        <a:pt x="507" y="3298"/>
                        <a:pt x="507" y="3298"/>
                      </a:cubicBezTo>
                      <a:cubicBezTo>
                        <a:pt x="438" y="2735"/>
                        <a:pt x="1122" y="2653"/>
                        <a:pt x="1434" y="1610"/>
                      </a:cubicBezTo>
                      <a:cubicBezTo>
                        <a:pt x="1745" y="567"/>
                        <a:pt x="1091" y="1"/>
                        <a:pt x="10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46">
                  <a:extLst>
                    <a:ext uri="{FF2B5EF4-FFF2-40B4-BE49-F238E27FC236}">
                      <a16:creationId xmlns:a16="http://schemas.microsoft.com/office/drawing/2014/main" id="{033C2451-4F4C-0966-BC0E-A030E7F40736}"/>
                    </a:ext>
                  </a:extLst>
                </p:cNvPr>
                <p:cNvSpPr/>
                <p:nvPr/>
              </p:nvSpPr>
              <p:spPr>
                <a:xfrm>
                  <a:off x="4816399" y="1293034"/>
                  <a:ext cx="275795" cy="312266"/>
                </a:xfrm>
                <a:custGeom>
                  <a:avLst/>
                  <a:gdLst/>
                  <a:ahLst/>
                  <a:cxnLst/>
                  <a:rect l="l" t="t" r="r" b="b"/>
                  <a:pathLst>
                    <a:path w="10428" h="11807" extrusionOk="0">
                      <a:moveTo>
                        <a:pt x="4957" y="1"/>
                      </a:moveTo>
                      <a:lnTo>
                        <a:pt x="4957" y="4"/>
                      </a:lnTo>
                      <a:lnTo>
                        <a:pt x="919" y="25"/>
                      </a:lnTo>
                      <a:cubicBezTo>
                        <a:pt x="394" y="27"/>
                        <a:pt x="1" y="504"/>
                        <a:pt x="97" y="1019"/>
                      </a:cubicBezTo>
                      <a:lnTo>
                        <a:pt x="127" y="1183"/>
                      </a:lnTo>
                      <a:lnTo>
                        <a:pt x="147" y="1284"/>
                      </a:lnTo>
                      <a:lnTo>
                        <a:pt x="1918" y="10777"/>
                      </a:lnTo>
                      <a:lnTo>
                        <a:pt x="1938" y="10878"/>
                      </a:lnTo>
                      <a:lnTo>
                        <a:pt x="2012" y="11282"/>
                      </a:lnTo>
                      <a:cubicBezTo>
                        <a:pt x="2070" y="11586"/>
                        <a:pt x="2335" y="11806"/>
                        <a:pt x="2645" y="11806"/>
                      </a:cubicBezTo>
                      <a:lnTo>
                        <a:pt x="7784" y="11806"/>
                      </a:lnTo>
                      <a:cubicBezTo>
                        <a:pt x="8094" y="11806"/>
                        <a:pt x="8359" y="11586"/>
                        <a:pt x="8416" y="11282"/>
                      </a:cubicBezTo>
                      <a:lnTo>
                        <a:pt x="8491" y="10878"/>
                      </a:lnTo>
                      <a:lnTo>
                        <a:pt x="8511" y="10777"/>
                      </a:lnTo>
                      <a:lnTo>
                        <a:pt x="8834" y="9045"/>
                      </a:lnTo>
                      <a:lnTo>
                        <a:pt x="9002" y="8139"/>
                      </a:lnTo>
                      <a:lnTo>
                        <a:pt x="9837" y="3673"/>
                      </a:lnTo>
                      <a:lnTo>
                        <a:pt x="10006" y="2768"/>
                      </a:lnTo>
                      <a:lnTo>
                        <a:pt x="10283" y="1284"/>
                      </a:lnTo>
                      <a:lnTo>
                        <a:pt x="10302" y="1183"/>
                      </a:lnTo>
                      <a:lnTo>
                        <a:pt x="10333" y="1019"/>
                      </a:lnTo>
                      <a:cubicBezTo>
                        <a:pt x="10428" y="504"/>
                        <a:pt x="10034" y="27"/>
                        <a:pt x="9510" y="25"/>
                      </a:cubicBezTo>
                      <a:lnTo>
                        <a:pt x="5473" y="4"/>
                      </a:lnTo>
                      <a:lnTo>
                        <a:pt x="5473" y="1"/>
                      </a:lnTo>
                      <a:lnTo>
                        <a:pt x="5214" y="3"/>
                      </a:lnTo>
                      <a:lnTo>
                        <a:pt x="495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46">
                  <a:extLst>
                    <a:ext uri="{FF2B5EF4-FFF2-40B4-BE49-F238E27FC236}">
                      <a16:creationId xmlns:a16="http://schemas.microsoft.com/office/drawing/2014/main" id="{6F7F13B7-18DB-BAFC-C186-7FC4250D7606}"/>
                    </a:ext>
                  </a:extLst>
                </p:cNvPr>
                <p:cNvSpPr/>
                <p:nvPr/>
              </p:nvSpPr>
              <p:spPr>
                <a:xfrm>
                  <a:off x="4994999" y="1382189"/>
                  <a:ext cx="132793" cy="132819"/>
                </a:xfrm>
                <a:custGeom>
                  <a:avLst/>
                  <a:gdLst/>
                  <a:ahLst/>
                  <a:cxnLst/>
                  <a:rect l="l" t="t" r="r" b="b"/>
                  <a:pathLst>
                    <a:path w="5021" h="5022" extrusionOk="0">
                      <a:moveTo>
                        <a:pt x="2510" y="716"/>
                      </a:moveTo>
                      <a:cubicBezTo>
                        <a:pt x="2539" y="716"/>
                        <a:pt x="2567" y="716"/>
                        <a:pt x="2596" y="718"/>
                      </a:cubicBezTo>
                      <a:cubicBezTo>
                        <a:pt x="3546" y="762"/>
                        <a:pt x="4306" y="1549"/>
                        <a:pt x="4306" y="2511"/>
                      </a:cubicBezTo>
                      <a:cubicBezTo>
                        <a:pt x="4306" y="3500"/>
                        <a:pt x="3500" y="4307"/>
                        <a:pt x="2510" y="4307"/>
                      </a:cubicBezTo>
                      <a:cubicBezTo>
                        <a:pt x="2312" y="4307"/>
                        <a:pt x="2121" y="4273"/>
                        <a:pt x="1942" y="4213"/>
                      </a:cubicBezTo>
                      <a:cubicBezTo>
                        <a:pt x="1229" y="3976"/>
                        <a:pt x="715" y="3302"/>
                        <a:pt x="715" y="2511"/>
                      </a:cubicBezTo>
                      <a:cubicBezTo>
                        <a:pt x="715" y="1521"/>
                        <a:pt x="1520" y="716"/>
                        <a:pt x="2510" y="716"/>
                      </a:cubicBezTo>
                      <a:close/>
                      <a:moveTo>
                        <a:pt x="2510" y="1"/>
                      </a:moveTo>
                      <a:cubicBezTo>
                        <a:pt x="1125" y="1"/>
                        <a:pt x="0" y="1127"/>
                        <a:pt x="0" y="2511"/>
                      </a:cubicBezTo>
                      <a:cubicBezTo>
                        <a:pt x="0" y="3653"/>
                        <a:pt x="766" y="4619"/>
                        <a:pt x="1811" y="4922"/>
                      </a:cubicBezTo>
                      <a:cubicBezTo>
                        <a:pt x="2034" y="4987"/>
                        <a:pt x="2267" y="5021"/>
                        <a:pt x="2510" y="5021"/>
                      </a:cubicBezTo>
                      <a:cubicBezTo>
                        <a:pt x="3894" y="5021"/>
                        <a:pt x="5021" y="3896"/>
                        <a:pt x="5021" y="2511"/>
                      </a:cubicBezTo>
                      <a:cubicBezTo>
                        <a:pt x="5021" y="1200"/>
                        <a:pt x="4010" y="120"/>
                        <a:pt x="2728" y="10"/>
                      </a:cubicBezTo>
                      <a:cubicBezTo>
                        <a:pt x="2655" y="4"/>
                        <a:pt x="2584" y="1"/>
                        <a:pt x="25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46">
                  <a:extLst>
                    <a:ext uri="{FF2B5EF4-FFF2-40B4-BE49-F238E27FC236}">
                      <a16:creationId xmlns:a16="http://schemas.microsoft.com/office/drawing/2014/main" id="{3E679495-6BD5-5DDB-CA42-4C9A066D7743}"/>
                    </a:ext>
                  </a:extLst>
                </p:cNvPr>
                <p:cNvSpPr/>
                <p:nvPr/>
              </p:nvSpPr>
              <p:spPr>
                <a:xfrm>
                  <a:off x="4895715" y="1376555"/>
                  <a:ext cx="120680" cy="120680"/>
                </a:xfrm>
                <a:custGeom>
                  <a:avLst/>
                  <a:gdLst/>
                  <a:ahLst/>
                  <a:cxnLst/>
                  <a:rect l="l" t="t" r="r" b="b"/>
                  <a:pathLst>
                    <a:path w="4563" h="4563" extrusionOk="0">
                      <a:moveTo>
                        <a:pt x="2281" y="102"/>
                      </a:moveTo>
                      <a:cubicBezTo>
                        <a:pt x="3482" y="102"/>
                        <a:pt x="4461" y="1079"/>
                        <a:pt x="4461" y="2282"/>
                      </a:cubicBezTo>
                      <a:cubicBezTo>
                        <a:pt x="4461" y="3483"/>
                        <a:pt x="3482" y="4460"/>
                        <a:pt x="2281" y="4460"/>
                      </a:cubicBezTo>
                      <a:cubicBezTo>
                        <a:pt x="1079" y="4460"/>
                        <a:pt x="102" y="3483"/>
                        <a:pt x="102" y="2282"/>
                      </a:cubicBezTo>
                      <a:cubicBezTo>
                        <a:pt x="102" y="1080"/>
                        <a:pt x="1079" y="102"/>
                        <a:pt x="2281" y="102"/>
                      </a:cubicBezTo>
                      <a:close/>
                      <a:moveTo>
                        <a:pt x="2281" y="0"/>
                      </a:moveTo>
                      <a:cubicBezTo>
                        <a:pt x="1023" y="0"/>
                        <a:pt x="0" y="1024"/>
                        <a:pt x="0" y="2282"/>
                      </a:cubicBezTo>
                      <a:cubicBezTo>
                        <a:pt x="0" y="3539"/>
                        <a:pt x="1023" y="4562"/>
                        <a:pt x="2281" y="4562"/>
                      </a:cubicBezTo>
                      <a:cubicBezTo>
                        <a:pt x="3538" y="4562"/>
                        <a:pt x="4562" y="3539"/>
                        <a:pt x="4562" y="2282"/>
                      </a:cubicBezTo>
                      <a:cubicBezTo>
                        <a:pt x="4562" y="1024"/>
                        <a:pt x="3538" y="0"/>
                        <a:pt x="22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46">
                  <a:extLst>
                    <a:ext uri="{FF2B5EF4-FFF2-40B4-BE49-F238E27FC236}">
                      <a16:creationId xmlns:a16="http://schemas.microsoft.com/office/drawing/2014/main" id="{A2F073E7-2EB1-BF10-94F0-1A29C77144B3}"/>
                    </a:ext>
                  </a:extLst>
                </p:cNvPr>
                <p:cNvSpPr/>
                <p:nvPr/>
              </p:nvSpPr>
              <p:spPr>
                <a:xfrm>
                  <a:off x="4819758" y="1324295"/>
                  <a:ext cx="269130" cy="2724"/>
                </a:xfrm>
                <a:custGeom>
                  <a:avLst/>
                  <a:gdLst/>
                  <a:ahLst/>
                  <a:cxnLst/>
                  <a:rect l="l" t="t" r="r" b="b"/>
                  <a:pathLst>
                    <a:path w="10176" h="103" extrusionOk="0">
                      <a:moveTo>
                        <a:pt x="0" y="1"/>
                      </a:moveTo>
                      <a:lnTo>
                        <a:pt x="20" y="102"/>
                      </a:lnTo>
                      <a:lnTo>
                        <a:pt x="10156" y="102"/>
                      </a:lnTo>
                      <a:lnTo>
                        <a:pt x="10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46">
                  <a:extLst>
                    <a:ext uri="{FF2B5EF4-FFF2-40B4-BE49-F238E27FC236}">
                      <a16:creationId xmlns:a16="http://schemas.microsoft.com/office/drawing/2014/main" id="{DF9C68B8-912D-9173-8816-DF442254425B}"/>
                    </a:ext>
                  </a:extLst>
                </p:cNvPr>
                <p:cNvSpPr/>
                <p:nvPr/>
              </p:nvSpPr>
              <p:spPr>
                <a:xfrm>
                  <a:off x="4925813" y="1404960"/>
                  <a:ext cx="62707" cy="62707"/>
                </a:xfrm>
                <a:custGeom>
                  <a:avLst/>
                  <a:gdLst/>
                  <a:ahLst/>
                  <a:cxnLst/>
                  <a:rect l="l" t="t" r="r" b="b"/>
                  <a:pathLst>
                    <a:path w="2371" h="2371" extrusionOk="0">
                      <a:moveTo>
                        <a:pt x="1185" y="103"/>
                      </a:moveTo>
                      <a:cubicBezTo>
                        <a:pt x="1782" y="103"/>
                        <a:pt x="2268" y="588"/>
                        <a:pt x="2268" y="1186"/>
                      </a:cubicBezTo>
                      <a:cubicBezTo>
                        <a:pt x="2268" y="1783"/>
                        <a:pt x="1783" y="2269"/>
                        <a:pt x="1185" y="2269"/>
                      </a:cubicBezTo>
                      <a:cubicBezTo>
                        <a:pt x="588" y="2269"/>
                        <a:pt x="102" y="1783"/>
                        <a:pt x="102" y="1186"/>
                      </a:cubicBezTo>
                      <a:cubicBezTo>
                        <a:pt x="102" y="588"/>
                        <a:pt x="588" y="103"/>
                        <a:pt x="1185" y="103"/>
                      </a:cubicBezTo>
                      <a:close/>
                      <a:moveTo>
                        <a:pt x="1185" y="1"/>
                      </a:moveTo>
                      <a:cubicBezTo>
                        <a:pt x="532" y="1"/>
                        <a:pt x="0" y="532"/>
                        <a:pt x="0" y="1186"/>
                      </a:cubicBezTo>
                      <a:cubicBezTo>
                        <a:pt x="0" y="1839"/>
                        <a:pt x="532" y="2371"/>
                        <a:pt x="1185" y="2371"/>
                      </a:cubicBezTo>
                      <a:cubicBezTo>
                        <a:pt x="1838" y="2371"/>
                        <a:pt x="2370" y="1839"/>
                        <a:pt x="2370" y="1186"/>
                      </a:cubicBezTo>
                      <a:cubicBezTo>
                        <a:pt x="2370" y="532"/>
                        <a:pt x="1838" y="1"/>
                        <a:pt x="11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57" name="Google Shape;1557;p46">
              <a:extLst>
                <a:ext uri="{FF2B5EF4-FFF2-40B4-BE49-F238E27FC236}">
                  <a16:creationId xmlns:a16="http://schemas.microsoft.com/office/drawing/2014/main" id="{E20D5E63-E5A2-9B81-C845-8BA6D3A2B767}"/>
                </a:ext>
              </a:extLst>
            </p:cNvPr>
            <p:cNvSpPr/>
            <p:nvPr/>
          </p:nvSpPr>
          <p:spPr>
            <a:xfrm rot="-3599890">
              <a:off x="1613270" y="2714199"/>
              <a:ext cx="99829" cy="97731"/>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46">
              <a:extLst>
                <a:ext uri="{FF2B5EF4-FFF2-40B4-BE49-F238E27FC236}">
                  <a16:creationId xmlns:a16="http://schemas.microsoft.com/office/drawing/2014/main" id="{B18C70EE-E057-CCD2-8307-BBCBC0109F95}"/>
                </a:ext>
              </a:extLst>
            </p:cNvPr>
            <p:cNvSpPr/>
            <p:nvPr/>
          </p:nvSpPr>
          <p:spPr>
            <a:xfrm rot="-3599890">
              <a:off x="1777642" y="2906079"/>
              <a:ext cx="59305" cy="59305"/>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roup 11">
            <a:extLst>
              <a:ext uri="{FF2B5EF4-FFF2-40B4-BE49-F238E27FC236}">
                <a16:creationId xmlns:a16="http://schemas.microsoft.com/office/drawing/2014/main" id="{7EAC0F96-EAA2-E63D-68E5-3F8CDF979E06}"/>
              </a:ext>
            </a:extLst>
          </p:cNvPr>
          <p:cNvGrpSpPr/>
          <p:nvPr/>
        </p:nvGrpSpPr>
        <p:grpSpPr>
          <a:xfrm>
            <a:off x="1690150" y="657066"/>
            <a:ext cx="6937341" cy="2792836"/>
            <a:chOff x="-867750" y="485891"/>
            <a:chExt cx="6937341" cy="2792836"/>
          </a:xfrm>
        </p:grpSpPr>
        <p:grpSp>
          <p:nvGrpSpPr>
            <p:cNvPr id="13" name="Group 12">
              <a:extLst>
                <a:ext uri="{FF2B5EF4-FFF2-40B4-BE49-F238E27FC236}">
                  <a16:creationId xmlns:a16="http://schemas.microsoft.com/office/drawing/2014/main" id="{A0773E3A-BBC4-7CFB-257A-270903E9A6CD}"/>
                </a:ext>
              </a:extLst>
            </p:cNvPr>
            <p:cNvGrpSpPr/>
            <p:nvPr/>
          </p:nvGrpSpPr>
          <p:grpSpPr>
            <a:xfrm>
              <a:off x="1815658" y="485891"/>
              <a:ext cx="1533832" cy="1279196"/>
              <a:chOff x="1975315" y="786432"/>
              <a:chExt cx="1533832" cy="1279196"/>
            </a:xfrm>
          </p:grpSpPr>
          <p:sp>
            <p:nvSpPr>
              <p:cNvPr id="15" name="Oval 14">
                <a:extLst>
                  <a:ext uri="{FF2B5EF4-FFF2-40B4-BE49-F238E27FC236}">
                    <a16:creationId xmlns:a16="http://schemas.microsoft.com/office/drawing/2014/main" id="{D4EC9AEA-7504-DA5E-AFE5-82D35C1E4BF3}"/>
                  </a:ext>
                </a:extLst>
              </p:cNvPr>
              <p:cNvSpPr/>
              <p:nvPr/>
            </p:nvSpPr>
            <p:spPr>
              <a:xfrm>
                <a:off x="2102633" y="786432"/>
                <a:ext cx="1279196" cy="1279196"/>
              </a:xfrm>
              <a:prstGeom prst="ellipse">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rgbClr val="242C5E"/>
                  </a:solidFill>
                </a:endParaRPr>
              </a:p>
            </p:txBody>
          </p:sp>
          <p:sp>
            <p:nvSpPr>
              <p:cNvPr id="16" name="TextBox 15">
                <a:extLst>
                  <a:ext uri="{FF2B5EF4-FFF2-40B4-BE49-F238E27FC236}">
                    <a16:creationId xmlns:a16="http://schemas.microsoft.com/office/drawing/2014/main" id="{D8310A9A-6682-F903-A8B0-5BD6703D9317}"/>
                  </a:ext>
                </a:extLst>
              </p:cNvPr>
              <p:cNvSpPr txBox="1"/>
              <p:nvPr/>
            </p:nvSpPr>
            <p:spPr>
              <a:xfrm>
                <a:off x="1975315" y="929870"/>
                <a:ext cx="153383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242C5E"/>
                    </a:solidFill>
                    <a:effectLst/>
                    <a:uLnTx/>
                    <a:uFillTx/>
                    <a:latin typeface="Arial"/>
                    <a:ea typeface="+mn-ea"/>
                    <a:cs typeface="+mn-cs"/>
                    <a:sym typeface="Arial"/>
                  </a:rPr>
                  <a:t>01</a:t>
                </a:r>
              </a:p>
            </p:txBody>
          </p:sp>
        </p:grpSp>
        <p:sp>
          <p:nvSpPr>
            <p:cNvPr id="14" name="TextBox 13">
              <a:extLst>
                <a:ext uri="{FF2B5EF4-FFF2-40B4-BE49-F238E27FC236}">
                  <a16:creationId xmlns:a16="http://schemas.microsoft.com/office/drawing/2014/main" id="{03E75149-BE8F-DF5A-6735-2B2A4D5A7629}"/>
                </a:ext>
              </a:extLst>
            </p:cNvPr>
            <p:cNvSpPr txBox="1"/>
            <p:nvPr/>
          </p:nvSpPr>
          <p:spPr>
            <a:xfrm>
              <a:off x="-867750" y="1886999"/>
              <a:ext cx="6937341" cy="1391728"/>
            </a:xfrm>
            <a:prstGeom prst="rect">
              <a:avLst/>
            </a:prstGeom>
            <a:noFill/>
          </p:spPr>
          <p:txBody>
            <a:bodyPr wrap="square">
              <a:spAutoFit/>
            </a:bodyPr>
            <a:lstStyle/>
            <a:p>
              <a:pPr algn="ctr">
                <a:lnSpc>
                  <a:spcPct val="150000"/>
                </a:lnSpc>
              </a:pPr>
              <a:r>
                <a:rPr lang="en-US" sz="3000" b="1"/>
                <a:t>TÌM HIỂU VỀ QUYỀN </a:t>
              </a:r>
            </a:p>
            <a:p>
              <a:pPr algn="ctr">
                <a:lnSpc>
                  <a:spcPct val="150000"/>
                </a:lnSpc>
              </a:pPr>
              <a:r>
                <a:rPr lang="en-US" sz="3000" b="1"/>
                <a:t>TỰ DO KINH DOANH</a:t>
              </a:r>
            </a:p>
          </p:txBody>
        </p:sp>
      </p:grpSp>
    </p:spTree>
    <p:extLst>
      <p:ext uri="{BB962C8B-B14F-4D97-AF65-F5344CB8AC3E}">
        <p14:creationId xmlns:p14="http://schemas.microsoft.com/office/powerpoint/2010/main" val="247322899"/>
      </p:ext>
    </p:extLst>
  </p:cSld>
  <p:clrMapOvr>
    <a:masterClrMapping/>
  </p:clrMapOvr>
  <p:transition spd="med">
    <p:comb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A651D14C-CAB4-E27A-9D4D-11D4B9710BD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E42670E-D4E2-64A7-295A-16496C1D9AA9}"/>
              </a:ext>
            </a:extLst>
          </p:cNvPr>
          <p:cNvSpPr txBox="1"/>
          <p:nvPr/>
        </p:nvSpPr>
        <p:spPr>
          <a:xfrm>
            <a:off x="1" y="222100"/>
            <a:ext cx="9143999" cy="507831"/>
          </a:xfrm>
          <a:prstGeom prst="rect">
            <a:avLst/>
          </a:prstGeom>
          <a:noFill/>
        </p:spPr>
        <p:txBody>
          <a:bodyPr wrap="square">
            <a:spAutoFit/>
          </a:bodyPr>
          <a:lstStyle/>
          <a:p>
            <a:pPr algn="ctr"/>
            <a:r>
              <a:rPr lang="en-US" sz="2700" b="1">
                <a:solidFill>
                  <a:srgbClr val="C00000"/>
                </a:solidFill>
              </a:rPr>
              <a:t>1. Quyền tự do kinh doanh </a:t>
            </a:r>
          </a:p>
        </p:txBody>
      </p:sp>
      <p:grpSp>
        <p:nvGrpSpPr>
          <p:cNvPr id="20" name="Group 19">
            <a:extLst>
              <a:ext uri="{FF2B5EF4-FFF2-40B4-BE49-F238E27FC236}">
                <a16:creationId xmlns:a16="http://schemas.microsoft.com/office/drawing/2014/main" id="{DC162236-2CA4-0EEB-EF53-AC2B4017EC28}"/>
              </a:ext>
            </a:extLst>
          </p:cNvPr>
          <p:cNvGrpSpPr/>
          <p:nvPr/>
        </p:nvGrpSpPr>
        <p:grpSpPr>
          <a:xfrm>
            <a:off x="438959" y="755231"/>
            <a:ext cx="4133041" cy="4102877"/>
            <a:chOff x="653142" y="1483025"/>
            <a:chExt cx="4133041" cy="4102877"/>
          </a:xfrm>
        </p:grpSpPr>
        <p:sp>
          <p:nvSpPr>
            <p:cNvPr id="19" name="Rectangle: Rounded Corners 18">
              <a:extLst>
                <a:ext uri="{FF2B5EF4-FFF2-40B4-BE49-F238E27FC236}">
                  <a16:creationId xmlns:a16="http://schemas.microsoft.com/office/drawing/2014/main" id="{D29B6DC3-3AA5-68EF-3D02-AA58B1B997A3}"/>
                </a:ext>
              </a:extLst>
            </p:cNvPr>
            <p:cNvSpPr/>
            <p:nvPr/>
          </p:nvSpPr>
          <p:spPr>
            <a:xfrm>
              <a:off x="653142" y="1857827"/>
              <a:ext cx="4133041" cy="3728075"/>
            </a:xfrm>
            <a:prstGeom prst="roundRect">
              <a:avLst>
                <a:gd name="adj" fmla="val 7403"/>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7A9A850-5963-71F0-7954-0A9A85CAD86A}"/>
                </a:ext>
              </a:extLst>
            </p:cNvPr>
            <p:cNvSpPr txBox="1"/>
            <p:nvPr/>
          </p:nvSpPr>
          <p:spPr>
            <a:xfrm>
              <a:off x="890898" y="2194719"/>
              <a:ext cx="3657527" cy="3323987"/>
            </a:xfrm>
            <a:prstGeom prst="rect">
              <a:avLst/>
            </a:prstGeom>
            <a:noFill/>
          </p:spPr>
          <p:txBody>
            <a:bodyPr wrap="square">
              <a:spAutoFit/>
            </a:bodyPr>
            <a:lstStyle/>
            <a:p>
              <a:pPr algn="just">
                <a:lnSpc>
                  <a:spcPct val="150000"/>
                </a:lnSpc>
              </a:pPr>
              <a:r>
                <a:rPr lang="en-US" sz="2000" i="1">
                  <a:solidFill>
                    <a:srgbClr val="C00000"/>
                  </a:solidFill>
                </a:rPr>
                <a:t>Đọc thông tin SGK tr.49 - 50 và trả lời câu hỏi: </a:t>
              </a:r>
              <a:r>
                <a:rPr lang="en-US" sz="2000"/>
                <a:t>Em hãy nêu các quy định của pháp luật về quyền tự do kinh doanh của công dân. Công dân có nghĩa vụ gì khi thực hiện quyền tự do kinh doanh?</a:t>
              </a:r>
            </a:p>
          </p:txBody>
        </p:sp>
        <p:sp>
          <p:nvSpPr>
            <p:cNvPr id="16" name="Freeform 4">
              <a:extLst>
                <a:ext uri="{FF2B5EF4-FFF2-40B4-BE49-F238E27FC236}">
                  <a16:creationId xmlns:a16="http://schemas.microsoft.com/office/drawing/2014/main" id="{1150883C-96BD-546A-B3BC-14588892F0B4}"/>
                </a:ext>
              </a:extLst>
            </p:cNvPr>
            <p:cNvSpPr/>
            <p:nvPr/>
          </p:nvSpPr>
          <p:spPr>
            <a:xfrm>
              <a:off x="789067" y="1483025"/>
              <a:ext cx="665288" cy="644498"/>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2050" name="Picture 2" descr="https://simerp.io/wp-content/uploads/2021/07/Quan-ly-cua-hang-la-gi.png"/>
          <p:cNvPicPr>
            <a:picLocks noChangeAspect="1" noChangeArrowheads="1"/>
          </p:cNvPicPr>
          <p:nvPr/>
        </p:nvPicPr>
        <p:blipFill rotWithShape="1">
          <a:blip r:embed="rId4">
            <a:extLst>
              <a:ext uri="{28A0092B-C50C-407E-A947-70E740481C1C}">
                <a14:useLocalDpi xmlns:a14="http://schemas.microsoft.com/office/drawing/2010/main" val="0"/>
              </a:ext>
            </a:extLst>
          </a:blip>
          <a:srcRect l="11932" r="10193"/>
          <a:stretch/>
        </p:blipFill>
        <p:spPr bwMode="auto">
          <a:xfrm>
            <a:off x="4809756" y="1130033"/>
            <a:ext cx="3914395" cy="33526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6513913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A651D14C-CAB4-E27A-9D4D-11D4B9710BD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E42670E-D4E2-64A7-295A-16496C1D9AA9}"/>
              </a:ext>
            </a:extLst>
          </p:cNvPr>
          <p:cNvSpPr txBox="1"/>
          <p:nvPr/>
        </p:nvSpPr>
        <p:spPr>
          <a:xfrm>
            <a:off x="1" y="222100"/>
            <a:ext cx="9143999" cy="507831"/>
          </a:xfrm>
          <a:prstGeom prst="rect">
            <a:avLst/>
          </a:prstGeom>
          <a:noFill/>
        </p:spPr>
        <p:txBody>
          <a:bodyPr wrap="square">
            <a:spAutoFit/>
          </a:bodyPr>
          <a:lstStyle/>
          <a:p>
            <a:pPr algn="ctr"/>
            <a:r>
              <a:rPr lang="en-US" sz="2700" b="1">
                <a:solidFill>
                  <a:srgbClr val="C00000"/>
                </a:solidFill>
              </a:rPr>
              <a:t>1. Quyền tự do kinh doanh </a:t>
            </a:r>
          </a:p>
        </p:txBody>
      </p:sp>
      <p:grpSp>
        <p:nvGrpSpPr>
          <p:cNvPr id="8" name="Group 7">
            <a:extLst>
              <a:ext uri="{FF2B5EF4-FFF2-40B4-BE49-F238E27FC236}">
                <a16:creationId xmlns:a16="http://schemas.microsoft.com/office/drawing/2014/main" id="{257BC245-07CD-488A-DE77-B4E004533CD3}"/>
              </a:ext>
            </a:extLst>
          </p:cNvPr>
          <p:cNvGrpSpPr/>
          <p:nvPr/>
        </p:nvGrpSpPr>
        <p:grpSpPr>
          <a:xfrm>
            <a:off x="324884" y="1675911"/>
            <a:ext cx="4764317" cy="3130403"/>
            <a:chOff x="507998" y="966821"/>
            <a:chExt cx="5193885" cy="8237792"/>
          </a:xfrm>
        </p:grpSpPr>
        <p:sp>
          <p:nvSpPr>
            <p:cNvPr id="9" name="Rectangle: Diagonal Corners Rounded 5">
              <a:extLst>
                <a:ext uri="{FF2B5EF4-FFF2-40B4-BE49-F238E27FC236}">
                  <a16:creationId xmlns:a16="http://schemas.microsoft.com/office/drawing/2014/main" id="{8A4458A9-B6EE-C7DD-855D-44826B2C92FF}"/>
                </a:ext>
              </a:extLst>
            </p:cNvPr>
            <p:cNvSpPr/>
            <p:nvPr/>
          </p:nvSpPr>
          <p:spPr>
            <a:xfrm>
              <a:off x="602344" y="1146850"/>
              <a:ext cx="5099539" cy="8057763"/>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Diagonal Corners Rounded 4">
              <a:extLst>
                <a:ext uri="{FF2B5EF4-FFF2-40B4-BE49-F238E27FC236}">
                  <a16:creationId xmlns:a16="http://schemas.microsoft.com/office/drawing/2014/main" id="{DE0101F4-9D0E-B6F6-9203-6A8EF0203A95}"/>
                </a:ext>
              </a:extLst>
            </p:cNvPr>
            <p:cNvSpPr/>
            <p:nvPr/>
          </p:nvSpPr>
          <p:spPr>
            <a:xfrm>
              <a:off x="507998" y="966821"/>
              <a:ext cx="5116353" cy="8037884"/>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B21B0EA-9ADD-12F4-DA55-130E8D204A83}"/>
                </a:ext>
              </a:extLst>
            </p:cNvPr>
            <p:cNvSpPr txBox="1"/>
            <p:nvPr/>
          </p:nvSpPr>
          <p:spPr>
            <a:xfrm>
              <a:off x="716463" y="1219599"/>
              <a:ext cx="4699419" cy="753232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2000"/>
                <a:t>Việc thực hiện liên tục một, một số hoặc tất cả công đoạn của quá trình từ đầu tư, sản xuất đến tiêu thụ sản phẩm hoặc cung ứng dịch vụ trên thị trường. </a:t>
              </a:r>
            </a:p>
            <a:p>
              <a:pPr marL="342900" indent="-342900" algn="just">
                <a:lnSpc>
                  <a:spcPct val="150000"/>
                </a:lnSpc>
                <a:buFont typeface="Arial" panose="020B0604020202020204" pitchFamily="34" charset="0"/>
                <a:buChar char="•"/>
              </a:pPr>
              <a:r>
                <a:rPr lang="vi-VN" sz="2000"/>
                <a:t>Mục đích: tìm kiếm lợi nhuận.</a:t>
              </a:r>
            </a:p>
          </p:txBody>
        </p:sp>
      </p:grpSp>
      <p:sp>
        <p:nvSpPr>
          <p:cNvPr id="12" name="Arrow: Pentagon 1">
            <a:extLst>
              <a:ext uri="{FF2B5EF4-FFF2-40B4-BE49-F238E27FC236}">
                <a16:creationId xmlns:a16="http://schemas.microsoft.com/office/drawing/2014/main" id="{5E2EB25C-6E8D-AD0A-CC86-3F72A1D3A07F}"/>
              </a:ext>
            </a:extLst>
          </p:cNvPr>
          <p:cNvSpPr/>
          <p:nvPr/>
        </p:nvSpPr>
        <p:spPr>
          <a:xfrm>
            <a:off x="-101600" y="886763"/>
            <a:ext cx="2273299" cy="551543"/>
          </a:xfrm>
          <a:prstGeom prst="homePlate">
            <a:avLst/>
          </a:prstGeom>
          <a:solidFill>
            <a:srgbClr val="FFFFCC"/>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Kinh doanh</a:t>
            </a:r>
          </a:p>
        </p:txBody>
      </p:sp>
      <p:grpSp>
        <p:nvGrpSpPr>
          <p:cNvPr id="21" name="Google Shape;2490;p56">
            <a:extLst>
              <a:ext uri="{FF2B5EF4-FFF2-40B4-BE49-F238E27FC236}">
                <a16:creationId xmlns:a16="http://schemas.microsoft.com/office/drawing/2014/main" id="{3BE56054-6B46-D5B4-F0D2-4394BCBCA6F9}"/>
              </a:ext>
            </a:extLst>
          </p:cNvPr>
          <p:cNvGrpSpPr/>
          <p:nvPr/>
        </p:nvGrpSpPr>
        <p:grpSpPr>
          <a:xfrm flipH="1">
            <a:off x="5384592" y="1326395"/>
            <a:ext cx="3949046" cy="3817105"/>
            <a:chOff x="338138" y="539517"/>
            <a:chExt cx="4296359" cy="4152814"/>
          </a:xfrm>
        </p:grpSpPr>
        <p:grpSp>
          <p:nvGrpSpPr>
            <p:cNvPr id="22" name="Google Shape;2491;p56">
              <a:extLst>
                <a:ext uri="{FF2B5EF4-FFF2-40B4-BE49-F238E27FC236}">
                  <a16:creationId xmlns:a16="http://schemas.microsoft.com/office/drawing/2014/main" id="{5043F948-6DB8-DC2D-A2AA-2CEA5FFFE324}"/>
                </a:ext>
              </a:extLst>
            </p:cNvPr>
            <p:cNvGrpSpPr/>
            <p:nvPr/>
          </p:nvGrpSpPr>
          <p:grpSpPr>
            <a:xfrm>
              <a:off x="3728210" y="3635080"/>
              <a:ext cx="906287" cy="866376"/>
              <a:chOff x="3180991" y="3753362"/>
              <a:chExt cx="676031" cy="646260"/>
            </a:xfrm>
          </p:grpSpPr>
          <p:sp>
            <p:nvSpPr>
              <p:cNvPr id="134" name="Google Shape;2492;p56">
                <a:extLst>
                  <a:ext uri="{FF2B5EF4-FFF2-40B4-BE49-F238E27FC236}">
                    <a16:creationId xmlns:a16="http://schemas.microsoft.com/office/drawing/2014/main" id="{B8D9BBBE-33CF-476B-045C-168D166DD988}"/>
                  </a:ext>
                </a:extLst>
              </p:cNvPr>
              <p:cNvSpPr/>
              <p:nvPr/>
            </p:nvSpPr>
            <p:spPr>
              <a:xfrm>
                <a:off x="3180991" y="3753362"/>
                <a:ext cx="676031" cy="630543"/>
              </a:xfrm>
              <a:custGeom>
                <a:avLst/>
                <a:gdLst/>
                <a:ahLst/>
                <a:cxnLst/>
                <a:rect l="l" t="t" r="r" b="b"/>
                <a:pathLst>
                  <a:path w="11140" h="10390" extrusionOk="0">
                    <a:moveTo>
                      <a:pt x="4267" y="1"/>
                    </a:moveTo>
                    <a:cubicBezTo>
                      <a:pt x="3700" y="1"/>
                      <a:pt x="3079" y="548"/>
                      <a:pt x="2494" y="1386"/>
                    </a:cubicBezTo>
                    <a:cubicBezTo>
                      <a:pt x="2623" y="2014"/>
                      <a:pt x="2744" y="2822"/>
                      <a:pt x="2556" y="2964"/>
                    </a:cubicBezTo>
                    <a:cubicBezTo>
                      <a:pt x="2537" y="2978"/>
                      <a:pt x="2517" y="2985"/>
                      <a:pt x="2496" y="2985"/>
                    </a:cubicBezTo>
                    <a:cubicBezTo>
                      <a:pt x="2343" y="2985"/>
                      <a:pt x="2131" y="2647"/>
                      <a:pt x="1944" y="2272"/>
                    </a:cubicBezTo>
                    <a:cubicBezTo>
                      <a:pt x="844" y="4256"/>
                      <a:pt x="0" y="7068"/>
                      <a:pt x="119" y="8699"/>
                    </a:cubicBezTo>
                    <a:cubicBezTo>
                      <a:pt x="219" y="10029"/>
                      <a:pt x="1171" y="10389"/>
                      <a:pt x="2172" y="10389"/>
                    </a:cubicBezTo>
                    <a:cubicBezTo>
                      <a:pt x="3350" y="10389"/>
                      <a:pt x="4595" y="9891"/>
                      <a:pt x="4595" y="9891"/>
                    </a:cubicBezTo>
                    <a:cubicBezTo>
                      <a:pt x="4595" y="9891"/>
                      <a:pt x="5404" y="9220"/>
                      <a:pt x="6434" y="8229"/>
                    </a:cubicBezTo>
                    <a:cubicBezTo>
                      <a:pt x="6061" y="8100"/>
                      <a:pt x="5728" y="7934"/>
                      <a:pt x="5851" y="7765"/>
                    </a:cubicBezTo>
                    <a:cubicBezTo>
                      <a:pt x="5929" y="7658"/>
                      <a:pt x="6116" y="7621"/>
                      <a:pt x="6337" y="7621"/>
                    </a:cubicBezTo>
                    <a:cubicBezTo>
                      <a:pt x="6543" y="7621"/>
                      <a:pt x="6779" y="7653"/>
                      <a:pt x="6984" y="7691"/>
                    </a:cubicBezTo>
                    <a:cubicBezTo>
                      <a:pt x="8873" y="5799"/>
                      <a:pt x="11139" y="3126"/>
                      <a:pt x="10740" y="1513"/>
                    </a:cubicBezTo>
                    <a:cubicBezTo>
                      <a:pt x="10631" y="1075"/>
                      <a:pt x="10384" y="891"/>
                      <a:pt x="10047" y="891"/>
                    </a:cubicBezTo>
                    <a:cubicBezTo>
                      <a:pt x="8298" y="891"/>
                      <a:pt x="4115" y="5808"/>
                      <a:pt x="4115" y="5808"/>
                    </a:cubicBezTo>
                    <a:cubicBezTo>
                      <a:pt x="4115" y="5808"/>
                      <a:pt x="6535" y="971"/>
                      <a:pt x="4633" y="83"/>
                    </a:cubicBezTo>
                    <a:cubicBezTo>
                      <a:pt x="4514" y="27"/>
                      <a:pt x="4392" y="1"/>
                      <a:pt x="4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493;p56">
                <a:extLst>
                  <a:ext uri="{FF2B5EF4-FFF2-40B4-BE49-F238E27FC236}">
                    <a16:creationId xmlns:a16="http://schemas.microsoft.com/office/drawing/2014/main" id="{0C7816DC-6F4C-A24F-E87C-EB16C3BC585F}"/>
                  </a:ext>
                </a:extLst>
              </p:cNvPr>
              <p:cNvSpPr/>
              <p:nvPr/>
            </p:nvSpPr>
            <p:spPr>
              <a:xfrm>
                <a:off x="3232634" y="3885538"/>
                <a:ext cx="497010" cy="514084"/>
              </a:xfrm>
              <a:custGeom>
                <a:avLst/>
                <a:gdLst/>
                <a:ahLst/>
                <a:cxnLst/>
                <a:rect l="l" t="t" r="r" b="b"/>
                <a:pathLst>
                  <a:path w="8190" h="8471" extrusionOk="0">
                    <a:moveTo>
                      <a:pt x="2775" y="0"/>
                    </a:moveTo>
                    <a:cubicBezTo>
                      <a:pt x="2662" y="273"/>
                      <a:pt x="1" y="6701"/>
                      <a:pt x="409" y="8226"/>
                    </a:cubicBezTo>
                    <a:cubicBezTo>
                      <a:pt x="452" y="8391"/>
                      <a:pt x="558" y="8446"/>
                      <a:pt x="639" y="8463"/>
                    </a:cubicBezTo>
                    <a:cubicBezTo>
                      <a:pt x="661" y="8468"/>
                      <a:pt x="683" y="8471"/>
                      <a:pt x="707" y="8471"/>
                    </a:cubicBezTo>
                    <a:cubicBezTo>
                      <a:pt x="2014" y="8471"/>
                      <a:pt x="7551" y="1811"/>
                      <a:pt x="8189" y="1038"/>
                    </a:cubicBezTo>
                    <a:lnTo>
                      <a:pt x="8045" y="918"/>
                    </a:lnTo>
                    <a:cubicBezTo>
                      <a:pt x="5570" y="3916"/>
                      <a:pt x="1632" y="8286"/>
                      <a:pt x="728" y="8286"/>
                    </a:cubicBezTo>
                    <a:cubicBezTo>
                      <a:pt x="711" y="8286"/>
                      <a:pt x="694" y="8284"/>
                      <a:pt x="678" y="8281"/>
                    </a:cubicBezTo>
                    <a:cubicBezTo>
                      <a:pt x="646" y="8273"/>
                      <a:pt x="610" y="8256"/>
                      <a:pt x="589" y="8178"/>
                    </a:cubicBezTo>
                    <a:cubicBezTo>
                      <a:pt x="198" y="6713"/>
                      <a:pt x="2921" y="138"/>
                      <a:pt x="2949" y="72"/>
                    </a:cubicBezTo>
                    <a:lnTo>
                      <a:pt x="2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494;p56">
              <a:extLst>
                <a:ext uri="{FF2B5EF4-FFF2-40B4-BE49-F238E27FC236}">
                  <a16:creationId xmlns:a16="http://schemas.microsoft.com/office/drawing/2014/main" id="{E9E034F2-567C-C02C-C8EB-B2FCA1516297}"/>
                </a:ext>
              </a:extLst>
            </p:cNvPr>
            <p:cNvGrpSpPr/>
            <p:nvPr/>
          </p:nvGrpSpPr>
          <p:grpSpPr>
            <a:xfrm>
              <a:off x="338138" y="539517"/>
              <a:ext cx="3808531" cy="4152814"/>
              <a:chOff x="338138" y="539517"/>
              <a:chExt cx="3808531" cy="4152814"/>
            </a:xfrm>
          </p:grpSpPr>
          <p:grpSp>
            <p:nvGrpSpPr>
              <p:cNvPr id="24" name="Google Shape;2495;p56">
                <a:extLst>
                  <a:ext uri="{FF2B5EF4-FFF2-40B4-BE49-F238E27FC236}">
                    <a16:creationId xmlns:a16="http://schemas.microsoft.com/office/drawing/2014/main" id="{185FA502-C93A-1BF8-D976-0D6A94D90B8E}"/>
                  </a:ext>
                </a:extLst>
              </p:cNvPr>
              <p:cNvGrpSpPr/>
              <p:nvPr/>
            </p:nvGrpSpPr>
            <p:grpSpPr>
              <a:xfrm>
                <a:off x="338138" y="3635072"/>
                <a:ext cx="734549" cy="866383"/>
                <a:chOff x="3184351" y="2713767"/>
                <a:chExt cx="284919" cy="336042"/>
              </a:xfrm>
            </p:grpSpPr>
            <p:sp>
              <p:nvSpPr>
                <p:cNvPr id="132" name="Google Shape;2496;p56">
                  <a:extLst>
                    <a:ext uri="{FF2B5EF4-FFF2-40B4-BE49-F238E27FC236}">
                      <a16:creationId xmlns:a16="http://schemas.microsoft.com/office/drawing/2014/main" id="{BD245F74-3F22-6C26-33EB-A8DB87C12F53}"/>
                    </a:ext>
                  </a:extLst>
                </p:cNvPr>
                <p:cNvSpPr/>
                <p:nvPr/>
              </p:nvSpPr>
              <p:spPr>
                <a:xfrm>
                  <a:off x="3184351" y="2713767"/>
                  <a:ext cx="280132" cy="336042"/>
                </a:xfrm>
                <a:custGeom>
                  <a:avLst/>
                  <a:gdLst/>
                  <a:ahLst/>
                  <a:cxnLst/>
                  <a:rect l="l" t="t" r="r" b="b"/>
                  <a:pathLst>
                    <a:path w="10592" h="12706" extrusionOk="0">
                      <a:moveTo>
                        <a:pt x="5030" y="1"/>
                      </a:moveTo>
                      <a:cubicBezTo>
                        <a:pt x="3992" y="1"/>
                        <a:pt x="4184" y="1517"/>
                        <a:pt x="4723" y="3210"/>
                      </a:cubicBezTo>
                      <a:cubicBezTo>
                        <a:pt x="5433" y="3518"/>
                        <a:pt x="6463" y="4021"/>
                        <a:pt x="6279" y="4261"/>
                      </a:cubicBezTo>
                      <a:cubicBezTo>
                        <a:pt x="6207" y="4353"/>
                        <a:pt x="6060" y="4387"/>
                        <a:pt x="5880" y="4387"/>
                      </a:cubicBezTo>
                      <a:cubicBezTo>
                        <a:pt x="5638" y="4387"/>
                        <a:pt x="5339" y="4326"/>
                        <a:pt x="5087" y="4259"/>
                      </a:cubicBezTo>
                      <a:lnTo>
                        <a:pt x="5087" y="4259"/>
                      </a:lnTo>
                      <a:cubicBezTo>
                        <a:pt x="5751" y="6028"/>
                        <a:pt x="6593" y="7695"/>
                        <a:pt x="6635" y="7779"/>
                      </a:cubicBezTo>
                      <a:cubicBezTo>
                        <a:pt x="6537" y="7668"/>
                        <a:pt x="4034" y="4805"/>
                        <a:pt x="2349" y="4805"/>
                      </a:cubicBezTo>
                      <a:cubicBezTo>
                        <a:pt x="2053" y="4805"/>
                        <a:pt x="1782" y="4893"/>
                        <a:pt x="1554" y="5101"/>
                      </a:cubicBezTo>
                      <a:cubicBezTo>
                        <a:pt x="0" y="6512"/>
                        <a:pt x="5015" y="11667"/>
                        <a:pt x="7766" y="12584"/>
                      </a:cubicBezTo>
                      <a:cubicBezTo>
                        <a:pt x="8017" y="12668"/>
                        <a:pt x="8245" y="12706"/>
                        <a:pt x="8453" y="12706"/>
                      </a:cubicBezTo>
                      <a:cubicBezTo>
                        <a:pt x="10533" y="12706"/>
                        <a:pt x="10592" y="8913"/>
                        <a:pt x="10592" y="8913"/>
                      </a:cubicBezTo>
                      <a:cubicBezTo>
                        <a:pt x="10592" y="8913"/>
                        <a:pt x="7980" y="439"/>
                        <a:pt x="5225" y="17"/>
                      </a:cubicBezTo>
                      <a:cubicBezTo>
                        <a:pt x="5156" y="6"/>
                        <a:pt x="5091" y="1"/>
                        <a:pt x="50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497;p56">
                  <a:extLst>
                    <a:ext uri="{FF2B5EF4-FFF2-40B4-BE49-F238E27FC236}">
                      <a16:creationId xmlns:a16="http://schemas.microsoft.com/office/drawing/2014/main" id="{07CB55EB-A0F8-501F-60AC-F41BB50C8630}"/>
                    </a:ext>
                  </a:extLst>
                </p:cNvPr>
                <p:cNvSpPr/>
                <p:nvPr/>
              </p:nvSpPr>
              <p:spPr>
                <a:xfrm>
                  <a:off x="3266338" y="2773036"/>
                  <a:ext cx="202932" cy="263258"/>
                </a:xfrm>
                <a:custGeom>
                  <a:avLst/>
                  <a:gdLst/>
                  <a:ahLst/>
                  <a:cxnLst/>
                  <a:rect l="l" t="t" r="r" b="b"/>
                  <a:pathLst>
                    <a:path w="7673" h="9954" extrusionOk="0">
                      <a:moveTo>
                        <a:pt x="3043" y="0"/>
                      </a:moveTo>
                      <a:lnTo>
                        <a:pt x="2878" y="87"/>
                      </a:lnTo>
                      <a:cubicBezTo>
                        <a:pt x="4726" y="3592"/>
                        <a:pt x="7304" y="9050"/>
                        <a:pt x="6835" y="9721"/>
                      </a:cubicBezTo>
                      <a:cubicBezTo>
                        <a:pt x="6818" y="9744"/>
                        <a:pt x="6793" y="9766"/>
                        <a:pt x="6738" y="9766"/>
                      </a:cubicBezTo>
                      <a:cubicBezTo>
                        <a:pt x="6728" y="9766"/>
                        <a:pt x="6717" y="9765"/>
                        <a:pt x="6705" y="9763"/>
                      </a:cubicBezTo>
                      <a:cubicBezTo>
                        <a:pt x="5203" y="9561"/>
                        <a:pt x="183" y="4515"/>
                        <a:pt x="133" y="4465"/>
                      </a:cubicBezTo>
                      <a:lnTo>
                        <a:pt x="1" y="4596"/>
                      </a:lnTo>
                      <a:cubicBezTo>
                        <a:pt x="208" y="4806"/>
                        <a:pt x="5115" y="9737"/>
                        <a:pt x="6680" y="9949"/>
                      </a:cubicBezTo>
                      <a:cubicBezTo>
                        <a:pt x="6701" y="9951"/>
                        <a:pt x="6720" y="9953"/>
                        <a:pt x="6738" y="9953"/>
                      </a:cubicBezTo>
                      <a:cubicBezTo>
                        <a:pt x="6870" y="9953"/>
                        <a:pt x="6946" y="9887"/>
                        <a:pt x="6987" y="9828"/>
                      </a:cubicBezTo>
                      <a:cubicBezTo>
                        <a:pt x="7672" y="8847"/>
                        <a:pt x="3519" y="903"/>
                        <a:pt x="30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498;p56">
                <a:extLst>
                  <a:ext uri="{FF2B5EF4-FFF2-40B4-BE49-F238E27FC236}">
                    <a16:creationId xmlns:a16="http://schemas.microsoft.com/office/drawing/2014/main" id="{D2579304-68EC-01DD-BC4F-B06E4135EACB}"/>
                  </a:ext>
                </a:extLst>
              </p:cNvPr>
              <p:cNvGrpSpPr/>
              <p:nvPr/>
            </p:nvGrpSpPr>
            <p:grpSpPr>
              <a:xfrm>
                <a:off x="693678" y="539517"/>
                <a:ext cx="3452991" cy="4152814"/>
                <a:chOff x="24069" y="552696"/>
                <a:chExt cx="3494930" cy="4203253"/>
              </a:xfrm>
            </p:grpSpPr>
            <p:grpSp>
              <p:nvGrpSpPr>
                <p:cNvPr id="26" name="Google Shape;2499;p56">
                  <a:extLst>
                    <a:ext uri="{FF2B5EF4-FFF2-40B4-BE49-F238E27FC236}">
                      <a16:creationId xmlns:a16="http://schemas.microsoft.com/office/drawing/2014/main" id="{49F5EC3A-73A7-BADD-4275-F253B788585E}"/>
                    </a:ext>
                  </a:extLst>
                </p:cNvPr>
                <p:cNvGrpSpPr/>
                <p:nvPr/>
              </p:nvGrpSpPr>
              <p:grpSpPr>
                <a:xfrm>
                  <a:off x="721869" y="816134"/>
                  <a:ext cx="2134402" cy="2996065"/>
                  <a:chOff x="2247025" y="1753617"/>
                  <a:chExt cx="413084" cy="579835"/>
                </a:xfrm>
              </p:grpSpPr>
              <p:sp>
                <p:nvSpPr>
                  <p:cNvPr id="102" name="Google Shape;2500;p56">
                    <a:extLst>
                      <a:ext uri="{FF2B5EF4-FFF2-40B4-BE49-F238E27FC236}">
                        <a16:creationId xmlns:a16="http://schemas.microsoft.com/office/drawing/2014/main" id="{D37404CB-F519-7B2F-E004-D46234D7281E}"/>
                      </a:ext>
                    </a:extLst>
                  </p:cNvPr>
                  <p:cNvSpPr/>
                  <p:nvPr/>
                </p:nvSpPr>
                <p:spPr>
                  <a:xfrm>
                    <a:off x="2247025" y="1753829"/>
                    <a:ext cx="411259" cy="579623"/>
                  </a:xfrm>
                  <a:custGeom>
                    <a:avLst/>
                    <a:gdLst/>
                    <a:ahLst/>
                    <a:cxnLst/>
                    <a:rect l="l" t="t" r="r" b="b"/>
                    <a:pathLst>
                      <a:path w="15550" h="21916" extrusionOk="0">
                        <a:moveTo>
                          <a:pt x="1" y="0"/>
                        </a:moveTo>
                        <a:lnTo>
                          <a:pt x="1" y="21915"/>
                        </a:lnTo>
                        <a:lnTo>
                          <a:pt x="15549" y="21915"/>
                        </a:lnTo>
                        <a:lnTo>
                          <a:pt x="15549" y="2728"/>
                        </a:lnTo>
                        <a:lnTo>
                          <a:pt x="12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01;p56">
                    <a:extLst>
                      <a:ext uri="{FF2B5EF4-FFF2-40B4-BE49-F238E27FC236}">
                        <a16:creationId xmlns:a16="http://schemas.microsoft.com/office/drawing/2014/main" id="{92FB005D-9311-EC4D-21A3-EAABC731A100}"/>
                      </a:ext>
                    </a:extLst>
                  </p:cNvPr>
                  <p:cNvSpPr/>
                  <p:nvPr/>
                </p:nvSpPr>
                <p:spPr>
                  <a:xfrm>
                    <a:off x="2288838" y="1795907"/>
                    <a:ext cx="166143" cy="26"/>
                  </a:xfrm>
                  <a:custGeom>
                    <a:avLst/>
                    <a:gdLst/>
                    <a:ahLst/>
                    <a:cxnLst/>
                    <a:rect l="l" t="t" r="r" b="b"/>
                    <a:pathLst>
                      <a:path w="6282" h="1" extrusionOk="0">
                        <a:moveTo>
                          <a:pt x="1" y="1"/>
                        </a:moveTo>
                        <a:lnTo>
                          <a:pt x="6281"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02;p56">
                    <a:extLst>
                      <a:ext uri="{FF2B5EF4-FFF2-40B4-BE49-F238E27FC236}">
                        <a16:creationId xmlns:a16="http://schemas.microsoft.com/office/drawing/2014/main" id="{7D088171-4726-2F1A-FD8F-179CC628B793}"/>
                      </a:ext>
                    </a:extLst>
                  </p:cNvPr>
                  <p:cNvSpPr/>
                  <p:nvPr/>
                </p:nvSpPr>
                <p:spPr>
                  <a:xfrm>
                    <a:off x="2287886" y="1794981"/>
                    <a:ext cx="168021" cy="1904"/>
                  </a:xfrm>
                  <a:custGeom>
                    <a:avLst/>
                    <a:gdLst/>
                    <a:ahLst/>
                    <a:cxnLst/>
                    <a:rect l="l" t="t" r="r" b="b"/>
                    <a:pathLst>
                      <a:path w="6353" h="72" extrusionOk="0">
                        <a:moveTo>
                          <a:pt x="37" y="1"/>
                        </a:moveTo>
                        <a:cubicBezTo>
                          <a:pt x="17" y="1"/>
                          <a:pt x="1" y="16"/>
                          <a:pt x="1" y="36"/>
                        </a:cubicBezTo>
                        <a:cubicBezTo>
                          <a:pt x="1" y="56"/>
                          <a:pt x="17" y="71"/>
                          <a:pt x="37" y="71"/>
                        </a:cubicBezTo>
                        <a:lnTo>
                          <a:pt x="6317" y="71"/>
                        </a:lnTo>
                        <a:cubicBezTo>
                          <a:pt x="6337" y="71"/>
                          <a:pt x="6353" y="56"/>
                          <a:pt x="6353" y="36"/>
                        </a:cubicBezTo>
                        <a:cubicBezTo>
                          <a:pt x="6353" y="16"/>
                          <a:pt x="6337" y="1"/>
                          <a:pt x="6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3;p56">
                    <a:extLst>
                      <a:ext uri="{FF2B5EF4-FFF2-40B4-BE49-F238E27FC236}">
                        <a16:creationId xmlns:a16="http://schemas.microsoft.com/office/drawing/2014/main" id="{F8E7F7B7-0F58-C5D7-A045-F8AB1AEC6BF1}"/>
                      </a:ext>
                    </a:extLst>
                  </p:cNvPr>
                  <p:cNvSpPr/>
                  <p:nvPr/>
                </p:nvSpPr>
                <p:spPr>
                  <a:xfrm>
                    <a:off x="2288838" y="1822037"/>
                    <a:ext cx="114782" cy="26"/>
                  </a:xfrm>
                  <a:custGeom>
                    <a:avLst/>
                    <a:gdLst/>
                    <a:ahLst/>
                    <a:cxnLst/>
                    <a:rect l="l" t="t" r="r" b="b"/>
                    <a:pathLst>
                      <a:path w="4340" h="1" extrusionOk="0">
                        <a:moveTo>
                          <a:pt x="1" y="1"/>
                        </a:moveTo>
                        <a:lnTo>
                          <a:pt x="4340"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04;p56">
                    <a:extLst>
                      <a:ext uri="{FF2B5EF4-FFF2-40B4-BE49-F238E27FC236}">
                        <a16:creationId xmlns:a16="http://schemas.microsoft.com/office/drawing/2014/main" id="{18D8DE6A-9446-6A5E-0129-6544F6F0F579}"/>
                      </a:ext>
                    </a:extLst>
                  </p:cNvPr>
                  <p:cNvSpPr/>
                  <p:nvPr/>
                </p:nvSpPr>
                <p:spPr>
                  <a:xfrm>
                    <a:off x="2287913" y="1821111"/>
                    <a:ext cx="116660" cy="1878"/>
                  </a:xfrm>
                  <a:custGeom>
                    <a:avLst/>
                    <a:gdLst/>
                    <a:ahLst/>
                    <a:cxnLst/>
                    <a:rect l="l" t="t" r="r" b="b"/>
                    <a:pathLst>
                      <a:path w="4411" h="71" extrusionOk="0">
                        <a:moveTo>
                          <a:pt x="36" y="0"/>
                        </a:moveTo>
                        <a:cubicBezTo>
                          <a:pt x="16" y="0"/>
                          <a:pt x="1" y="16"/>
                          <a:pt x="1" y="36"/>
                        </a:cubicBezTo>
                        <a:cubicBezTo>
                          <a:pt x="1" y="55"/>
                          <a:pt x="16" y="71"/>
                          <a:pt x="36" y="71"/>
                        </a:cubicBezTo>
                        <a:lnTo>
                          <a:pt x="4375" y="71"/>
                        </a:lnTo>
                        <a:cubicBezTo>
                          <a:pt x="4395" y="71"/>
                          <a:pt x="4410" y="55"/>
                          <a:pt x="4410" y="36"/>
                        </a:cubicBezTo>
                        <a:cubicBezTo>
                          <a:pt x="4410" y="16"/>
                          <a:pt x="4395" y="0"/>
                          <a:pt x="4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05;p56">
                    <a:extLst>
                      <a:ext uri="{FF2B5EF4-FFF2-40B4-BE49-F238E27FC236}">
                        <a16:creationId xmlns:a16="http://schemas.microsoft.com/office/drawing/2014/main" id="{9AD5B506-2A3D-88F1-8FFF-7C9D2433B7DC}"/>
                      </a:ext>
                    </a:extLst>
                  </p:cNvPr>
                  <p:cNvSpPr/>
                  <p:nvPr/>
                </p:nvSpPr>
                <p:spPr>
                  <a:xfrm>
                    <a:off x="2288838" y="1848167"/>
                    <a:ext cx="166143" cy="26"/>
                  </a:xfrm>
                  <a:custGeom>
                    <a:avLst/>
                    <a:gdLst/>
                    <a:ahLst/>
                    <a:cxnLst/>
                    <a:rect l="l" t="t" r="r" b="b"/>
                    <a:pathLst>
                      <a:path w="6282" h="1" extrusionOk="0">
                        <a:moveTo>
                          <a:pt x="1" y="0"/>
                        </a:moveTo>
                        <a:lnTo>
                          <a:pt x="6281"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06;p56">
                    <a:extLst>
                      <a:ext uri="{FF2B5EF4-FFF2-40B4-BE49-F238E27FC236}">
                        <a16:creationId xmlns:a16="http://schemas.microsoft.com/office/drawing/2014/main" id="{55167FEB-6569-EC5A-B96F-81CF2B799B7A}"/>
                      </a:ext>
                    </a:extLst>
                  </p:cNvPr>
                  <p:cNvSpPr/>
                  <p:nvPr/>
                </p:nvSpPr>
                <p:spPr>
                  <a:xfrm>
                    <a:off x="2287886" y="1847241"/>
                    <a:ext cx="168021" cy="1878"/>
                  </a:xfrm>
                  <a:custGeom>
                    <a:avLst/>
                    <a:gdLst/>
                    <a:ahLst/>
                    <a:cxnLst/>
                    <a:rect l="l" t="t" r="r" b="b"/>
                    <a:pathLst>
                      <a:path w="6353" h="71" extrusionOk="0">
                        <a:moveTo>
                          <a:pt x="37" y="0"/>
                        </a:moveTo>
                        <a:cubicBezTo>
                          <a:pt x="17" y="0"/>
                          <a:pt x="1" y="16"/>
                          <a:pt x="1" y="35"/>
                        </a:cubicBezTo>
                        <a:cubicBezTo>
                          <a:pt x="1" y="55"/>
                          <a:pt x="17" y="71"/>
                          <a:pt x="37" y="71"/>
                        </a:cubicBezTo>
                        <a:lnTo>
                          <a:pt x="6317" y="71"/>
                        </a:lnTo>
                        <a:cubicBezTo>
                          <a:pt x="6337" y="71"/>
                          <a:pt x="6353" y="55"/>
                          <a:pt x="6353" y="35"/>
                        </a:cubicBezTo>
                        <a:cubicBezTo>
                          <a:pt x="6353" y="16"/>
                          <a:pt x="6337" y="0"/>
                          <a:pt x="6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07;p56">
                    <a:extLst>
                      <a:ext uri="{FF2B5EF4-FFF2-40B4-BE49-F238E27FC236}">
                        <a16:creationId xmlns:a16="http://schemas.microsoft.com/office/drawing/2014/main" id="{24160ABE-3FB0-4815-F4AE-1149A86E4BD0}"/>
                      </a:ext>
                    </a:extLst>
                  </p:cNvPr>
                  <p:cNvSpPr/>
                  <p:nvPr/>
                </p:nvSpPr>
                <p:spPr>
                  <a:xfrm>
                    <a:off x="2446545" y="1926557"/>
                    <a:ext cx="119834" cy="26"/>
                  </a:xfrm>
                  <a:custGeom>
                    <a:avLst/>
                    <a:gdLst/>
                    <a:ahLst/>
                    <a:cxnLst/>
                    <a:rect l="l" t="t" r="r" b="b"/>
                    <a:pathLst>
                      <a:path w="4531" h="1" extrusionOk="0">
                        <a:moveTo>
                          <a:pt x="1" y="1"/>
                        </a:moveTo>
                        <a:lnTo>
                          <a:pt x="4531"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08;p56">
                    <a:extLst>
                      <a:ext uri="{FF2B5EF4-FFF2-40B4-BE49-F238E27FC236}">
                        <a16:creationId xmlns:a16="http://schemas.microsoft.com/office/drawing/2014/main" id="{4DFC488B-0A9C-67ED-240C-9A6B53CDAA5C}"/>
                      </a:ext>
                    </a:extLst>
                  </p:cNvPr>
                  <p:cNvSpPr/>
                  <p:nvPr/>
                </p:nvSpPr>
                <p:spPr>
                  <a:xfrm>
                    <a:off x="2445619" y="1925632"/>
                    <a:ext cx="121685" cy="1878"/>
                  </a:xfrm>
                  <a:custGeom>
                    <a:avLst/>
                    <a:gdLst/>
                    <a:ahLst/>
                    <a:cxnLst/>
                    <a:rect l="l" t="t" r="r" b="b"/>
                    <a:pathLst>
                      <a:path w="4601" h="71" extrusionOk="0">
                        <a:moveTo>
                          <a:pt x="36" y="0"/>
                        </a:moveTo>
                        <a:cubicBezTo>
                          <a:pt x="16" y="0"/>
                          <a:pt x="0" y="16"/>
                          <a:pt x="0" y="36"/>
                        </a:cubicBezTo>
                        <a:cubicBezTo>
                          <a:pt x="0" y="55"/>
                          <a:pt x="16" y="71"/>
                          <a:pt x="36" y="71"/>
                        </a:cubicBezTo>
                        <a:lnTo>
                          <a:pt x="4566" y="71"/>
                        </a:lnTo>
                        <a:cubicBezTo>
                          <a:pt x="4585" y="71"/>
                          <a:pt x="4601" y="55"/>
                          <a:pt x="4601" y="36"/>
                        </a:cubicBezTo>
                        <a:cubicBezTo>
                          <a:pt x="4601" y="16"/>
                          <a:pt x="4585" y="0"/>
                          <a:pt x="4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09;p56">
                    <a:extLst>
                      <a:ext uri="{FF2B5EF4-FFF2-40B4-BE49-F238E27FC236}">
                        <a16:creationId xmlns:a16="http://schemas.microsoft.com/office/drawing/2014/main" id="{A7E98B54-94D8-445C-DF8F-BE1565D29B7A}"/>
                      </a:ext>
                    </a:extLst>
                  </p:cNvPr>
                  <p:cNvSpPr/>
                  <p:nvPr/>
                </p:nvSpPr>
                <p:spPr>
                  <a:xfrm>
                    <a:off x="2446545" y="1952688"/>
                    <a:ext cx="166170" cy="26"/>
                  </a:xfrm>
                  <a:custGeom>
                    <a:avLst/>
                    <a:gdLst/>
                    <a:ahLst/>
                    <a:cxnLst/>
                    <a:rect l="l" t="t" r="r" b="b"/>
                    <a:pathLst>
                      <a:path w="6283" h="1" extrusionOk="0">
                        <a:moveTo>
                          <a:pt x="1" y="0"/>
                        </a:moveTo>
                        <a:lnTo>
                          <a:pt x="6282"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10;p56">
                    <a:extLst>
                      <a:ext uri="{FF2B5EF4-FFF2-40B4-BE49-F238E27FC236}">
                        <a16:creationId xmlns:a16="http://schemas.microsoft.com/office/drawing/2014/main" id="{7AF8A1D6-52A4-DC08-DD22-987AF9213A72}"/>
                      </a:ext>
                    </a:extLst>
                  </p:cNvPr>
                  <p:cNvSpPr/>
                  <p:nvPr/>
                </p:nvSpPr>
                <p:spPr>
                  <a:xfrm>
                    <a:off x="2445619" y="1951762"/>
                    <a:ext cx="168021" cy="1878"/>
                  </a:xfrm>
                  <a:custGeom>
                    <a:avLst/>
                    <a:gdLst/>
                    <a:ahLst/>
                    <a:cxnLst/>
                    <a:rect l="l" t="t" r="r" b="b"/>
                    <a:pathLst>
                      <a:path w="6353" h="71" extrusionOk="0">
                        <a:moveTo>
                          <a:pt x="36" y="0"/>
                        </a:moveTo>
                        <a:cubicBezTo>
                          <a:pt x="16" y="0"/>
                          <a:pt x="0" y="16"/>
                          <a:pt x="0" y="35"/>
                        </a:cubicBezTo>
                        <a:cubicBezTo>
                          <a:pt x="0" y="55"/>
                          <a:pt x="16" y="71"/>
                          <a:pt x="36" y="71"/>
                        </a:cubicBezTo>
                        <a:lnTo>
                          <a:pt x="6316" y="71"/>
                        </a:lnTo>
                        <a:cubicBezTo>
                          <a:pt x="6336" y="71"/>
                          <a:pt x="6352" y="55"/>
                          <a:pt x="6352" y="35"/>
                        </a:cubicBezTo>
                        <a:cubicBezTo>
                          <a:pt x="6352" y="16"/>
                          <a:pt x="6336" y="0"/>
                          <a:pt x="6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11;p56">
                    <a:extLst>
                      <a:ext uri="{FF2B5EF4-FFF2-40B4-BE49-F238E27FC236}">
                        <a16:creationId xmlns:a16="http://schemas.microsoft.com/office/drawing/2014/main" id="{5ED84707-8B07-EE9B-D7B8-27C4E825BC8D}"/>
                      </a:ext>
                    </a:extLst>
                  </p:cNvPr>
                  <p:cNvSpPr/>
                  <p:nvPr/>
                </p:nvSpPr>
                <p:spPr>
                  <a:xfrm>
                    <a:off x="2446545" y="1978818"/>
                    <a:ext cx="166170" cy="26"/>
                  </a:xfrm>
                  <a:custGeom>
                    <a:avLst/>
                    <a:gdLst/>
                    <a:ahLst/>
                    <a:cxnLst/>
                    <a:rect l="l" t="t" r="r" b="b"/>
                    <a:pathLst>
                      <a:path w="6283" h="1" extrusionOk="0">
                        <a:moveTo>
                          <a:pt x="1" y="0"/>
                        </a:moveTo>
                        <a:lnTo>
                          <a:pt x="6282"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12;p56">
                    <a:extLst>
                      <a:ext uri="{FF2B5EF4-FFF2-40B4-BE49-F238E27FC236}">
                        <a16:creationId xmlns:a16="http://schemas.microsoft.com/office/drawing/2014/main" id="{E0B7576B-F852-0DE7-8AA9-BA98C8C9E9BB}"/>
                      </a:ext>
                    </a:extLst>
                  </p:cNvPr>
                  <p:cNvSpPr/>
                  <p:nvPr/>
                </p:nvSpPr>
                <p:spPr>
                  <a:xfrm>
                    <a:off x="2445619" y="1977866"/>
                    <a:ext cx="168021" cy="1931"/>
                  </a:xfrm>
                  <a:custGeom>
                    <a:avLst/>
                    <a:gdLst/>
                    <a:ahLst/>
                    <a:cxnLst/>
                    <a:rect l="l" t="t" r="r" b="b"/>
                    <a:pathLst>
                      <a:path w="6353" h="73" extrusionOk="0">
                        <a:moveTo>
                          <a:pt x="36" y="1"/>
                        </a:moveTo>
                        <a:cubicBezTo>
                          <a:pt x="16" y="1"/>
                          <a:pt x="0" y="18"/>
                          <a:pt x="0" y="36"/>
                        </a:cubicBezTo>
                        <a:cubicBezTo>
                          <a:pt x="0" y="56"/>
                          <a:pt x="16" y="73"/>
                          <a:pt x="36" y="73"/>
                        </a:cubicBezTo>
                        <a:lnTo>
                          <a:pt x="6316" y="73"/>
                        </a:lnTo>
                        <a:cubicBezTo>
                          <a:pt x="6336" y="73"/>
                          <a:pt x="6352" y="56"/>
                          <a:pt x="6352" y="36"/>
                        </a:cubicBezTo>
                        <a:cubicBezTo>
                          <a:pt x="6352" y="18"/>
                          <a:pt x="6336" y="1"/>
                          <a:pt x="6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13;p56">
                    <a:extLst>
                      <a:ext uri="{FF2B5EF4-FFF2-40B4-BE49-F238E27FC236}">
                        <a16:creationId xmlns:a16="http://schemas.microsoft.com/office/drawing/2014/main" id="{77B5C8B1-5048-7C22-DB4C-B04A559B6F1C}"/>
                      </a:ext>
                    </a:extLst>
                  </p:cNvPr>
                  <p:cNvSpPr/>
                  <p:nvPr/>
                </p:nvSpPr>
                <p:spPr>
                  <a:xfrm>
                    <a:off x="2446545" y="2004974"/>
                    <a:ext cx="166170" cy="0"/>
                  </a:xfrm>
                  <a:custGeom>
                    <a:avLst/>
                    <a:gdLst/>
                    <a:ahLst/>
                    <a:cxnLst/>
                    <a:rect l="l" t="t" r="r" b="b"/>
                    <a:pathLst>
                      <a:path w="6283" extrusionOk="0">
                        <a:moveTo>
                          <a:pt x="1" y="0"/>
                        </a:moveTo>
                        <a:lnTo>
                          <a:pt x="6282"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514;p56">
                    <a:extLst>
                      <a:ext uri="{FF2B5EF4-FFF2-40B4-BE49-F238E27FC236}">
                        <a16:creationId xmlns:a16="http://schemas.microsoft.com/office/drawing/2014/main" id="{6D775DAB-B7E4-4AD3-D732-E1E200838182}"/>
                      </a:ext>
                    </a:extLst>
                  </p:cNvPr>
                  <p:cNvSpPr/>
                  <p:nvPr/>
                </p:nvSpPr>
                <p:spPr>
                  <a:xfrm>
                    <a:off x="2445619" y="2004022"/>
                    <a:ext cx="168021" cy="1904"/>
                  </a:xfrm>
                  <a:custGeom>
                    <a:avLst/>
                    <a:gdLst/>
                    <a:ahLst/>
                    <a:cxnLst/>
                    <a:rect l="l" t="t" r="r" b="b"/>
                    <a:pathLst>
                      <a:path w="6353" h="72" extrusionOk="0">
                        <a:moveTo>
                          <a:pt x="36" y="1"/>
                        </a:moveTo>
                        <a:cubicBezTo>
                          <a:pt x="16" y="1"/>
                          <a:pt x="0" y="16"/>
                          <a:pt x="0" y="36"/>
                        </a:cubicBezTo>
                        <a:cubicBezTo>
                          <a:pt x="0" y="55"/>
                          <a:pt x="16" y="71"/>
                          <a:pt x="36" y="71"/>
                        </a:cubicBezTo>
                        <a:lnTo>
                          <a:pt x="6316" y="71"/>
                        </a:lnTo>
                        <a:cubicBezTo>
                          <a:pt x="6336" y="71"/>
                          <a:pt x="6352" y="55"/>
                          <a:pt x="6352" y="36"/>
                        </a:cubicBezTo>
                        <a:cubicBezTo>
                          <a:pt x="6352" y="16"/>
                          <a:pt x="6336" y="1"/>
                          <a:pt x="6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515;p56">
                    <a:extLst>
                      <a:ext uri="{FF2B5EF4-FFF2-40B4-BE49-F238E27FC236}">
                        <a16:creationId xmlns:a16="http://schemas.microsoft.com/office/drawing/2014/main" id="{A9EB8AB6-119C-103D-A0E2-288D7C4CDFDE}"/>
                      </a:ext>
                    </a:extLst>
                  </p:cNvPr>
                  <p:cNvSpPr/>
                  <p:nvPr/>
                </p:nvSpPr>
                <p:spPr>
                  <a:xfrm>
                    <a:off x="2446545" y="2031078"/>
                    <a:ext cx="166170" cy="26"/>
                  </a:xfrm>
                  <a:custGeom>
                    <a:avLst/>
                    <a:gdLst/>
                    <a:ahLst/>
                    <a:cxnLst/>
                    <a:rect l="l" t="t" r="r" b="b"/>
                    <a:pathLst>
                      <a:path w="6283" h="1" extrusionOk="0">
                        <a:moveTo>
                          <a:pt x="1" y="1"/>
                        </a:moveTo>
                        <a:lnTo>
                          <a:pt x="6282"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516;p56">
                    <a:extLst>
                      <a:ext uri="{FF2B5EF4-FFF2-40B4-BE49-F238E27FC236}">
                        <a16:creationId xmlns:a16="http://schemas.microsoft.com/office/drawing/2014/main" id="{CD82AA84-4B5C-632B-85C6-B3DC031CAE32}"/>
                      </a:ext>
                    </a:extLst>
                  </p:cNvPr>
                  <p:cNvSpPr/>
                  <p:nvPr/>
                </p:nvSpPr>
                <p:spPr>
                  <a:xfrm>
                    <a:off x="2445619" y="2030152"/>
                    <a:ext cx="168021" cy="1904"/>
                  </a:xfrm>
                  <a:custGeom>
                    <a:avLst/>
                    <a:gdLst/>
                    <a:ahLst/>
                    <a:cxnLst/>
                    <a:rect l="l" t="t" r="r" b="b"/>
                    <a:pathLst>
                      <a:path w="6353" h="72" extrusionOk="0">
                        <a:moveTo>
                          <a:pt x="36" y="0"/>
                        </a:moveTo>
                        <a:cubicBezTo>
                          <a:pt x="16" y="0"/>
                          <a:pt x="0" y="16"/>
                          <a:pt x="0" y="36"/>
                        </a:cubicBezTo>
                        <a:cubicBezTo>
                          <a:pt x="0" y="55"/>
                          <a:pt x="16" y="71"/>
                          <a:pt x="36" y="71"/>
                        </a:cubicBezTo>
                        <a:lnTo>
                          <a:pt x="6316" y="71"/>
                        </a:lnTo>
                        <a:cubicBezTo>
                          <a:pt x="6336" y="71"/>
                          <a:pt x="6352" y="55"/>
                          <a:pt x="6352" y="36"/>
                        </a:cubicBezTo>
                        <a:cubicBezTo>
                          <a:pt x="6352" y="16"/>
                          <a:pt x="6336" y="0"/>
                          <a:pt x="6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517;p56">
                    <a:extLst>
                      <a:ext uri="{FF2B5EF4-FFF2-40B4-BE49-F238E27FC236}">
                        <a16:creationId xmlns:a16="http://schemas.microsoft.com/office/drawing/2014/main" id="{1DF29ED0-7A9F-339C-4179-9FF5FE3FA1E9}"/>
                      </a:ext>
                    </a:extLst>
                  </p:cNvPr>
                  <p:cNvSpPr/>
                  <p:nvPr/>
                </p:nvSpPr>
                <p:spPr>
                  <a:xfrm>
                    <a:off x="2288838" y="2135598"/>
                    <a:ext cx="232817" cy="26"/>
                  </a:xfrm>
                  <a:custGeom>
                    <a:avLst/>
                    <a:gdLst/>
                    <a:ahLst/>
                    <a:cxnLst/>
                    <a:rect l="l" t="t" r="r" b="b"/>
                    <a:pathLst>
                      <a:path w="8803" h="1" extrusionOk="0">
                        <a:moveTo>
                          <a:pt x="1" y="1"/>
                        </a:moveTo>
                        <a:lnTo>
                          <a:pt x="8802"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518;p56">
                    <a:extLst>
                      <a:ext uri="{FF2B5EF4-FFF2-40B4-BE49-F238E27FC236}">
                        <a16:creationId xmlns:a16="http://schemas.microsoft.com/office/drawing/2014/main" id="{FF277485-7735-12F4-EF85-7281FC4F155D}"/>
                      </a:ext>
                    </a:extLst>
                  </p:cNvPr>
                  <p:cNvSpPr/>
                  <p:nvPr/>
                </p:nvSpPr>
                <p:spPr>
                  <a:xfrm>
                    <a:off x="2287886" y="2134673"/>
                    <a:ext cx="234695" cy="1904"/>
                  </a:xfrm>
                  <a:custGeom>
                    <a:avLst/>
                    <a:gdLst/>
                    <a:ahLst/>
                    <a:cxnLst/>
                    <a:rect l="l" t="t" r="r" b="b"/>
                    <a:pathLst>
                      <a:path w="8874" h="72" extrusionOk="0">
                        <a:moveTo>
                          <a:pt x="37" y="1"/>
                        </a:moveTo>
                        <a:cubicBezTo>
                          <a:pt x="17" y="1"/>
                          <a:pt x="1" y="16"/>
                          <a:pt x="1" y="36"/>
                        </a:cubicBezTo>
                        <a:cubicBezTo>
                          <a:pt x="1" y="55"/>
                          <a:pt x="17" y="71"/>
                          <a:pt x="37" y="71"/>
                        </a:cubicBezTo>
                        <a:lnTo>
                          <a:pt x="8837" y="71"/>
                        </a:lnTo>
                        <a:cubicBezTo>
                          <a:pt x="8857" y="71"/>
                          <a:pt x="8874" y="55"/>
                          <a:pt x="8873" y="36"/>
                        </a:cubicBezTo>
                        <a:cubicBezTo>
                          <a:pt x="8873" y="16"/>
                          <a:pt x="8857" y="1"/>
                          <a:pt x="88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519;p56">
                    <a:extLst>
                      <a:ext uri="{FF2B5EF4-FFF2-40B4-BE49-F238E27FC236}">
                        <a16:creationId xmlns:a16="http://schemas.microsoft.com/office/drawing/2014/main" id="{85D32084-6585-62F7-0D40-EA6DD7E078D4}"/>
                      </a:ext>
                    </a:extLst>
                  </p:cNvPr>
                  <p:cNvSpPr/>
                  <p:nvPr/>
                </p:nvSpPr>
                <p:spPr>
                  <a:xfrm>
                    <a:off x="2288838" y="2161729"/>
                    <a:ext cx="232817" cy="26"/>
                  </a:xfrm>
                  <a:custGeom>
                    <a:avLst/>
                    <a:gdLst/>
                    <a:ahLst/>
                    <a:cxnLst/>
                    <a:rect l="l" t="t" r="r" b="b"/>
                    <a:pathLst>
                      <a:path w="8803" h="1" extrusionOk="0">
                        <a:moveTo>
                          <a:pt x="1" y="1"/>
                        </a:moveTo>
                        <a:lnTo>
                          <a:pt x="8802"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520;p56">
                    <a:extLst>
                      <a:ext uri="{FF2B5EF4-FFF2-40B4-BE49-F238E27FC236}">
                        <a16:creationId xmlns:a16="http://schemas.microsoft.com/office/drawing/2014/main" id="{6DFA97A8-32C4-CF87-FB83-D4E0E52B01FE}"/>
                      </a:ext>
                    </a:extLst>
                  </p:cNvPr>
                  <p:cNvSpPr/>
                  <p:nvPr/>
                </p:nvSpPr>
                <p:spPr>
                  <a:xfrm>
                    <a:off x="2287886" y="2160803"/>
                    <a:ext cx="234695" cy="1878"/>
                  </a:xfrm>
                  <a:custGeom>
                    <a:avLst/>
                    <a:gdLst/>
                    <a:ahLst/>
                    <a:cxnLst/>
                    <a:rect l="l" t="t" r="r" b="b"/>
                    <a:pathLst>
                      <a:path w="8874" h="71" extrusionOk="0">
                        <a:moveTo>
                          <a:pt x="37" y="0"/>
                        </a:moveTo>
                        <a:cubicBezTo>
                          <a:pt x="17" y="0"/>
                          <a:pt x="1" y="16"/>
                          <a:pt x="1" y="36"/>
                        </a:cubicBezTo>
                        <a:cubicBezTo>
                          <a:pt x="1" y="55"/>
                          <a:pt x="17" y="71"/>
                          <a:pt x="37" y="71"/>
                        </a:cubicBezTo>
                        <a:lnTo>
                          <a:pt x="8837" y="71"/>
                        </a:lnTo>
                        <a:cubicBezTo>
                          <a:pt x="8857" y="71"/>
                          <a:pt x="8874" y="55"/>
                          <a:pt x="8873" y="36"/>
                        </a:cubicBezTo>
                        <a:cubicBezTo>
                          <a:pt x="8873" y="16"/>
                          <a:pt x="8857" y="0"/>
                          <a:pt x="88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521;p56">
                    <a:extLst>
                      <a:ext uri="{FF2B5EF4-FFF2-40B4-BE49-F238E27FC236}">
                        <a16:creationId xmlns:a16="http://schemas.microsoft.com/office/drawing/2014/main" id="{D06A919C-A51B-657D-29C2-C1873C1D437C}"/>
                      </a:ext>
                    </a:extLst>
                  </p:cNvPr>
                  <p:cNvSpPr/>
                  <p:nvPr/>
                </p:nvSpPr>
                <p:spPr>
                  <a:xfrm>
                    <a:off x="2288838" y="2187859"/>
                    <a:ext cx="232817" cy="26"/>
                  </a:xfrm>
                  <a:custGeom>
                    <a:avLst/>
                    <a:gdLst/>
                    <a:ahLst/>
                    <a:cxnLst/>
                    <a:rect l="l" t="t" r="r" b="b"/>
                    <a:pathLst>
                      <a:path w="8803" h="1" extrusionOk="0">
                        <a:moveTo>
                          <a:pt x="1" y="0"/>
                        </a:moveTo>
                        <a:lnTo>
                          <a:pt x="8802"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522;p56">
                    <a:extLst>
                      <a:ext uri="{FF2B5EF4-FFF2-40B4-BE49-F238E27FC236}">
                        <a16:creationId xmlns:a16="http://schemas.microsoft.com/office/drawing/2014/main" id="{51FB0999-13A6-7207-1135-36B3A0997883}"/>
                      </a:ext>
                    </a:extLst>
                  </p:cNvPr>
                  <p:cNvSpPr/>
                  <p:nvPr/>
                </p:nvSpPr>
                <p:spPr>
                  <a:xfrm>
                    <a:off x="2287886" y="2186933"/>
                    <a:ext cx="234695" cy="1878"/>
                  </a:xfrm>
                  <a:custGeom>
                    <a:avLst/>
                    <a:gdLst/>
                    <a:ahLst/>
                    <a:cxnLst/>
                    <a:rect l="l" t="t" r="r" b="b"/>
                    <a:pathLst>
                      <a:path w="8874" h="71" extrusionOk="0">
                        <a:moveTo>
                          <a:pt x="37" y="0"/>
                        </a:moveTo>
                        <a:cubicBezTo>
                          <a:pt x="17" y="0"/>
                          <a:pt x="1" y="16"/>
                          <a:pt x="1" y="35"/>
                        </a:cubicBezTo>
                        <a:cubicBezTo>
                          <a:pt x="1" y="55"/>
                          <a:pt x="17" y="71"/>
                          <a:pt x="37" y="71"/>
                        </a:cubicBezTo>
                        <a:lnTo>
                          <a:pt x="8837" y="71"/>
                        </a:lnTo>
                        <a:cubicBezTo>
                          <a:pt x="8857" y="71"/>
                          <a:pt x="8874" y="55"/>
                          <a:pt x="8873" y="35"/>
                        </a:cubicBezTo>
                        <a:cubicBezTo>
                          <a:pt x="8873" y="16"/>
                          <a:pt x="8857" y="0"/>
                          <a:pt x="88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523;p56">
                    <a:extLst>
                      <a:ext uri="{FF2B5EF4-FFF2-40B4-BE49-F238E27FC236}">
                        <a16:creationId xmlns:a16="http://schemas.microsoft.com/office/drawing/2014/main" id="{C6E1585B-4BD4-D043-1CB5-1462C0FBBB89}"/>
                      </a:ext>
                    </a:extLst>
                  </p:cNvPr>
                  <p:cNvSpPr/>
                  <p:nvPr/>
                </p:nvSpPr>
                <p:spPr>
                  <a:xfrm>
                    <a:off x="2540460" y="2240119"/>
                    <a:ext cx="76169" cy="26"/>
                  </a:xfrm>
                  <a:custGeom>
                    <a:avLst/>
                    <a:gdLst/>
                    <a:ahLst/>
                    <a:cxnLst/>
                    <a:rect l="l" t="t" r="r" b="b"/>
                    <a:pathLst>
                      <a:path w="2880" h="1" extrusionOk="0">
                        <a:moveTo>
                          <a:pt x="0" y="1"/>
                        </a:moveTo>
                        <a:lnTo>
                          <a:pt x="2879"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524;p56">
                    <a:extLst>
                      <a:ext uri="{FF2B5EF4-FFF2-40B4-BE49-F238E27FC236}">
                        <a16:creationId xmlns:a16="http://schemas.microsoft.com/office/drawing/2014/main" id="{9DD09987-FC1A-E28A-0E80-2959DF8CFA70}"/>
                      </a:ext>
                    </a:extLst>
                  </p:cNvPr>
                  <p:cNvSpPr/>
                  <p:nvPr/>
                </p:nvSpPr>
                <p:spPr>
                  <a:xfrm>
                    <a:off x="2539508" y="2239193"/>
                    <a:ext cx="78047" cy="1904"/>
                  </a:xfrm>
                  <a:custGeom>
                    <a:avLst/>
                    <a:gdLst/>
                    <a:ahLst/>
                    <a:cxnLst/>
                    <a:rect l="l" t="t" r="r" b="b"/>
                    <a:pathLst>
                      <a:path w="2951" h="72" extrusionOk="0">
                        <a:moveTo>
                          <a:pt x="36" y="1"/>
                        </a:moveTo>
                        <a:cubicBezTo>
                          <a:pt x="17" y="1"/>
                          <a:pt x="1" y="16"/>
                          <a:pt x="1" y="36"/>
                        </a:cubicBezTo>
                        <a:cubicBezTo>
                          <a:pt x="1" y="56"/>
                          <a:pt x="17" y="71"/>
                          <a:pt x="36" y="71"/>
                        </a:cubicBezTo>
                        <a:lnTo>
                          <a:pt x="2915" y="71"/>
                        </a:lnTo>
                        <a:cubicBezTo>
                          <a:pt x="2935" y="71"/>
                          <a:pt x="2951" y="56"/>
                          <a:pt x="2951" y="36"/>
                        </a:cubicBezTo>
                        <a:cubicBezTo>
                          <a:pt x="2951" y="16"/>
                          <a:pt x="2935" y="1"/>
                          <a:pt x="29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525;p56">
                    <a:extLst>
                      <a:ext uri="{FF2B5EF4-FFF2-40B4-BE49-F238E27FC236}">
                        <a16:creationId xmlns:a16="http://schemas.microsoft.com/office/drawing/2014/main" id="{80D33A58-572B-F748-9890-154D4CBAE88D}"/>
                      </a:ext>
                    </a:extLst>
                  </p:cNvPr>
                  <p:cNvSpPr/>
                  <p:nvPr/>
                </p:nvSpPr>
                <p:spPr>
                  <a:xfrm>
                    <a:off x="2585923" y="1753617"/>
                    <a:ext cx="74185" cy="74185"/>
                  </a:xfrm>
                  <a:custGeom>
                    <a:avLst/>
                    <a:gdLst/>
                    <a:ahLst/>
                    <a:cxnLst/>
                    <a:rect l="l" t="t" r="r" b="b"/>
                    <a:pathLst>
                      <a:path w="2805" h="2805" extrusionOk="0">
                        <a:moveTo>
                          <a:pt x="0" y="0"/>
                        </a:moveTo>
                        <a:lnTo>
                          <a:pt x="0" y="2805"/>
                        </a:lnTo>
                        <a:lnTo>
                          <a:pt x="2805" y="2805"/>
                        </a:lnTo>
                        <a:lnTo>
                          <a:pt x="2735" y="2736"/>
                        </a:lnTo>
                        <a:lnTo>
                          <a:pt x="8" y="8"/>
                        </a:lnTo>
                        <a:lnTo>
                          <a:pt x="0" y="0"/>
                        </a:lnTo>
                        <a:close/>
                      </a:path>
                    </a:pathLst>
                  </a:custGeom>
                  <a:solidFill>
                    <a:srgbClr val="FDE4DA">
                      <a:alpha val="7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526;p56">
                    <a:extLst>
                      <a:ext uri="{FF2B5EF4-FFF2-40B4-BE49-F238E27FC236}">
                        <a16:creationId xmlns:a16="http://schemas.microsoft.com/office/drawing/2014/main" id="{29CB763B-8B10-47E9-65C4-6E2AC7F251C6}"/>
                      </a:ext>
                    </a:extLst>
                  </p:cNvPr>
                  <p:cNvSpPr/>
                  <p:nvPr/>
                </p:nvSpPr>
                <p:spPr>
                  <a:xfrm>
                    <a:off x="2288838" y="2109257"/>
                    <a:ext cx="232817" cy="26"/>
                  </a:xfrm>
                  <a:custGeom>
                    <a:avLst/>
                    <a:gdLst/>
                    <a:ahLst/>
                    <a:cxnLst/>
                    <a:rect l="l" t="t" r="r" b="b"/>
                    <a:pathLst>
                      <a:path w="8803" h="1" extrusionOk="0">
                        <a:moveTo>
                          <a:pt x="1" y="1"/>
                        </a:moveTo>
                        <a:lnTo>
                          <a:pt x="8802"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527;p56">
                    <a:extLst>
                      <a:ext uri="{FF2B5EF4-FFF2-40B4-BE49-F238E27FC236}">
                        <a16:creationId xmlns:a16="http://schemas.microsoft.com/office/drawing/2014/main" id="{7EFC7176-0A37-7E60-85DE-F7D71A6DE870}"/>
                      </a:ext>
                    </a:extLst>
                  </p:cNvPr>
                  <p:cNvSpPr/>
                  <p:nvPr/>
                </p:nvSpPr>
                <p:spPr>
                  <a:xfrm>
                    <a:off x="2287886" y="2108331"/>
                    <a:ext cx="234695" cy="1931"/>
                  </a:xfrm>
                  <a:custGeom>
                    <a:avLst/>
                    <a:gdLst/>
                    <a:ahLst/>
                    <a:cxnLst/>
                    <a:rect l="l" t="t" r="r" b="b"/>
                    <a:pathLst>
                      <a:path w="8874" h="73" extrusionOk="0">
                        <a:moveTo>
                          <a:pt x="37" y="0"/>
                        </a:moveTo>
                        <a:cubicBezTo>
                          <a:pt x="17" y="0"/>
                          <a:pt x="1" y="17"/>
                          <a:pt x="1" y="37"/>
                        </a:cubicBezTo>
                        <a:cubicBezTo>
                          <a:pt x="1" y="55"/>
                          <a:pt x="17" y="72"/>
                          <a:pt x="37" y="72"/>
                        </a:cubicBezTo>
                        <a:lnTo>
                          <a:pt x="8837" y="72"/>
                        </a:lnTo>
                        <a:cubicBezTo>
                          <a:pt x="8857" y="72"/>
                          <a:pt x="8874" y="55"/>
                          <a:pt x="8873" y="37"/>
                        </a:cubicBezTo>
                        <a:cubicBezTo>
                          <a:pt x="8873" y="17"/>
                          <a:pt x="8857" y="0"/>
                          <a:pt x="88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528;p56">
                    <a:extLst>
                      <a:ext uri="{FF2B5EF4-FFF2-40B4-BE49-F238E27FC236}">
                        <a16:creationId xmlns:a16="http://schemas.microsoft.com/office/drawing/2014/main" id="{868079CB-31A2-41FC-C7D0-302E0958056F}"/>
                      </a:ext>
                    </a:extLst>
                  </p:cNvPr>
                  <p:cNvSpPr/>
                  <p:nvPr/>
                </p:nvSpPr>
                <p:spPr>
                  <a:xfrm>
                    <a:off x="2288838" y="2082941"/>
                    <a:ext cx="232817" cy="26"/>
                  </a:xfrm>
                  <a:custGeom>
                    <a:avLst/>
                    <a:gdLst/>
                    <a:ahLst/>
                    <a:cxnLst/>
                    <a:rect l="l" t="t" r="r" b="b"/>
                    <a:pathLst>
                      <a:path w="8803" h="1" extrusionOk="0">
                        <a:moveTo>
                          <a:pt x="1" y="1"/>
                        </a:moveTo>
                        <a:lnTo>
                          <a:pt x="8802"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529;p56">
                    <a:extLst>
                      <a:ext uri="{FF2B5EF4-FFF2-40B4-BE49-F238E27FC236}">
                        <a16:creationId xmlns:a16="http://schemas.microsoft.com/office/drawing/2014/main" id="{5384E88A-4E1E-4171-4D7D-28E464B14CA8}"/>
                      </a:ext>
                    </a:extLst>
                  </p:cNvPr>
                  <p:cNvSpPr/>
                  <p:nvPr/>
                </p:nvSpPr>
                <p:spPr>
                  <a:xfrm>
                    <a:off x="2287886" y="2082016"/>
                    <a:ext cx="234695" cy="1878"/>
                  </a:xfrm>
                  <a:custGeom>
                    <a:avLst/>
                    <a:gdLst/>
                    <a:ahLst/>
                    <a:cxnLst/>
                    <a:rect l="l" t="t" r="r" b="b"/>
                    <a:pathLst>
                      <a:path w="8874" h="71" extrusionOk="0">
                        <a:moveTo>
                          <a:pt x="37" y="0"/>
                        </a:moveTo>
                        <a:cubicBezTo>
                          <a:pt x="17" y="0"/>
                          <a:pt x="1" y="16"/>
                          <a:pt x="1" y="36"/>
                        </a:cubicBezTo>
                        <a:cubicBezTo>
                          <a:pt x="1" y="55"/>
                          <a:pt x="17" y="71"/>
                          <a:pt x="37" y="71"/>
                        </a:cubicBezTo>
                        <a:lnTo>
                          <a:pt x="8837" y="71"/>
                        </a:lnTo>
                        <a:cubicBezTo>
                          <a:pt x="8857" y="71"/>
                          <a:pt x="8874" y="55"/>
                          <a:pt x="8873" y="36"/>
                        </a:cubicBezTo>
                        <a:cubicBezTo>
                          <a:pt x="8873" y="16"/>
                          <a:pt x="8857" y="0"/>
                          <a:pt x="88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530;p56">
                  <a:extLst>
                    <a:ext uri="{FF2B5EF4-FFF2-40B4-BE49-F238E27FC236}">
                      <a16:creationId xmlns:a16="http://schemas.microsoft.com/office/drawing/2014/main" id="{2E9A0145-B9E9-278C-97A1-B2B0D0723740}"/>
                    </a:ext>
                  </a:extLst>
                </p:cNvPr>
                <p:cNvGrpSpPr/>
                <p:nvPr/>
              </p:nvGrpSpPr>
              <p:grpSpPr>
                <a:xfrm>
                  <a:off x="275361" y="2456014"/>
                  <a:ext cx="718823" cy="1366697"/>
                  <a:chOff x="-34" y="4300247"/>
                  <a:chExt cx="443472" cy="843120"/>
                </a:xfrm>
              </p:grpSpPr>
              <p:sp>
                <p:nvSpPr>
                  <p:cNvPr id="96" name="Google Shape;2531;p56">
                    <a:extLst>
                      <a:ext uri="{FF2B5EF4-FFF2-40B4-BE49-F238E27FC236}">
                        <a16:creationId xmlns:a16="http://schemas.microsoft.com/office/drawing/2014/main" id="{D309C566-0593-7185-7AEA-3F758FA58CCD}"/>
                      </a:ext>
                    </a:extLst>
                  </p:cNvPr>
                  <p:cNvSpPr/>
                  <p:nvPr/>
                </p:nvSpPr>
                <p:spPr>
                  <a:xfrm>
                    <a:off x="-34" y="4300247"/>
                    <a:ext cx="234034" cy="577137"/>
                  </a:xfrm>
                  <a:custGeom>
                    <a:avLst/>
                    <a:gdLst/>
                    <a:ahLst/>
                    <a:cxnLst/>
                    <a:rect l="l" t="t" r="r" b="b"/>
                    <a:pathLst>
                      <a:path w="8849" h="21822" extrusionOk="0">
                        <a:moveTo>
                          <a:pt x="199" y="1"/>
                        </a:moveTo>
                        <a:cubicBezTo>
                          <a:pt x="199" y="1"/>
                          <a:pt x="1" y="6249"/>
                          <a:pt x="181" y="10579"/>
                        </a:cubicBezTo>
                        <a:lnTo>
                          <a:pt x="2264" y="12839"/>
                        </a:lnTo>
                        <a:cubicBezTo>
                          <a:pt x="2264" y="12839"/>
                          <a:pt x="1173" y="12637"/>
                          <a:pt x="300" y="12508"/>
                        </a:cubicBezTo>
                        <a:lnTo>
                          <a:pt x="300" y="12508"/>
                        </a:lnTo>
                        <a:cubicBezTo>
                          <a:pt x="390" y="13490"/>
                          <a:pt x="517" y="14215"/>
                          <a:pt x="694" y="14500"/>
                        </a:cubicBezTo>
                        <a:cubicBezTo>
                          <a:pt x="1601" y="15952"/>
                          <a:pt x="7875" y="21822"/>
                          <a:pt x="7875" y="21822"/>
                        </a:cubicBezTo>
                        <a:cubicBezTo>
                          <a:pt x="7875" y="21822"/>
                          <a:pt x="8848" y="13276"/>
                          <a:pt x="8761" y="12083"/>
                        </a:cubicBezTo>
                        <a:cubicBezTo>
                          <a:pt x="8736" y="11749"/>
                          <a:pt x="8048" y="10646"/>
                          <a:pt x="7073" y="9235"/>
                        </a:cubicBezTo>
                        <a:lnTo>
                          <a:pt x="6010" y="10090"/>
                        </a:lnTo>
                        <a:lnTo>
                          <a:pt x="6214" y="8015"/>
                        </a:lnTo>
                        <a:cubicBezTo>
                          <a:pt x="3688" y="4485"/>
                          <a:pt x="199"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532;p56">
                    <a:extLst>
                      <a:ext uri="{FF2B5EF4-FFF2-40B4-BE49-F238E27FC236}">
                        <a16:creationId xmlns:a16="http://schemas.microsoft.com/office/drawing/2014/main" id="{B67FC4C6-1470-4EE7-BA80-6B3413A5DF85}"/>
                      </a:ext>
                    </a:extLst>
                  </p:cNvPr>
                  <p:cNvSpPr/>
                  <p:nvPr/>
                </p:nvSpPr>
                <p:spPr>
                  <a:xfrm>
                    <a:off x="55664" y="4444386"/>
                    <a:ext cx="175003" cy="488380"/>
                  </a:xfrm>
                  <a:custGeom>
                    <a:avLst/>
                    <a:gdLst/>
                    <a:ahLst/>
                    <a:cxnLst/>
                    <a:rect l="l" t="t" r="r" b="b"/>
                    <a:pathLst>
                      <a:path w="6617" h="18466" extrusionOk="0">
                        <a:moveTo>
                          <a:pt x="0" y="0"/>
                        </a:moveTo>
                        <a:lnTo>
                          <a:pt x="6616" y="18465"/>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533;p56">
                    <a:extLst>
                      <a:ext uri="{FF2B5EF4-FFF2-40B4-BE49-F238E27FC236}">
                        <a16:creationId xmlns:a16="http://schemas.microsoft.com/office/drawing/2014/main" id="{6FE0A2BB-807F-6BFF-624F-2C7CEF8CA6D9}"/>
                      </a:ext>
                    </a:extLst>
                  </p:cNvPr>
                  <p:cNvSpPr/>
                  <p:nvPr/>
                </p:nvSpPr>
                <p:spPr>
                  <a:xfrm>
                    <a:off x="53786" y="4443725"/>
                    <a:ext cx="178812" cy="489728"/>
                  </a:xfrm>
                  <a:custGeom>
                    <a:avLst/>
                    <a:gdLst/>
                    <a:ahLst/>
                    <a:cxnLst/>
                    <a:rect l="l" t="t" r="r" b="b"/>
                    <a:pathLst>
                      <a:path w="6761" h="18517" extrusionOk="0">
                        <a:moveTo>
                          <a:pt x="144" y="0"/>
                        </a:moveTo>
                        <a:lnTo>
                          <a:pt x="0" y="51"/>
                        </a:lnTo>
                        <a:lnTo>
                          <a:pt x="6616" y="18516"/>
                        </a:lnTo>
                        <a:lnTo>
                          <a:pt x="6760" y="18466"/>
                        </a:lnTo>
                        <a:lnTo>
                          <a:pt x="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34;p56">
                    <a:extLst>
                      <a:ext uri="{FF2B5EF4-FFF2-40B4-BE49-F238E27FC236}">
                        <a16:creationId xmlns:a16="http://schemas.microsoft.com/office/drawing/2014/main" id="{99979130-C7C2-5615-F0D6-8D90A9F682A9}"/>
                      </a:ext>
                    </a:extLst>
                  </p:cNvPr>
                  <p:cNvSpPr/>
                  <p:nvPr/>
                </p:nvSpPr>
                <p:spPr>
                  <a:xfrm>
                    <a:off x="178777" y="4886562"/>
                    <a:ext cx="126313" cy="27849"/>
                  </a:xfrm>
                  <a:custGeom>
                    <a:avLst/>
                    <a:gdLst/>
                    <a:ahLst/>
                    <a:cxnLst/>
                    <a:rect l="l" t="t" r="r" b="b"/>
                    <a:pathLst>
                      <a:path w="4776" h="1053" extrusionOk="0">
                        <a:moveTo>
                          <a:pt x="1" y="0"/>
                        </a:moveTo>
                        <a:lnTo>
                          <a:pt x="1" y="1052"/>
                        </a:lnTo>
                        <a:lnTo>
                          <a:pt x="4775" y="1052"/>
                        </a:lnTo>
                        <a:lnTo>
                          <a:pt x="47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35;p56">
                    <a:extLst>
                      <a:ext uri="{FF2B5EF4-FFF2-40B4-BE49-F238E27FC236}">
                        <a16:creationId xmlns:a16="http://schemas.microsoft.com/office/drawing/2014/main" id="{2C6D7F19-86A0-7D4C-1C9B-14BC8FEA0262}"/>
                      </a:ext>
                    </a:extLst>
                  </p:cNvPr>
                  <p:cNvSpPr/>
                  <p:nvPr/>
                </p:nvSpPr>
                <p:spPr>
                  <a:xfrm>
                    <a:off x="39928" y="4907058"/>
                    <a:ext cx="403510" cy="236308"/>
                  </a:xfrm>
                  <a:custGeom>
                    <a:avLst/>
                    <a:gdLst/>
                    <a:ahLst/>
                    <a:cxnLst/>
                    <a:rect l="l" t="t" r="r" b="b"/>
                    <a:pathLst>
                      <a:path w="15257" h="8935" extrusionOk="0">
                        <a:moveTo>
                          <a:pt x="4072" y="0"/>
                        </a:moveTo>
                        <a:lnTo>
                          <a:pt x="87" y="4283"/>
                        </a:lnTo>
                        <a:lnTo>
                          <a:pt x="15" y="4359"/>
                        </a:lnTo>
                        <a:lnTo>
                          <a:pt x="1" y="4375"/>
                        </a:lnTo>
                        <a:lnTo>
                          <a:pt x="36" y="4436"/>
                        </a:lnTo>
                        <a:lnTo>
                          <a:pt x="2603" y="8935"/>
                        </a:lnTo>
                        <a:lnTo>
                          <a:pt x="12656" y="8935"/>
                        </a:lnTo>
                        <a:lnTo>
                          <a:pt x="15221" y="4436"/>
                        </a:lnTo>
                        <a:lnTo>
                          <a:pt x="15257" y="4375"/>
                        </a:lnTo>
                        <a:lnTo>
                          <a:pt x="15243" y="4359"/>
                        </a:lnTo>
                        <a:lnTo>
                          <a:pt x="15172" y="4283"/>
                        </a:lnTo>
                        <a:lnTo>
                          <a:pt x="111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36;p56">
                    <a:extLst>
                      <a:ext uri="{FF2B5EF4-FFF2-40B4-BE49-F238E27FC236}">
                        <a16:creationId xmlns:a16="http://schemas.microsoft.com/office/drawing/2014/main" id="{62979A5F-AAC4-6CC4-F69C-25ED798DBBF8}"/>
                      </a:ext>
                    </a:extLst>
                  </p:cNvPr>
                  <p:cNvSpPr/>
                  <p:nvPr/>
                </p:nvSpPr>
                <p:spPr>
                  <a:xfrm>
                    <a:off x="39928" y="5020333"/>
                    <a:ext cx="403510" cy="4046"/>
                  </a:xfrm>
                  <a:custGeom>
                    <a:avLst/>
                    <a:gdLst/>
                    <a:ahLst/>
                    <a:cxnLst/>
                    <a:rect l="l" t="t" r="r" b="b"/>
                    <a:pathLst>
                      <a:path w="15257" h="153" extrusionOk="0">
                        <a:moveTo>
                          <a:pt x="87" y="0"/>
                        </a:moveTo>
                        <a:lnTo>
                          <a:pt x="15" y="76"/>
                        </a:lnTo>
                        <a:lnTo>
                          <a:pt x="1" y="92"/>
                        </a:lnTo>
                        <a:lnTo>
                          <a:pt x="36" y="153"/>
                        </a:lnTo>
                        <a:lnTo>
                          <a:pt x="15221" y="153"/>
                        </a:lnTo>
                        <a:lnTo>
                          <a:pt x="15257" y="92"/>
                        </a:lnTo>
                        <a:lnTo>
                          <a:pt x="15243" y="76"/>
                        </a:ln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537;p56">
                  <a:extLst>
                    <a:ext uri="{FF2B5EF4-FFF2-40B4-BE49-F238E27FC236}">
                      <a16:creationId xmlns:a16="http://schemas.microsoft.com/office/drawing/2014/main" id="{281F2318-C927-608C-D830-D8085E9AA6CF}"/>
                    </a:ext>
                  </a:extLst>
                </p:cNvPr>
                <p:cNvGrpSpPr/>
                <p:nvPr/>
              </p:nvGrpSpPr>
              <p:grpSpPr>
                <a:xfrm>
                  <a:off x="2485003" y="2456148"/>
                  <a:ext cx="876260" cy="1366735"/>
                  <a:chOff x="4816399" y="1119591"/>
                  <a:chExt cx="311393" cy="485708"/>
                </a:xfrm>
              </p:grpSpPr>
              <p:sp>
                <p:nvSpPr>
                  <p:cNvPr id="89" name="Google Shape;2538;p56">
                    <a:extLst>
                      <a:ext uri="{FF2B5EF4-FFF2-40B4-BE49-F238E27FC236}">
                        <a16:creationId xmlns:a16="http://schemas.microsoft.com/office/drawing/2014/main" id="{7D53B6D1-95FD-642D-1D79-1975B2B86F00}"/>
                      </a:ext>
                    </a:extLst>
                  </p:cNvPr>
                  <p:cNvSpPr/>
                  <p:nvPr/>
                </p:nvSpPr>
                <p:spPr>
                  <a:xfrm>
                    <a:off x="4921872" y="1119591"/>
                    <a:ext cx="57153" cy="141362"/>
                  </a:xfrm>
                  <a:custGeom>
                    <a:avLst/>
                    <a:gdLst/>
                    <a:ahLst/>
                    <a:cxnLst/>
                    <a:rect l="l" t="t" r="r" b="b"/>
                    <a:pathLst>
                      <a:path w="2161" h="5345" extrusionOk="0">
                        <a:moveTo>
                          <a:pt x="972" y="0"/>
                        </a:moveTo>
                        <a:cubicBezTo>
                          <a:pt x="1540" y="1350"/>
                          <a:pt x="864" y="2376"/>
                          <a:pt x="433" y="3375"/>
                        </a:cubicBezTo>
                        <a:cubicBezTo>
                          <a:pt x="1" y="4374"/>
                          <a:pt x="999" y="5345"/>
                          <a:pt x="999" y="5345"/>
                        </a:cubicBezTo>
                        <a:cubicBezTo>
                          <a:pt x="729" y="4482"/>
                          <a:pt x="1782" y="4158"/>
                          <a:pt x="1971" y="2430"/>
                        </a:cubicBezTo>
                        <a:cubicBezTo>
                          <a:pt x="2160" y="702"/>
                          <a:pt x="972" y="1"/>
                          <a:pt x="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539;p56">
                    <a:extLst>
                      <a:ext uri="{FF2B5EF4-FFF2-40B4-BE49-F238E27FC236}">
                        <a16:creationId xmlns:a16="http://schemas.microsoft.com/office/drawing/2014/main" id="{055DBC9D-950C-7EF1-122E-32F466686EBD}"/>
                      </a:ext>
                    </a:extLst>
                  </p:cNvPr>
                  <p:cNvSpPr/>
                  <p:nvPr/>
                </p:nvSpPr>
                <p:spPr>
                  <a:xfrm>
                    <a:off x="4963342" y="1184652"/>
                    <a:ext cx="46151" cy="87224"/>
                  </a:xfrm>
                  <a:custGeom>
                    <a:avLst/>
                    <a:gdLst/>
                    <a:ahLst/>
                    <a:cxnLst/>
                    <a:rect l="l" t="t" r="r" b="b"/>
                    <a:pathLst>
                      <a:path w="1745" h="3298" extrusionOk="0">
                        <a:moveTo>
                          <a:pt x="1091" y="0"/>
                        </a:moveTo>
                        <a:cubicBezTo>
                          <a:pt x="1288" y="896"/>
                          <a:pt x="757" y="1452"/>
                          <a:pt x="378" y="2020"/>
                        </a:cubicBezTo>
                        <a:cubicBezTo>
                          <a:pt x="1" y="2587"/>
                          <a:pt x="507" y="3298"/>
                          <a:pt x="507" y="3298"/>
                        </a:cubicBezTo>
                        <a:cubicBezTo>
                          <a:pt x="438" y="2735"/>
                          <a:pt x="1122" y="2653"/>
                          <a:pt x="1434" y="1610"/>
                        </a:cubicBezTo>
                        <a:cubicBezTo>
                          <a:pt x="1745" y="567"/>
                          <a:pt x="1091" y="1"/>
                          <a:pt x="1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540;p56">
                    <a:extLst>
                      <a:ext uri="{FF2B5EF4-FFF2-40B4-BE49-F238E27FC236}">
                        <a16:creationId xmlns:a16="http://schemas.microsoft.com/office/drawing/2014/main" id="{63B6D17D-D272-2A76-0887-862F7C60E86D}"/>
                      </a:ext>
                    </a:extLst>
                  </p:cNvPr>
                  <p:cNvSpPr/>
                  <p:nvPr/>
                </p:nvSpPr>
                <p:spPr>
                  <a:xfrm>
                    <a:off x="4816399" y="1293034"/>
                    <a:ext cx="275795" cy="312266"/>
                  </a:xfrm>
                  <a:custGeom>
                    <a:avLst/>
                    <a:gdLst/>
                    <a:ahLst/>
                    <a:cxnLst/>
                    <a:rect l="l" t="t" r="r" b="b"/>
                    <a:pathLst>
                      <a:path w="10428" h="11807" extrusionOk="0">
                        <a:moveTo>
                          <a:pt x="4957" y="1"/>
                        </a:moveTo>
                        <a:lnTo>
                          <a:pt x="4957" y="4"/>
                        </a:lnTo>
                        <a:lnTo>
                          <a:pt x="919" y="25"/>
                        </a:lnTo>
                        <a:cubicBezTo>
                          <a:pt x="394" y="27"/>
                          <a:pt x="1" y="504"/>
                          <a:pt x="97" y="1019"/>
                        </a:cubicBezTo>
                        <a:lnTo>
                          <a:pt x="127" y="1183"/>
                        </a:lnTo>
                        <a:lnTo>
                          <a:pt x="147" y="1284"/>
                        </a:lnTo>
                        <a:lnTo>
                          <a:pt x="1918" y="10777"/>
                        </a:lnTo>
                        <a:lnTo>
                          <a:pt x="1938" y="10878"/>
                        </a:lnTo>
                        <a:lnTo>
                          <a:pt x="2012" y="11282"/>
                        </a:lnTo>
                        <a:cubicBezTo>
                          <a:pt x="2070" y="11586"/>
                          <a:pt x="2335" y="11806"/>
                          <a:pt x="2645" y="11806"/>
                        </a:cubicBezTo>
                        <a:lnTo>
                          <a:pt x="7784" y="11806"/>
                        </a:lnTo>
                        <a:cubicBezTo>
                          <a:pt x="8094" y="11806"/>
                          <a:pt x="8359" y="11586"/>
                          <a:pt x="8416" y="11282"/>
                        </a:cubicBezTo>
                        <a:lnTo>
                          <a:pt x="8491" y="10878"/>
                        </a:lnTo>
                        <a:lnTo>
                          <a:pt x="8511" y="10777"/>
                        </a:lnTo>
                        <a:lnTo>
                          <a:pt x="8834" y="9045"/>
                        </a:lnTo>
                        <a:lnTo>
                          <a:pt x="9002" y="8139"/>
                        </a:lnTo>
                        <a:lnTo>
                          <a:pt x="9837" y="3673"/>
                        </a:lnTo>
                        <a:lnTo>
                          <a:pt x="10006" y="2768"/>
                        </a:lnTo>
                        <a:lnTo>
                          <a:pt x="10283" y="1284"/>
                        </a:lnTo>
                        <a:lnTo>
                          <a:pt x="10302" y="1183"/>
                        </a:lnTo>
                        <a:lnTo>
                          <a:pt x="10333" y="1019"/>
                        </a:lnTo>
                        <a:cubicBezTo>
                          <a:pt x="10428" y="504"/>
                          <a:pt x="10034" y="27"/>
                          <a:pt x="9510" y="25"/>
                        </a:cubicBezTo>
                        <a:lnTo>
                          <a:pt x="5473" y="4"/>
                        </a:lnTo>
                        <a:lnTo>
                          <a:pt x="5473" y="1"/>
                        </a:lnTo>
                        <a:lnTo>
                          <a:pt x="5214" y="3"/>
                        </a:lnTo>
                        <a:lnTo>
                          <a:pt x="49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541;p56">
                    <a:extLst>
                      <a:ext uri="{FF2B5EF4-FFF2-40B4-BE49-F238E27FC236}">
                        <a16:creationId xmlns:a16="http://schemas.microsoft.com/office/drawing/2014/main" id="{C69D88B0-118E-5C7F-14CC-D0425914A80A}"/>
                      </a:ext>
                    </a:extLst>
                  </p:cNvPr>
                  <p:cNvSpPr/>
                  <p:nvPr/>
                </p:nvSpPr>
                <p:spPr>
                  <a:xfrm>
                    <a:off x="4994999" y="1382189"/>
                    <a:ext cx="132793" cy="132819"/>
                  </a:xfrm>
                  <a:custGeom>
                    <a:avLst/>
                    <a:gdLst/>
                    <a:ahLst/>
                    <a:cxnLst/>
                    <a:rect l="l" t="t" r="r" b="b"/>
                    <a:pathLst>
                      <a:path w="5021" h="5022" extrusionOk="0">
                        <a:moveTo>
                          <a:pt x="2510" y="716"/>
                        </a:moveTo>
                        <a:cubicBezTo>
                          <a:pt x="2539" y="716"/>
                          <a:pt x="2567" y="716"/>
                          <a:pt x="2596" y="718"/>
                        </a:cubicBezTo>
                        <a:cubicBezTo>
                          <a:pt x="3546" y="762"/>
                          <a:pt x="4306" y="1549"/>
                          <a:pt x="4306" y="2511"/>
                        </a:cubicBezTo>
                        <a:cubicBezTo>
                          <a:pt x="4306" y="3500"/>
                          <a:pt x="3500" y="4307"/>
                          <a:pt x="2510" y="4307"/>
                        </a:cubicBezTo>
                        <a:cubicBezTo>
                          <a:pt x="2312" y="4307"/>
                          <a:pt x="2121" y="4273"/>
                          <a:pt x="1942" y="4213"/>
                        </a:cubicBezTo>
                        <a:cubicBezTo>
                          <a:pt x="1229" y="3976"/>
                          <a:pt x="715" y="3302"/>
                          <a:pt x="715" y="2511"/>
                        </a:cubicBezTo>
                        <a:cubicBezTo>
                          <a:pt x="715" y="1521"/>
                          <a:pt x="1520" y="716"/>
                          <a:pt x="2510" y="716"/>
                        </a:cubicBezTo>
                        <a:close/>
                        <a:moveTo>
                          <a:pt x="2510" y="1"/>
                        </a:moveTo>
                        <a:cubicBezTo>
                          <a:pt x="1125" y="1"/>
                          <a:pt x="0" y="1127"/>
                          <a:pt x="0" y="2511"/>
                        </a:cubicBezTo>
                        <a:cubicBezTo>
                          <a:pt x="0" y="3653"/>
                          <a:pt x="766" y="4619"/>
                          <a:pt x="1811" y="4922"/>
                        </a:cubicBezTo>
                        <a:cubicBezTo>
                          <a:pt x="2034" y="4987"/>
                          <a:pt x="2267" y="5021"/>
                          <a:pt x="2510" y="5021"/>
                        </a:cubicBezTo>
                        <a:cubicBezTo>
                          <a:pt x="3894" y="5021"/>
                          <a:pt x="5021" y="3896"/>
                          <a:pt x="5021" y="2511"/>
                        </a:cubicBezTo>
                        <a:cubicBezTo>
                          <a:pt x="5021" y="1200"/>
                          <a:pt x="4010" y="120"/>
                          <a:pt x="2728" y="10"/>
                        </a:cubicBezTo>
                        <a:cubicBezTo>
                          <a:pt x="2655" y="4"/>
                          <a:pt x="2584" y="1"/>
                          <a:pt x="2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542;p56">
                    <a:extLst>
                      <a:ext uri="{FF2B5EF4-FFF2-40B4-BE49-F238E27FC236}">
                        <a16:creationId xmlns:a16="http://schemas.microsoft.com/office/drawing/2014/main" id="{7179A869-5450-D61C-84C8-0879FC5776F9}"/>
                      </a:ext>
                    </a:extLst>
                  </p:cNvPr>
                  <p:cNvSpPr/>
                  <p:nvPr/>
                </p:nvSpPr>
                <p:spPr>
                  <a:xfrm>
                    <a:off x="4895715" y="1376555"/>
                    <a:ext cx="120680" cy="120680"/>
                  </a:xfrm>
                  <a:custGeom>
                    <a:avLst/>
                    <a:gdLst/>
                    <a:ahLst/>
                    <a:cxnLst/>
                    <a:rect l="l" t="t" r="r" b="b"/>
                    <a:pathLst>
                      <a:path w="4563" h="4563" extrusionOk="0">
                        <a:moveTo>
                          <a:pt x="2281" y="102"/>
                        </a:moveTo>
                        <a:cubicBezTo>
                          <a:pt x="3482" y="102"/>
                          <a:pt x="4461" y="1079"/>
                          <a:pt x="4461" y="2282"/>
                        </a:cubicBezTo>
                        <a:cubicBezTo>
                          <a:pt x="4461" y="3483"/>
                          <a:pt x="3482" y="4460"/>
                          <a:pt x="2281" y="4460"/>
                        </a:cubicBezTo>
                        <a:cubicBezTo>
                          <a:pt x="1079" y="4460"/>
                          <a:pt x="102" y="3483"/>
                          <a:pt x="102" y="2282"/>
                        </a:cubicBezTo>
                        <a:cubicBezTo>
                          <a:pt x="102" y="1080"/>
                          <a:pt x="1079" y="102"/>
                          <a:pt x="2281" y="102"/>
                        </a:cubicBezTo>
                        <a:close/>
                        <a:moveTo>
                          <a:pt x="2281" y="0"/>
                        </a:moveTo>
                        <a:cubicBezTo>
                          <a:pt x="1023" y="0"/>
                          <a:pt x="0" y="1024"/>
                          <a:pt x="0" y="2282"/>
                        </a:cubicBezTo>
                        <a:cubicBezTo>
                          <a:pt x="0" y="3539"/>
                          <a:pt x="1023" y="4562"/>
                          <a:pt x="2281" y="4562"/>
                        </a:cubicBezTo>
                        <a:cubicBezTo>
                          <a:pt x="3538" y="4562"/>
                          <a:pt x="4562" y="3539"/>
                          <a:pt x="4562" y="2282"/>
                        </a:cubicBezTo>
                        <a:cubicBezTo>
                          <a:pt x="4562" y="1024"/>
                          <a:pt x="3538" y="0"/>
                          <a:pt x="2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543;p56">
                    <a:extLst>
                      <a:ext uri="{FF2B5EF4-FFF2-40B4-BE49-F238E27FC236}">
                        <a16:creationId xmlns:a16="http://schemas.microsoft.com/office/drawing/2014/main" id="{C09AF705-9523-6FF3-BB91-C534CADD7FA8}"/>
                      </a:ext>
                    </a:extLst>
                  </p:cNvPr>
                  <p:cNvSpPr/>
                  <p:nvPr/>
                </p:nvSpPr>
                <p:spPr>
                  <a:xfrm>
                    <a:off x="4819758" y="1324295"/>
                    <a:ext cx="269130" cy="2724"/>
                  </a:xfrm>
                  <a:custGeom>
                    <a:avLst/>
                    <a:gdLst/>
                    <a:ahLst/>
                    <a:cxnLst/>
                    <a:rect l="l" t="t" r="r" b="b"/>
                    <a:pathLst>
                      <a:path w="10176" h="103" extrusionOk="0">
                        <a:moveTo>
                          <a:pt x="0" y="1"/>
                        </a:moveTo>
                        <a:lnTo>
                          <a:pt x="20" y="102"/>
                        </a:lnTo>
                        <a:lnTo>
                          <a:pt x="10156" y="102"/>
                        </a:lnTo>
                        <a:lnTo>
                          <a:pt x="101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544;p56">
                    <a:extLst>
                      <a:ext uri="{FF2B5EF4-FFF2-40B4-BE49-F238E27FC236}">
                        <a16:creationId xmlns:a16="http://schemas.microsoft.com/office/drawing/2014/main" id="{5004DCB6-5618-C70B-F9A5-26BDA5605CA3}"/>
                      </a:ext>
                    </a:extLst>
                  </p:cNvPr>
                  <p:cNvSpPr/>
                  <p:nvPr/>
                </p:nvSpPr>
                <p:spPr>
                  <a:xfrm>
                    <a:off x="4925813" y="1404960"/>
                    <a:ext cx="62707" cy="62707"/>
                  </a:xfrm>
                  <a:custGeom>
                    <a:avLst/>
                    <a:gdLst/>
                    <a:ahLst/>
                    <a:cxnLst/>
                    <a:rect l="l" t="t" r="r" b="b"/>
                    <a:pathLst>
                      <a:path w="2371" h="2371" extrusionOk="0">
                        <a:moveTo>
                          <a:pt x="1185" y="103"/>
                        </a:moveTo>
                        <a:cubicBezTo>
                          <a:pt x="1782" y="103"/>
                          <a:pt x="2268" y="588"/>
                          <a:pt x="2268" y="1186"/>
                        </a:cubicBezTo>
                        <a:cubicBezTo>
                          <a:pt x="2268" y="1783"/>
                          <a:pt x="1783" y="2269"/>
                          <a:pt x="1185" y="2269"/>
                        </a:cubicBezTo>
                        <a:cubicBezTo>
                          <a:pt x="588" y="2269"/>
                          <a:pt x="102" y="1783"/>
                          <a:pt x="102" y="1186"/>
                        </a:cubicBezTo>
                        <a:cubicBezTo>
                          <a:pt x="102" y="588"/>
                          <a:pt x="588" y="103"/>
                          <a:pt x="1185" y="103"/>
                        </a:cubicBezTo>
                        <a:close/>
                        <a:moveTo>
                          <a:pt x="1185" y="1"/>
                        </a:moveTo>
                        <a:cubicBezTo>
                          <a:pt x="532" y="1"/>
                          <a:pt x="0" y="532"/>
                          <a:pt x="0" y="1186"/>
                        </a:cubicBezTo>
                        <a:cubicBezTo>
                          <a:pt x="0" y="1839"/>
                          <a:pt x="532" y="2371"/>
                          <a:pt x="1185" y="2371"/>
                        </a:cubicBezTo>
                        <a:cubicBezTo>
                          <a:pt x="1838" y="2371"/>
                          <a:pt x="2370" y="1839"/>
                          <a:pt x="2370" y="1186"/>
                        </a:cubicBezTo>
                        <a:cubicBezTo>
                          <a:pt x="2370" y="532"/>
                          <a:pt x="1838" y="1"/>
                          <a:pt x="1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545;p56">
                  <a:extLst>
                    <a:ext uri="{FF2B5EF4-FFF2-40B4-BE49-F238E27FC236}">
                      <a16:creationId xmlns:a16="http://schemas.microsoft.com/office/drawing/2014/main" id="{AB6F9797-CB05-A727-153F-6DF5C1C15237}"/>
                    </a:ext>
                  </a:extLst>
                </p:cNvPr>
                <p:cNvGrpSpPr/>
                <p:nvPr/>
              </p:nvGrpSpPr>
              <p:grpSpPr>
                <a:xfrm>
                  <a:off x="24069" y="3818159"/>
                  <a:ext cx="3384112" cy="937790"/>
                  <a:chOff x="24069" y="3818159"/>
                  <a:chExt cx="3384112" cy="937790"/>
                </a:xfrm>
              </p:grpSpPr>
              <p:sp>
                <p:nvSpPr>
                  <p:cNvPr id="68" name="Google Shape;2546;p56">
                    <a:extLst>
                      <a:ext uri="{FF2B5EF4-FFF2-40B4-BE49-F238E27FC236}">
                        <a16:creationId xmlns:a16="http://schemas.microsoft.com/office/drawing/2014/main" id="{3A0C7400-9756-301A-7F42-EEA14E5A75A6}"/>
                      </a:ext>
                    </a:extLst>
                  </p:cNvPr>
                  <p:cNvSpPr/>
                  <p:nvPr/>
                </p:nvSpPr>
                <p:spPr>
                  <a:xfrm>
                    <a:off x="24069" y="4354144"/>
                    <a:ext cx="1806421" cy="401805"/>
                  </a:xfrm>
                  <a:custGeom>
                    <a:avLst/>
                    <a:gdLst/>
                    <a:ahLst/>
                    <a:cxnLst/>
                    <a:rect l="l" t="t" r="r" b="b"/>
                    <a:pathLst>
                      <a:path w="22105" h="4917" extrusionOk="0">
                        <a:moveTo>
                          <a:pt x="170" y="0"/>
                        </a:moveTo>
                        <a:cubicBezTo>
                          <a:pt x="77" y="0"/>
                          <a:pt x="0" y="77"/>
                          <a:pt x="0" y="172"/>
                        </a:cubicBezTo>
                        <a:lnTo>
                          <a:pt x="0" y="4746"/>
                        </a:lnTo>
                        <a:cubicBezTo>
                          <a:pt x="0" y="4840"/>
                          <a:pt x="77" y="4916"/>
                          <a:pt x="170" y="4916"/>
                        </a:cubicBezTo>
                        <a:lnTo>
                          <a:pt x="22104" y="4916"/>
                        </a:lnTo>
                        <a:lnTo>
                          <a:pt x="22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2547;p56">
                    <a:extLst>
                      <a:ext uri="{FF2B5EF4-FFF2-40B4-BE49-F238E27FC236}">
                        <a16:creationId xmlns:a16="http://schemas.microsoft.com/office/drawing/2014/main" id="{C541377E-6400-3E98-ACE7-90F1F054DB39}"/>
                      </a:ext>
                    </a:extLst>
                  </p:cNvPr>
                  <p:cNvGrpSpPr/>
                  <p:nvPr/>
                </p:nvGrpSpPr>
                <p:grpSpPr>
                  <a:xfrm>
                    <a:off x="24069" y="3818159"/>
                    <a:ext cx="3384112" cy="937790"/>
                    <a:chOff x="332675" y="4392364"/>
                    <a:chExt cx="1095217" cy="303512"/>
                  </a:xfrm>
                </p:grpSpPr>
                <p:sp>
                  <p:nvSpPr>
                    <p:cNvPr id="70" name="Google Shape;2548;p56">
                      <a:extLst>
                        <a:ext uri="{FF2B5EF4-FFF2-40B4-BE49-F238E27FC236}">
                          <a16:creationId xmlns:a16="http://schemas.microsoft.com/office/drawing/2014/main" id="{F723D123-766E-108E-CA01-0F6996A98F18}"/>
                        </a:ext>
                      </a:extLst>
                    </p:cNvPr>
                    <p:cNvSpPr/>
                    <p:nvPr/>
                  </p:nvSpPr>
                  <p:spPr>
                    <a:xfrm>
                      <a:off x="332675" y="4565833"/>
                      <a:ext cx="584622" cy="130042"/>
                    </a:xfrm>
                    <a:custGeom>
                      <a:avLst/>
                      <a:gdLst/>
                      <a:ahLst/>
                      <a:cxnLst/>
                      <a:rect l="l" t="t" r="r" b="b"/>
                      <a:pathLst>
                        <a:path w="22105" h="4917" extrusionOk="0">
                          <a:moveTo>
                            <a:pt x="170" y="0"/>
                          </a:moveTo>
                          <a:cubicBezTo>
                            <a:pt x="77" y="0"/>
                            <a:pt x="0" y="77"/>
                            <a:pt x="0" y="172"/>
                          </a:cubicBezTo>
                          <a:lnTo>
                            <a:pt x="0" y="4746"/>
                          </a:lnTo>
                          <a:cubicBezTo>
                            <a:pt x="0" y="4840"/>
                            <a:pt x="77" y="4916"/>
                            <a:pt x="170" y="4916"/>
                          </a:cubicBezTo>
                          <a:lnTo>
                            <a:pt x="22104" y="4916"/>
                          </a:lnTo>
                          <a:lnTo>
                            <a:pt x="22104" y="0"/>
                          </a:ln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49;p56">
                      <a:extLst>
                        <a:ext uri="{FF2B5EF4-FFF2-40B4-BE49-F238E27FC236}">
                          <a16:creationId xmlns:a16="http://schemas.microsoft.com/office/drawing/2014/main" id="{AE388DE0-AA8E-6AB7-308B-91FDD71C111F}"/>
                        </a:ext>
                      </a:extLst>
                    </p:cNvPr>
                    <p:cNvSpPr/>
                    <p:nvPr/>
                  </p:nvSpPr>
                  <p:spPr>
                    <a:xfrm>
                      <a:off x="849830" y="4566018"/>
                      <a:ext cx="578063" cy="129646"/>
                    </a:xfrm>
                    <a:custGeom>
                      <a:avLst/>
                      <a:gdLst/>
                      <a:ahLst/>
                      <a:cxnLst/>
                      <a:rect l="l" t="t" r="r" b="b"/>
                      <a:pathLst>
                        <a:path w="21857" h="4902" extrusionOk="0">
                          <a:moveTo>
                            <a:pt x="2462" y="1"/>
                          </a:moveTo>
                          <a:cubicBezTo>
                            <a:pt x="1785" y="1"/>
                            <a:pt x="1173" y="275"/>
                            <a:pt x="729" y="719"/>
                          </a:cubicBezTo>
                          <a:cubicBezTo>
                            <a:pt x="278" y="1170"/>
                            <a:pt x="1" y="1799"/>
                            <a:pt x="12" y="2491"/>
                          </a:cubicBezTo>
                          <a:cubicBezTo>
                            <a:pt x="34" y="3838"/>
                            <a:pt x="1170" y="4901"/>
                            <a:pt x="2517" y="4901"/>
                          </a:cubicBezTo>
                          <a:lnTo>
                            <a:pt x="21385" y="4901"/>
                          </a:lnTo>
                          <a:cubicBezTo>
                            <a:pt x="21645" y="4901"/>
                            <a:pt x="21857" y="4690"/>
                            <a:pt x="21857" y="4429"/>
                          </a:cubicBezTo>
                          <a:cubicBezTo>
                            <a:pt x="21857" y="4169"/>
                            <a:pt x="21645" y="3958"/>
                            <a:pt x="21385" y="3958"/>
                          </a:cubicBezTo>
                          <a:lnTo>
                            <a:pt x="19834" y="3958"/>
                          </a:lnTo>
                          <a:lnTo>
                            <a:pt x="19834" y="946"/>
                          </a:lnTo>
                          <a:lnTo>
                            <a:pt x="21385" y="946"/>
                          </a:lnTo>
                          <a:cubicBezTo>
                            <a:pt x="21645" y="946"/>
                            <a:pt x="21857" y="734"/>
                            <a:pt x="21857" y="474"/>
                          </a:cubicBezTo>
                          <a:lnTo>
                            <a:pt x="21857" y="473"/>
                          </a:lnTo>
                          <a:cubicBezTo>
                            <a:pt x="21857" y="212"/>
                            <a:pt x="21645" y="1"/>
                            <a:pt x="213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50;p56">
                      <a:extLst>
                        <a:ext uri="{FF2B5EF4-FFF2-40B4-BE49-F238E27FC236}">
                          <a16:creationId xmlns:a16="http://schemas.microsoft.com/office/drawing/2014/main" id="{AB96505F-7051-6574-362D-F1BB114010DF}"/>
                        </a:ext>
                      </a:extLst>
                    </p:cNvPr>
                    <p:cNvSpPr/>
                    <p:nvPr/>
                  </p:nvSpPr>
                  <p:spPr>
                    <a:xfrm>
                      <a:off x="875193" y="4591090"/>
                      <a:ext cx="527628" cy="79501"/>
                    </a:xfrm>
                    <a:custGeom>
                      <a:avLst/>
                      <a:gdLst/>
                      <a:ahLst/>
                      <a:cxnLst/>
                      <a:rect l="l" t="t" r="r" b="b"/>
                      <a:pathLst>
                        <a:path w="19950" h="3006" extrusionOk="0">
                          <a:moveTo>
                            <a:pt x="1504" y="1"/>
                          </a:moveTo>
                          <a:cubicBezTo>
                            <a:pt x="674" y="1"/>
                            <a:pt x="0" y="673"/>
                            <a:pt x="0" y="1503"/>
                          </a:cubicBezTo>
                          <a:cubicBezTo>
                            <a:pt x="0" y="2333"/>
                            <a:pt x="674" y="3006"/>
                            <a:pt x="1504" y="3006"/>
                          </a:cubicBezTo>
                          <a:lnTo>
                            <a:pt x="19949" y="3006"/>
                          </a:lnTo>
                          <a:lnTo>
                            <a:pt x="19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51;p56">
                      <a:extLst>
                        <a:ext uri="{FF2B5EF4-FFF2-40B4-BE49-F238E27FC236}">
                          <a16:creationId xmlns:a16="http://schemas.microsoft.com/office/drawing/2014/main" id="{3ED80D19-0A27-9FAE-A2F6-E6C44A835C14}"/>
                        </a:ext>
                      </a:extLst>
                    </p:cNvPr>
                    <p:cNvSpPr/>
                    <p:nvPr/>
                  </p:nvSpPr>
                  <p:spPr>
                    <a:xfrm>
                      <a:off x="395567" y="4605769"/>
                      <a:ext cx="409592" cy="46706"/>
                    </a:xfrm>
                    <a:custGeom>
                      <a:avLst/>
                      <a:gdLst/>
                      <a:ahLst/>
                      <a:cxnLst/>
                      <a:rect l="l" t="t" r="r" b="b"/>
                      <a:pathLst>
                        <a:path w="15487" h="1766" extrusionOk="0">
                          <a:moveTo>
                            <a:pt x="14604" y="104"/>
                          </a:moveTo>
                          <a:cubicBezTo>
                            <a:pt x="15033" y="104"/>
                            <a:pt x="15383" y="453"/>
                            <a:pt x="15383" y="883"/>
                          </a:cubicBezTo>
                          <a:cubicBezTo>
                            <a:pt x="15383" y="1313"/>
                            <a:pt x="15033" y="1662"/>
                            <a:pt x="14604" y="1662"/>
                          </a:cubicBezTo>
                          <a:lnTo>
                            <a:pt x="883" y="1662"/>
                          </a:lnTo>
                          <a:cubicBezTo>
                            <a:pt x="454" y="1662"/>
                            <a:pt x="104" y="1313"/>
                            <a:pt x="104" y="883"/>
                          </a:cubicBezTo>
                          <a:cubicBezTo>
                            <a:pt x="104" y="453"/>
                            <a:pt x="454" y="104"/>
                            <a:pt x="883" y="104"/>
                          </a:cubicBezTo>
                          <a:close/>
                          <a:moveTo>
                            <a:pt x="883" y="0"/>
                          </a:moveTo>
                          <a:cubicBezTo>
                            <a:pt x="397" y="0"/>
                            <a:pt x="0" y="396"/>
                            <a:pt x="0" y="883"/>
                          </a:cubicBezTo>
                          <a:cubicBezTo>
                            <a:pt x="0" y="1370"/>
                            <a:pt x="397" y="1766"/>
                            <a:pt x="883" y="1766"/>
                          </a:cubicBezTo>
                          <a:lnTo>
                            <a:pt x="14604" y="1766"/>
                          </a:lnTo>
                          <a:cubicBezTo>
                            <a:pt x="15090" y="1766"/>
                            <a:pt x="15487" y="1370"/>
                            <a:pt x="15487" y="883"/>
                          </a:cubicBezTo>
                          <a:cubicBezTo>
                            <a:pt x="15487" y="396"/>
                            <a:pt x="15090" y="0"/>
                            <a:pt x="146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52;p56">
                      <a:extLst>
                        <a:ext uri="{FF2B5EF4-FFF2-40B4-BE49-F238E27FC236}">
                          <a16:creationId xmlns:a16="http://schemas.microsoft.com/office/drawing/2014/main" id="{9E7044B7-48F9-386B-72B0-7E378D93C202}"/>
                        </a:ext>
                      </a:extLst>
                    </p:cNvPr>
                    <p:cNvSpPr/>
                    <p:nvPr/>
                  </p:nvSpPr>
                  <p:spPr>
                    <a:xfrm>
                      <a:off x="965564" y="4616718"/>
                      <a:ext cx="436093" cy="26"/>
                    </a:xfrm>
                    <a:custGeom>
                      <a:avLst/>
                      <a:gdLst/>
                      <a:ahLst/>
                      <a:cxnLst/>
                      <a:rect l="l" t="t" r="r" b="b"/>
                      <a:pathLst>
                        <a:path w="16489" h="1" extrusionOk="0">
                          <a:moveTo>
                            <a:pt x="0" y="0"/>
                          </a:moveTo>
                          <a:lnTo>
                            <a:pt x="16489"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53;p56">
                      <a:extLst>
                        <a:ext uri="{FF2B5EF4-FFF2-40B4-BE49-F238E27FC236}">
                          <a16:creationId xmlns:a16="http://schemas.microsoft.com/office/drawing/2014/main" id="{EF866BDF-D9E2-DD1E-8580-74D15A93A4F7}"/>
                        </a:ext>
                      </a:extLst>
                    </p:cNvPr>
                    <p:cNvSpPr/>
                    <p:nvPr/>
                  </p:nvSpPr>
                  <p:spPr>
                    <a:xfrm>
                      <a:off x="964162" y="4615343"/>
                      <a:ext cx="438870" cy="2751"/>
                    </a:xfrm>
                    <a:custGeom>
                      <a:avLst/>
                      <a:gdLst/>
                      <a:ahLst/>
                      <a:cxnLst/>
                      <a:rect l="l" t="t" r="r" b="b"/>
                      <a:pathLst>
                        <a:path w="16594" h="104" extrusionOk="0">
                          <a:moveTo>
                            <a:pt x="52" y="0"/>
                          </a:moveTo>
                          <a:cubicBezTo>
                            <a:pt x="24" y="0"/>
                            <a:pt x="0" y="23"/>
                            <a:pt x="0" y="52"/>
                          </a:cubicBezTo>
                          <a:cubicBezTo>
                            <a:pt x="0" y="81"/>
                            <a:pt x="24" y="104"/>
                            <a:pt x="52" y="104"/>
                          </a:cubicBezTo>
                          <a:lnTo>
                            <a:pt x="16542" y="104"/>
                          </a:lnTo>
                          <a:cubicBezTo>
                            <a:pt x="16571" y="104"/>
                            <a:pt x="16594" y="81"/>
                            <a:pt x="16594" y="52"/>
                          </a:cubicBezTo>
                          <a:cubicBezTo>
                            <a:pt x="16594" y="23"/>
                            <a:pt x="16571" y="0"/>
                            <a:pt x="165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54;p56">
                      <a:extLst>
                        <a:ext uri="{FF2B5EF4-FFF2-40B4-BE49-F238E27FC236}">
                          <a16:creationId xmlns:a16="http://schemas.microsoft.com/office/drawing/2014/main" id="{DD1F0925-FF32-4502-FBE8-D92F90C9F271}"/>
                        </a:ext>
                      </a:extLst>
                    </p:cNvPr>
                    <p:cNvSpPr/>
                    <p:nvPr/>
                  </p:nvSpPr>
                  <p:spPr>
                    <a:xfrm>
                      <a:off x="1113908" y="4640283"/>
                      <a:ext cx="290314" cy="2803"/>
                    </a:xfrm>
                    <a:custGeom>
                      <a:avLst/>
                      <a:gdLst/>
                      <a:ahLst/>
                      <a:cxnLst/>
                      <a:rect l="l" t="t" r="r" b="b"/>
                      <a:pathLst>
                        <a:path w="10977" h="106" extrusionOk="0">
                          <a:moveTo>
                            <a:pt x="53" y="0"/>
                          </a:moveTo>
                          <a:cubicBezTo>
                            <a:pt x="24" y="0"/>
                            <a:pt x="0" y="24"/>
                            <a:pt x="0" y="53"/>
                          </a:cubicBezTo>
                          <a:cubicBezTo>
                            <a:pt x="0" y="81"/>
                            <a:pt x="24" y="105"/>
                            <a:pt x="53" y="105"/>
                          </a:cubicBezTo>
                          <a:lnTo>
                            <a:pt x="10924" y="105"/>
                          </a:lnTo>
                          <a:cubicBezTo>
                            <a:pt x="10953" y="105"/>
                            <a:pt x="10976" y="81"/>
                            <a:pt x="10976" y="53"/>
                          </a:cubicBezTo>
                          <a:cubicBezTo>
                            <a:pt x="10976" y="24"/>
                            <a:pt x="10953" y="0"/>
                            <a:pt x="10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55;p56">
                      <a:extLst>
                        <a:ext uri="{FF2B5EF4-FFF2-40B4-BE49-F238E27FC236}">
                          <a16:creationId xmlns:a16="http://schemas.microsoft.com/office/drawing/2014/main" id="{BF2D1646-DE4A-B961-DEA7-E8ED0BC795DD}"/>
                        </a:ext>
                      </a:extLst>
                    </p:cNvPr>
                    <p:cNvSpPr/>
                    <p:nvPr/>
                  </p:nvSpPr>
                  <p:spPr>
                    <a:xfrm>
                      <a:off x="421222" y="4392364"/>
                      <a:ext cx="958246" cy="174236"/>
                    </a:xfrm>
                    <a:custGeom>
                      <a:avLst/>
                      <a:gdLst/>
                      <a:ahLst/>
                      <a:cxnLst/>
                      <a:rect l="l" t="t" r="r" b="b"/>
                      <a:pathLst>
                        <a:path w="36232" h="6588" extrusionOk="0">
                          <a:moveTo>
                            <a:pt x="0" y="0"/>
                          </a:moveTo>
                          <a:lnTo>
                            <a:pt x="0" y="6587"/>
                          </a:lnTo>
                          <a:lnTo>
                            <a:pt x="36232" y="6587"/>
                          </a:lnTo>
                          <a:lnTo>
                            <a:pt x="362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56;p56">
                      <a:extLst>
                        <a:ext uri="{FF2B5EF4-FFF2-40B4-BE49-F238E27FC236}">
                          <a16:creationId xmlns:a16="http://schemas.microsoft.com/office/drawing/2014/main" id="{6FF2A1C1-CF21-33DA-09C0-E05C8F1D8B2D}"/>
                        </a:ext>
                      </a:extLst>
                    </p:cNvPr>
                    <p:cNvSpPr/>
                    <p:nvPr/>
                  </p:nvSpPr>
                  <p:spPr>
                    <a:xfrm>
                      <a:off x="691700" y="4430263"/>
                      <a:ext cx="416601" cy="96930"/>
                    </a:xfrm>
                    <a:custGeom>
                      <a:avLst/>
                      <a:gdLst/>
                      <a:ahLst/>
                      <a:cxnLst/>
                      <a:rect l="l" t="t" r="r" b="b"/>
                      <a:pathLst>
                        <a:path w="15752" h="3665" extrusionOk="0">
                          <a:moveTo>
                            <a:pt x="1832" y="1"/>
                          </a:moveTo>
                          <a:cubicBezTo>
                            <a:pt x="820" y="1"/>
                            <a:pt x="0" y="821"/>
                            <a:pt x="0" y="1832"/>
                          </a:cubicBezTo>
                          <a:cubicBezTo>
                            <a:pt x="0" y="2844"/>
                            <a:pt x="820" y="3664"/>
                            <a:pt x="1832" y="3664"/>
                          </a:cubicBezTo>
                          <a:lnTo>
                            <a:pt x="13920" y="3664"/>
                          </a:lnTo>
                          <a:cubicBezTo>
                            <a:pt x="14932" y="3664"/>
                            <a:pt x="15751" y="2844"/>
                            <a:pt x="15751" y="1832"/>
                          </a:cubicBezTo>
                          <a:cubicBezTo>
                            <a:pt x="15751" y="821"/>
                            <a:pt x="14932" y="1"/>
                            <a:pt x="13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57;p56">
                      <a:extLst>
                        <a:ext uri="{FF2B5EF4-FFF2-40B4-BE49-F238E27FC236}">
                          <a16:creationId xmlns:a16="http://schemas.microsoft.com/office/drawing/2014/main" id="{1DD53BA7-5584-C309-510B-740AAC9281D9}"/>
                        </a:ext>
                      </a:extLst>
                    </p:cNvPr>
                    <p:cNvSpPr/>
                    <p:nvPr/>
                  </p:nvSpPr>
                  <p:spPr>
                    <a:xfrm>
                      <a:off x="524552" y="4392364"/>
                      <a:ext cx="24834" cy="174236"/>
                    </a:xfrm>
                    <a:custGeom>
                      <a:avLst/>
                      <a:gdLst/>
                      <a:ahLst/>
                      <a:cxnLst/>
                      <a:rect l="l" t="t" r="r" b="b"/>
                      <a:pathLst>
                        <a:path w="939" h="6588" extrusionOk="0">
                          <a:moveTo>
                            <a:pt x="1" y="0"/>
                          </a:moveTo>
                          <a:lnTo>
                            <a:pt x="1" y="6587"/>
                          </a:lnTo>
                          <a:lnTo>
                            <a:pt x="939" y="6587"/>
                          </a:lnTo>
                          <a:lnTo>
                            <a:pt x="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58;p56">
                      <a:extLst>
                        <a:ext uri="{FF2B5EF4-FFF2-40B4-BE49-F238E27FC236}">
                          <a16:creationId xmlns:a16="http://schemas.microsoft.com/office/drawing/2014/main" id="{6DC445D5-6D31-FC5A-EC33-5CFA2440DB06}"/>
                        </a:ext>
                      </a:extLst>
                    </p:cNvPr>
                    <p:cNvSpPr/>
                    <p:nvPr/>
                  </p:nvSpPr>
                  <p:spPr>
                    <a:xfrm>
                      <a:off x="573400" y="4392364"/>
                      <a:ext cx="24834" cy="174236"/>
                    </a:xfrm>
                    <a:custGeom>
                      <a:avLst/>
                      <a:gdLst/>
                      <a:ahLst/>
                      <a:cxnLst/>
                      <a:rect l="l" t="t" r="r" b="b"/>
                      <a:pathLst>
                        <a:path w="939" h="6588" extrusionOk="0">
                          <a:moveTo>
                            <a:pt x="1" y="0"/>
                          </a:moveTo>
                          <a:lnTo>
                            <a:pt x="1" y="6587"/>
                          </a:lnTo>
                          <a:lnTo>
                            <a:pt x="938" y="6587"/>
                          </a:lnTo>
                          <a:lnTo>
                            <a:pt x="9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59;p56">
                      <a:extLst>
                        <a:ext uri="{FF2B5EF4-FFF2-40B4-BE49-F238E27FC236}">
                          <a16:creationId xmlns:a16="http://schemas.microsoft.com/office/drawing/2014/main" id="{DFA67E5A-2796-B146-1D9C-E6B3776B4DBA}"/>
                        </a:ext>
                      </a:extLst>
                    </p:cNvPr>
                    <p:cNvSpPr/>
                    <p:nvPr/>
                  </p:nvSpPr>
                  <p:spPr>
                    <a:xfrm>
                      <a:off x="1202454" y="4392364"/>
                      <a:ext cx="24861" cy="174236"/>
                    </a:xfrm>
                    <a:custGeom>
                      <a:avLst/>
                      <a:gdLst/>
                      <a:ahLst/>
                      <a:cxnLst/>
                      <a:rect l="l" t="t" r="r" b="b"/>
                      <a:pathLst>
                        <a:path w="940" h="6588" extrusionOk="0">
                          <a:moveTo>
                            <a:pt x="0" y="0"/>
                          </a:moveTo>
                          <a:lnTo>
                            <a:pt x="0" y="6587"/>
                          </a:lnTo>
                          <a:lnTo>
                            <a:pt x="939" y="6587"/>
                          </a:lnTo>
                          <a:lnTo>
                            <a:pt x="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560;p56">
                      <a:extLst>
                        <a:ext uri="{FF2B5EF4-FFF2-40B4-BE49-F238E27FC236}">
                          <a16:creationId xmlns:a16="http://schemas.microsoft.com/office/drawing/2014/main" id="{F17B2637-130F-F317-8EFC-9782F708B8BA}"/>
                        </a:ext>
                      </a:extLst>
                    </p:cNvPr>
                    <p:cNvSpPr/>
                    <p:nvPr/>
                  </p:nvSpPr>
                  <p:spPr>
                    <a:xfrm>
                      <a:off x="1251303" y="4392364"/>
                      <a:ext cx="24834" cy="174236"/>
                    </a:xfrm>
                    <a:custGeom>
                      <a:avLst/>
                      <a:gdLst/>
                      <a:ahLst/>
                      <a:cxnLst/>
                      <a:rect l="l" t="t" r="r" b="b"/>
                      <a:pathLst>
                        <a:path w="939" h="6588" extrusionOk="0">
                          <a:moveTo>
                            <a:pt x="0" y="0"/>
                          </a:moveTo>
                          <a:lnTo>
                            <a:pt x="0" y="6587"/>
                          </a:lnTo>
                          <a:lnTo>
                            <a:pt x="938" y="6587"/>
                          </a:lnTo>
                          <a:lnTo>
                            <a:pt x="9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61;p56">
                      <a:extLst>
                        <a:ext uri="{FF2B5EF4-FFF2-40B4-BE49-F238E27FC236}">
                          <a16:creationId xmlns:a16="http://schemas.microsoft.com/office/drawing/2014/main" id="{6BAF40F4-13EF-2BC5-E419-32EFB865C465}"/>
                        </a:ext>
                      </a:extLst>
                    </p:cNvPr>
                    <p:cNvSpPr/>
                    <p:nvPr/>
                  </p:nvSpPr>
                  <p:spPr>
                    <a:xfrm>
                      <a:off x="510614" y="4392364"/>
                      <a:ext cx="2803" cy="174236"/>
                    </a:xfrm>
                    <a:custGeom>
                      <a:avLst/>
                      <a:gdLst/>
                      <a:ahLst/>
                      <a:cxnLst/>
                      <a:rect l="l" t="t" r="r" b="b"/>
                      <a:pathLst>
                        <a:path w="106" h="6588" extrusionOk="0">
                          <a:moveTo>
                            <a:pt x="1" y="0"/>
                          </a:moveTo>
                          <a:lnTo>
                            <a:pt x="1" y="6587"/>
                          </a:lnTo>
                          <a:lnTo>
                            <a:pt x="105" y="6587"/>
                          </a:lnTo>
                          <a:lnTo>
                            <a:pt x="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62;p56">
                      <a:extLst>
                        <a:ext uri="{FF2B5EF4-FFF2-40B4-BE49-F238E27FC236}">
                          <a16:creationId xmlns:a16="http://schemas.microsoft.com/office/drawing/2014/main" id="{953FA0EF-D323-6A02-AF19-B349BAEF6454}"/>
                        </a:ext>
                      </a:extLst>
                    </p:cNvPr>
                    <p:cNvSpPr/>
                    <p:nvPr/>
                  </p:nvSpPr>
                  <p:spPr>
                    <a:xfrm>
                      <a:off x="1289440" y="4392364"/>
                      <a:ext cx="2803" cy="174236"/>
                    </a:xfrm>
                    <a:custGeom>
                      <a:avLst/>
                      <a:gdLst/>
                      <a:ahLst/>
                      <a:cxnLst/>
                      <a:rect l="l" t="t" r="r" b="b"/>
                      <a:pathLst>
                        <a:path w="106" h="6588" extrusionOk="0">
                          <a:moveTo>
                            <a:pt x="0" y="0"/>
                          </a:moveTo>
                          <a:lnTo>
                            <a:pt x="0" y="6587"/>
                          </a:lnTo>
                          <a:lnTo>
                            <a:pt x="105" y="6587"/>
                          </a:lnTo>
                          <a:lnTo>
                            <a:pt x="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563;p56">
                      <a:extLst>
                        <a:ext uri="{FF2B5EF4-FFF2-40B4-BE49-F238E27FC236}">
                          <a16:creationId xmlns:a16="http://schemas.microsoft.com/office/drawing/2014/main" id="{E7CE9242-EC4E-0B02-B65E-3C85A50B5F25}"/>
                        </a:ext>
                      </a:extLst>
                    </p:cNvPr>
                    <p:cNvSpPr/>
                    <p:nvPr/>
                  </p:nvSpPr>
                  <p:spPr>
                    <a:xfrm>
                      <a:off x="748747" y="4461868"/>
                      <a:ext cx="309621" cy="26"/>
                    </a:xfrm>
                    <a:custGeom>
                      <a:avLst/>
                      <a:gdLst/>
                      <a:ahLst/>
                      <a:cxnLst/>
                      <a:rect l="l" t="t" r="r" b="b"/>
                      <a:pathLst>
                        <a:path w="11707" h="1" extrusionOk="0">
                          <a:moveTo>
                            <a:pt x="0" y="0"/>
                          </a:moveTo>
                          <a:lnTo>
                            <a:pt x="11706" y="0"/>
                          </a:lnTo>
                        </a:path>
                      </a:pathLst>
                    </a:custGeom>
                    <a:solidFill>
                      <a:srgbClr val="767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564;p56">
                      <a:extLst>
                        <a:ext uri="{FF2B5EF4-FFF2-40B4-BE49-F238E27FC236}">
                          <a16:creationId xmlns:a16="http://schemas.microsoft.com/office/drawing/2014/main" id="{9E14B8C2-75A4-435C-43A2-B66932840EFE}"/>
                        </a:ext>
                      </a:extLst>
                    </p:cNvPr>
                    <p:cNvSpPr/>
                    <p:nvPr/>
                  </p:nvSpPr>
                  <p:spPr>
                    <a:xfrm>
                      <a:off x="748747" y="4460492"/>
                      <a:ext cx="309621" cy="2751"/>
                    </a:xfrm>
                    <a:custGeom>
                      <a:avLst/>
                      <a:gdLst/>
                      <a:ahLst/>
                      <a:cxnLst/>
                      <a:rect l="l" t="t" r="r" b="b"/>
                      <a:pathLst>
                        <a:path w="11707" h="104" extrusionOk="0">
                          <a:moveTo>
                            <a:pt x="0" y="0"/>
                          </a:moveTo>
                          <a:lnTo>
                            <a:pt x="0" y="104"/>
                          </a:lnTo>
                          <a:lnTo>
                            <a:pt x="11706" y="104"/>
                          </a:lnTo>
                          <a:lnTo>
                            <a:pt x="117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565;p56">
                      <a:extLst>
                        <a:ext uri="{FF2B5EF4-FFF2-40B4-BE49-F238E27FC236}">
                          <a16:creationId xmlns:a16="http://schemas.microsoft.com/office/drawing/2014/main" id="{D950D23D-E35B-7061-3EDF-82A648EFAD56}"/>
                        </a:ext>
                      </a:extLst>
                    </p:cNvPr>
                    <p:cNvSpPr/>
                    <p:nvPr/>
                  </p:nvSpPr>
                  <p:spPr>
                    <a:xfrm>
                      <a:off x="747875" y="4491938"/>
                      <a:ext cx="309594" cy="26"/>
                    </a:xfrm>
                    <a:custGeom>
                      <a:avLst/>
                      <a:gdLst/>
                      <a:ahLst/>
                      <a:cxnLst/>
                      <a:rect l="l" t="t" r="r" b="b"/>
                      <a:pathLst>
                        <a:path w="11706" h="1" extrusionOk="0">
                          <a:moveTo>
                            <a:pt x="0" y="0"/>
                          </a:moveTo>
                          <a:lnTo>
                            <a:pt x="11706" y="0"/>
                          </a:lnTo>
                        </a:path>
                      </a:pathLst>
                    </a:custGeom>
                    <a:solidFill>
                      <a:srgbClr val="767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566;p56">
                      <a:extLst>
                        <a:ext uri="{FF2B5EF4-FFF2-40B4-BE49-F238E27FC236}">
                          <a16:creationId xmlns:a16="http://schemas.microsoft.com/office/drawing/2014/main" id="{964BCFA5-3582-5280-C69B-8712399F10FD}"/>
                        </a:ext>
                      </a:extLst>
                    </p:cNvPr>
                    <p:cNvSpPr/>
                    <p:nvPr/>
                  </p:nvSpPr>
                  <p:spPr>
                    <a:xfrm>
                      <a:off x="747875" y="4490563"/>
                      <a:ext cx="309594" cy="2777"/>
                    </a:xfrm>
                    <a:custGeom>
                      <a:avLst/>
                      <a:gdLst/>
                      <a:ahLst/>
                      <a:cxnLst/>
                      <a:rect l="l" t="t" r="r" b="b"/>
                      <a:pathLst>
                        <a:path w="11706" h="105" extrusionOk="0">
                          <a:moveTo>
                            <a:pt x="0" y="0"/>
                          </a:moveTo>
                          <a:lnTo>
                            <a:pt x="0" y="104"/>
                          </a:lnTo>
                          <a:lnTo>
                            <a:pt x="11706" y="104"/>
                          </a:lnTo>
                          <a:lnTo>
                            <a:pt x="117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2567;p56">
                  <a:extLst>
                    <a:ext uri="{FF2B5EF4-FFF2-40B4-BE49-F238E27FC236}">
                      <a16:creationId xmlns:a16="http://schemas.microsoft.com/office/drawing/2014/main" id="{D74A9484-3BD7-8A9F-8A65-C0A947119995}"/>
                    </a:ext>
                  </a:extLst>
                </p:cNvPr>
                <p:cNvGrpSpPr/>
                <p:nvPr/>
              </p:nvGrpSpPr>
              <p:grpSpPr>
                <a:xfrm>
                  <a:off x="1070380" y="552696"/>
                  <a:ext cx="1959090" cy="3278658"/>
                  <a:chOff x="1695039" y="2422157"/>
                  <a:chExt cx="624690" cy="1045390"/>
                </a:xfrm>
              </p:grpSpPr>
              <p:sp>
                <p:nvSpPr>
                  <p:cNvPr id="33" name="Google Shape;2568;p56">
                    <a:extLst>
                      <a:ext uri="{FF2B5EF4-FFF2-40B4-BE49-F238E27FC236}">
                        <a16:creationId xmlns:a16="http://schemas.microsoft.com/office/drawing/2014/main" id="{D85AFEEC-AB0D-31F3-C6C3-B9D07D7F5B62}"/>
                      </a:ext>
                    </a:extLst>
                  </p:cNvPr>
                  <p:cNvSpPr/>
                  <p:nvPr/>
                </p:nvSpPr>
                <p:spPr>
                  <a:xfrm>
                    <a:off x="1804399" y="2485446"/>
                    <a:ext cx="214912" cy="189258"/>
                  </a:xfrm>
                  <a:custGeom>
                    <a:avLst/>
                    <a:gdLst/>
                    <a:ahLst/>
                    <a:cxnLst/>
                    <a:rect l="l" t="t" r="r" b="b"/>
                    <a:pathLst>
                      <a:path w="8126" h="7156" extrusionOk="0">
                        <a:moveTo>
                          <a:pt x="1749" y="1"/>
                        </a:moveTo>
                        <a:cubicBezTo>
                          <a:pt x="1749" y="1"/>
                          <a:pt x="1992" y="751"/>
                          <a:pt x="1521" y="1222"/>
                        </a:cubicBezTo>
                        <a:cubicBezTo>
                          <a:pt x="1050" y="1693"/>
                          <a:pt x="968" y="2185"/>
                          <a:pt x="1439" y="2779"/>
                        </a:cubicBezTo>
                        <a:cubicBezTo>
                          <a:pt x="1910" y="3373"/>
                          <a:pt x="764" y="3065"/>
                          <a:pt x="354" y="4623"/>
                        </a:cubicBezTo>
                        <a:cubicBezTo>
                          <a:pt x="0" y="5965"/>
                          <a:pt x="394" y="7155"/>
                          <a:pt x="1927" y="7155"/>
                        </a:cubicBezTo>
                        <a:cubicBezTo>
                          <a:pt x="2172" y="7155"/>
                          <a:pt x="2446" y="7125"/>
                          <a:pt x="2751" y="7060"/>
                        </a:cubicBezTo>
                        <a:cubicBezTo>
                          <a:pt x="4963" y="6589"/>
                          <a:pt x="6403" y="5909"/>
                          <a:pt x="7617" y="4139"/>
                        </a:cubicBezTo>
                        <a:cubicBezTo>
                          <a:pt x="8125" y="3398"/>
                          <a:pt x="7559" y="2599"/>
                          <a:pt x="6991" y="2366"/>
                        </a:cubicBezTo>
                        <a:cubicBezTo>
                          <a:pt x="5985" y="1953"/>
                          <a:pt x="5988" y="648"/>
                          <a:pt x="5988" y="648"/>
                        </a:cubicBezTo>
                        <a:lnTo>
                          <a:pt x="17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69;p56">
                    <a:extLst>
                      <a:ext uri="{FF2B5EF4-FFF2-40B4-BE49-F238E27FC236}">
                        <a16:creationId xmlns:a16="http://schemas.microsoft.com/office/drawing/2014/main" id="{35985C80-8BAF-2F27-2E48-C6B2ED5BB8C2}"/>
                      </a:ext>
                    </a:extLst>
                  </p:cNvPr>
                  <p:cNvSpPr/>
                  <p:nvPr/>
                </p:nvSpPr>
                <p:spPr>
                  <a:xfrm>
                    <a:off x="2232214" y="2624639"/>
                    <a:ext cx="29912" cy="45701"/>
                  </a:xfrm>
                  <a:custGeom>
                    <a:avLst/>
                    <a:gdLst/>
                    <a:ahLst/>
                    <a:cxnLst/>
                    <a:rect l="l" t="t" r="r" b="b"/>
                    <a:pathLst>
                      <a:path w="1131" h="1728" extrusionOk="0">
                        <a:moveTo>
                          <a:pt x="607" y="1"/>
                        </a:moveTo>
                        <a:cubicBezTo>
                          <a:pt x="602" y="1"/>
                          <a:pt x="597" y="2"/>
                          <a:pt x="592" y="6"/>
                        </a:cubicBezTo>
                        <a:cubicBezTo>
                          <a:pt x="414" y="150"/>
                          <a:pt x="0" y="784"/>
                          <a:pt x="5" y="811"/>
                        </a:cubicBezTo>
                        <a:cubicBezTo>
                          <a:pt x="43" y="1032"/>
                          <a:pt x="551" y="1727"/>
                          <a:pt x="551" y="1727"/>
                        </a:cubicBezTo>
                        <a:lnTo>
                          <a:pt x="1130" y="1149"/>
                        </a:lnTo>
                        <a:cubicBezTo>
                          <a:pt x="1130" y="1149"/>
                          <a:pt x="746" y="1"/>
                          <a:pt x="607" y="1"/>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70;p56">
                    <a:extLst>
                      <a:ext uri="{FF2B5EF4-FFF2-40B4-BE49-F238E27FC236}">
                        <a16:creationId xmlns:a16="http://schemas.microsoft.com/office/drawing/2014/main" id="{36799414-4318-0C62-0AF8-E10B1D4A328C}"/>
                      </a:ext>
                    </a:extLst>
                  </p:cNvPr>
                  <p:cNvSpPr/>
                  <p:nvPr/>
                </p:nvSpPr>
                <p:spPr>
                  <a:xfrm>
                    <a:off x="1734366" y="2822995"/>
                    <a:ext cx="301554" cy="628498"/>
                  </a:xfrm>
                  <a:custGeom>
                    <a:avLst/>
                    <a:gdLst/>
                    <a:ahLst/>
                    <a:cxnLst/>
                    <a:rect l="l" t="t" r="r" b="b"/>
                    <a:pathLst>
                      <a:path w="11402" h="23764" extrusionOk="0">
                        <a:moveTo>
                          <a:pt x="4995" y="0"/>
                        </a:moveTo>
                        <a:cubicBezTo>
                          <a:pt x="4995" y="0"/>
                          <a:pt x="3965" y="1331"/>
                          <a:pt x="3749" y="2190"/>
                        </a:cubicBezTo>
                        <a:cubicBezTo>
                          <a:pt x="3621" y="2701"/>
                          <a:pt x="2936" y="2999"/>
                          <a:pt x="2769" y="3688"/>
                        </a:cubicBezTo>
                        <a:cubicBezTo>
                          <a:pt x="2757" y="3736"/>
                          <a:pt x="2746" y="3785"/>
                          <a:pt x="2733" y="3835"/>
                        </a:cubicBezTo>
                        <a:cubicBezTo>
                          <a:pt x="2069" y="6556"/>
                          <a:pt x="1214" y="10220"/>
                          <a:pt x="960" y="12058"/>
                        </a:cubicBezTo>
                        <a:cubicBezTo>
                          <a:pt x="778" y="13362"/>
                          <a:pt x="591" y="15574"/>
                          <a:pt x="429" y="17716"/>
                        </a:cubicBezTo>
                        <a:cubicBezTo>
                          <a:pt x="220" y="20462"/>
                          <a:pt x="55" y="23091"/>
                          <a:pt x="3" y="23535"/>
                        </a:cubicBezTo>
                        <a:cubicBezTo>
                          <a:pt x="0" y="23565"/>
                          <a:pt x="159" y="23764"/>
                          <a:pt x="801" y="23764"/>
                        </a:cubicBezTo>
                        <a:cubicBezTo>
                          <a:pt x="1092" y="23764"/>
                          <a:pt x="1484" y="23723"/>
                          <a:pt x="2006" y="23606"/>
                        </a:cubicBezTo>
                        <a:cubicBezTo>
                          <a:pt x="2088" y="23586"/>
                          <a:pt x="2819" y="21106"/>
                          <a:pt x="3717" y="18030"/>
                        </a:cubicBezTo>
                        <a:cubicBezTo>
                          <a:pt x="4803" y="14302"/>
                          <a:pt x="6133" y="9705"/>
                          <a:pt x="6849" y="7556"/>
                        </a:cubicBezTo>
                        <a:lnTo>
                          <a:pt x="8088" y="17969"/>
                        </a:lnTo>
                        <a:lnTo>
                          <a:pt x="8766" y="23680"/>
                        </a:lnTo>
                        <a:lnTo>
                          <a:pt x="10987" y="23656"/>
                        </a:lnTo>
                        <a:cubicBezTo>
                          <a:pt x="10987" y="23656"/>
                          <a:pt x="11149" y="21104"/>
                          <a:pt x="11270" y="17519"/>
                        </a:cubicBezTo>
                        <a:cubicBezTo>
                          <a:pt x="11343" y="15412"/>
                          <a:pt x="11400" y="12946"/>
                          <a:pt x="11402" y="10429"/>
                        </a:cubicBezTo>
                        <a:lnTo>
                          <a:pt x="10685" y="1331"/>
                        </a:lnTo>
                        <a:lnTo>
                          <a:pt x="4995" y="0"/>
                        </a:ln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71;p56">
                    <a:extLst>
                      <a:ext uri="{FF2B5EF4-FFF2-40B4-BE49-F238E27FC236}">
                        <a16:creationId xmlns:a16="http://schemas.microsoft.com/office/drawing/2014/main" id="{0FB99473-9D27-31EE-BE51-C85FD4B10A81}"/>
                      </a:ext>
                    </a:extLst>
                  </p:cNvPr>
                  <p:cNvSpPr/>
                  <p:nvPr/>
                </p:nvSpPr>
                <p:spPr>
                  <a:xfrm>
                    <a:off x="1913760" y="2879620"/>
                    <a:ext cx="18645" cy="143504"/>
                  </a:xfrm>
                  <a:custGeom>
                    <a:avLst/>
                    <a:gdLst/>
                    <a:ahLst/>
                    <a:cxnLst/>
                    <a:rect l="l" t="t" r="r" b="b"/>
                    <a:pathLst>
                      <a:path w="705" h="5426" extrusionOk="0">
                        <a:moveTo>
                          <a:pt x="570" y="1"/>
                        </a:moveTo>
                        <a:cubicBezTo>
                          <a:pt x="570" y="24"/>
                          <a:pt x="550" y="2331"/>
                          <a:pt x="1" y="5402"/>
                        </a:cubicBezTo>
                        <a:lnTo>
                          <a:pt x="133" y="5425"/>
                        </a:lnTo>
                        <a:cubicBezTo>
                          <a:pt x="683" y="2343"/>
                          <a:pt x="704" y="25"/>
                          <a:pt x="704" y="1"/>
                        </a:cubicBezTo>
                        <a:close/>
                      </a:path>
                    </a:pathLst>
                  </a:custGeom>
                  <a:solidFill>
                    <a:srgbClr val="767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72;p56">
                    <a:extLst>
                      <a:ext uri="{FF2B5EF4-FFF2-40B4-BE49-F238E27FC236}">
                        <a16:creationId xmlns:a16="http://schemas.microsoft.com/office/drawing/2014/main" id="{7A3E7549-51CB-AD97-9E2F-A080A5823F23}"/>
                      </a:ext>
                    </a:extLst>
                  </p:cNvPr>
                  <p:cNvSpPr/>
                  <p:nvPr/>
                </p:nvSpPr>
                <p:spPr>
                  <a:xfrm>
                    <a:off x="1806647" y="2863910"/>
                    <a:ext cx="60750" cy="60538"/>
                  </a:xfrm>
                  <a:custGeom>
                    <a:avLst/>
                    <a:gdLst/>
                    <a:ahLst/>
                    <a:cxnLst/>
                    <a:rect l="l" t="t" r="r" b="b"/>
                    <a:pathLst>
                      <a:path w="2297" h="2289" extrusionOk="0">
                        <a:moveTo>
                          <a:pt x="2165" y="0"/>
                        </a:moveTo>
                        <a:cubicBezTo>
                          <a:pt x="2092" y="306"/>
                          <a:pt x="1978" y="572"/>
                          <a:pt x="1837" y="801"/>
                        </a:cubicBezTo>
                        <a:cubicBezTo>
                          <a:pt x="1354" y="1596"/>
                          <a:pt x="566" y="1971"/>
                          <a:pt x="36" y="2141"/>
                        </a:cubicBezTo>
                        <a:cubicBezTo>
                          <a:pt x="24" y="2189"/>
                          <a:pt x="13" y="2238"/>
                          <a:pt x="0" y="2288"/>
                        </a:cubicBezTo>
                        <a:cubicBezTo>
                          <a:pt x="559" y="2119"/>
                          <a:pt x="1447" y="1722"/>
                          <a:pt x="1971" y="838"/>
                        </a:cubicBezTo>
                        <a:cubicBezTo>
                          <a:pt x="2109" y="604"/>
                          <a:pt x="2221" y="339"/>
                          <a:pt x="2296" y="33"/>
                        </a:cubicBezTo>
                        <a:lnTo>
                          <a:pt x="2165" y="0"/>
                        </a:lnTo>
                        <a:close/>
                      </a:path>
                    </a:pathLst>
                  </a:custGeom>
                  <a:solidFill>
                    <a:srgbClr val="767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73;p56">
                    <a:extLst>
                      <a:ext uri="{FF2B5EF4-FFF2-40B4-BE49-F238E27FC236}">
                        <a16:creationId xmlns:a16="http://schemas.microsoft.com/office/drawing/2014/main" id="{1AC31FAD-DF87-55A7-5156-BD25256387D2}"/>
                      </a:ext>
                    </a:extLst>
                  </p:cNvPr>
                  <p:cNvSpPr/>
                  <p:nvPr/>
                </p:nvSpPr>
                <p:spPr>
                  <a:xfrm>
                    <a:off x="2244671" y="2605333"/>
                    <a:ext cx="75058" cy="50859"/>
                  </a:xfrm>
                  <a:custGeom>
                    <a:avLst/>
                    <a:gdLst/>
                    <a:ahLst/>
                    <a:cxnLst/>
                    <a:rect l="l" t="t" r="r" b="b"/>
                    <a:pathLst>
                      <a:path w="2838" h="1923" extrusionOk="0">
                        <a:moveTo>
                          <a:pt x="1378" y="1"/>
                        </a:moveTo>
                        <a:cubicBezTo>
                          <a:pt x="1271" y="1"/>
                          <a:pt x="91" y="763"/>
                          <a:pt x="91" y="763"/>
                        </a:cubicBezTo>
                        <a:cubicBezTo>
                          <a:pt x="1" y="941"/>
                          <a:pt x="94" y="1923"/>
                          <a:pt x="640" y="1923"/>
                        </a:cubicBezTo>
                        <a:cubicBezTo>
                          <a:pt x="659" y="1923"/>
                          <a:pt x="678" y="1922"/>
                          <a:pt x="699" y="1919"/>
                        </a:cubicBezTo>
                        <a:cubicBezTo>
                          <a:pt x="1296" y="1846"/>
                          <a:pt x="2102" y="1508"/>
                          <a:pt x="2226" y="1425"/>
                        </a:cubicBezTo>
                        <a:cubicBezTo>
                          <a:pt x="2294" y="1380"/>
                          <a:pt x="2117" y="1369"/>
                          <a:pt x="1944" y="1369"/>
                        </a:cubicBezTo>
                        <a:cubicBezTo>
                          <a:pt x="1801" y="1369"/>
                          <a:pt x="1660" y="1376"/>
                          <a:pt x="1660" y="1376"/>
                        </a:cubicBezTo>
                        <a:cubicBezTo>
                          <a:pt x="1660" y="1376"/>
                          <a:pt x="2645" y="1096"/>
                          <a:pt x="2664" y="968"/>
                        </a:cubicBezTo>
                        <a:cubicBezTo>
                          <a:pt x="2668" y="941"/>
                          <a:pt x="2632" y="930"/>
                          <a:pt x="2572" y="930"/>
                        </a:cubicBezTo>
                        <a:cubicBezTo>
                          <a:pt x="2340" y="930"/>
                          <a:pt x="1748" y="1090"/>
                          <a:pt x="1748" y="1090"/>
                        </a:cubicBezTo>
                        <a:cubicBezTo>
                          <a:pt x="1748" y="1090"/>
                          <a:pt x="2045" y="973"/>
                          <a:pt x="2316" y="814"/>
                        </a:cubicBezTo>
                        <a:cubicBezTo>
                          <a:pt x="2606" y="644"/>
                          <a:pt x="2837" y="473"/>
                          <a:pt x="2803" y="416"/>
                        </a:cubicBezTo>
                        <a:cubicBezTo>
                          <a:pt x="2794" y="400"/>
                          <a:pt x="2775" y="393"/>
                          <a:pt x="2748" y="393"/>
                        </a:cubicBezTo>
                        <a:cubicBezTo>
                          <a:pt x="2639" y="393"/>
                          <a:pt x="2401" y="510"/>
                          <a:pt x="2162" y="619"/>
                        </a:cubicBezTo>
                        <a:cubicBezTo>
                          <a:pt x="1917" y="730"/>
                          <a:pt x="1654" y="761"/>
                          <a:pt x="1654" y="761"/>
                        </a:cubicBezTo>
                        <a:cubicBezTo>
                          <a:pt x="2197" y="452"/>
                          <a:pt x="2382" y="315"/>
                          <a:pt x="2451" y="186"/>
                        </a:cubicBezTo>
                        <a:cubicBezTo>
                          <a:pt x="2471" y="149"/>
                          <a:pt x="2442" y="108"/>
                          <a:pt x="2405" y="108"/>
                        </a:cubicBezTo>
                        <a:cubicBezTo>
                          <a:pt x="2397" y="108"/>
                          <a:pt x="2388" y="111"/>
                          <a:pt x="2379" y="116"/>
                        </a:cubicBezTo>
                        <a:cubicBezTo>
                          <a:pt x="1882" y="402"/>
                          <a:pt x="901" y="568"/>
                          <a:pt x="901" y="568"/>
                        </a:cubicBezTo>
                        <a:cubicBezTo>
                          <a:pt x="901" y="568"/>
                          <a:pt x="1390" y="83"/>
                          <a:pt x="1386" y="6"/>
                        </a:cubicBezTo>
                        <a:cubicBezTo>
                          <a:pt x="1385" y="2"/>
                          <a:pt x="1383" y="1"/>
                          <a:pt x="1378" y="1"/>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74;p56">
                    <a:extLst>
                      <a:ext uri="{FF2B5EF4-FFF2-40B4-BE49-F238E27FC236}">
                        <a16:creationId xmlns:a16="http://schemas.microsoft.com/office/drawing/2014/main" id="{5B2A9ACC-2799-D9F2-B306-D419754A47E3}"/>
                      </a:ext>
                    </a:extLst>
                  </p:cNvPr>
                  <p:cNvSpPr/>
                  <p:nvPr/>
                </p:nvSpPr>
                <p:spPr>
                  <a:xfrm>
                    <a:off x="1948565" y="2584254"/>
                    <a:ext cx="305204" cy="199388"/>
                  </a:xfrm>
                  <a:custGeom>
                    <a:avLst/>
                    <a:gdLst/>
                    <a:ahLst/>
                    <a:cxnLst/>
                    <a:rect l="l" t="t" r="r" b="b"/>
                    <a:pathLst>
                      <a:path w="11540" h="7539" extrusionOk="0">
                        <a:moveTo>
                          <a:pt x="393" y="1"/>
                        </a:moveTo>
                        <a:cubicBezTo>
                          <a:pt x="359" y="1"/>
                          <a:pt x="325" y="1"/>
                          <a:pt x="291" y="2"/>
                        </a:cubicBezTo>
                        <a:cubicBezTo>
                          <a:pt x="216" y="42"/>
                          <a:pt x="833" y="318"/>
                          <a:pt x="766" y="373"/>
                        </a:cubicBezTo>
                        <a:cubicBezTo>
                          <a:pt x="0" y="995"/>
                          <a:pt x="22" y="2170"/>
                          <a:pt x="813" y="2761"/>
                        </a:cubicBezTo>
                        <a:cubicBezTo>
                          <a:pt x="1442" y="3231"/>
                          <a:pt x="2203" y="4072"/>
                          <a:pt x="3002" y="4919"/>
                        </a:cubicBezTo>
                        <a:cubicBezTo>
                          <a:pt x="3468" y="5414"/>
                          <a:pt x="3948" y="5912"/>
                          <a:pt x="4425" y="6338"/>
                        </a:cubicBezTo>
                        <a:cubicBezTo>
                          <a:pt x="5181" y="7016"/>
                          <a:pt x="5924" y="7513"/>
                          <a:pt x="6579" y="7538"/>
                        </a:cubicBezTo>
                        <a:cubicBezTo>
                          <a:pt x="6608" y="7538"/>
                          <a:pt x="6637" y="7539"/>
                          <a:pt x="6666" y="7539"/>
                        </a:cubicBezTo>
                        <a:cubicBezTo>
                          <a:pt x="6733" y="7539"/>
                          <a:pt x="6800" y="7536"/>
                          <a:pt x="6866" y="7531"/>
                        </a:cubicBezTo>
                        <a:cubicBezTo>
                          <a:pt x="9516" y="7328"/>
                          <a:pt x="11540" y="3063"/>
                          <a:pt x="11540" y="3063"/>
                        </a:cubicBezTo>
                        <a:lnTo>
                          <a:pt x="10823" y="1980"/>
                        </a:lnTo>
                        <a:lnTo>
                          <a:pt x="6642" y="4722"/>
                        </a:lnTo>
                        <a:lnTo>
                          <a:pt x="4777" y="2516"/>
                        </a:lnTo>
                        <a:cubicBezTo>
                          <a:pt x="4026" y="1602"/>
                          <a:pt x="2506" y="1"/>
                          <a:pt x="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75;p56">
                    <a:extLst>
                      <a:ext uri="{FF2B5EF4-FFF2-40B4-BE49-F238E27FC236}">
                        <a16:creationId xmlns:a16="http://schemas.microsoft.com/office/drawing/2014/main" id="{6A208F88-9434-3B62-26AE-52D1001FC349}"/>
                      </a:ext>
                    </a:extLst>
                  </p:cNvPr>
                  <p:cNvSpPr/>
                  <p:nvPr/>
                </p:nvSpPr>
                <p:spPr>
                  <a:xfrm>
                    <a:off x="1822754" y="2422157"/>
                    <a:ext cx="123854" cy="122716"/>
                  </a:xfrm>
                  <a:custGeom>
                    <a:avLst/>
                    <a:gdLst/>
                    <a:ahLst/>
                    <a:cxnLst/>
                    <a:rect l="l" t="t" r="r" b="b"/>
                    <a:pathLst>
                      <a:path w="4683" h="4640" extrusionOk="0">
                        <a:moveTo>
                          <a:pt x="3502" y="1"/>
                        </a:moveTo>
                        <a:cubicBezTo>
                          <a:pt x="3181" y="1"/>
                          <a:pt x="2773" y="67"/>
                          <a:pt x="2256" y="241"/>
                        </a:cubicBezTo>
                        <a:cubicBezTo>
                          <a:pt x="0" y="996"/>
                          <a:pt x="975" y="4184"/>
                          <a:pt x="3586" y="4640"/>
                        </a:cubicBezTo>
                        <a:lnTo>
                          <a:pt x="4683" y="754"/>
                        </a:lnTo>
                        <a:cubicBezTo>
                          <a:pt x="4683" y="754"/>
                          <a:pt x="4581" y="1"/>
                          <a:pt x="3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76;p56">
                    <a:extLst>
                      <a:ext uri="{FF2B5EF4-FFF2-40B4-BE49-F238E27FC236}">
                        <a16:creationId xmlns:a16="http://schemas.microsoft.com/office/drawing/2014/main" id="{F8E91E9A-DA62-BB20-9E82-360117CAB41B}"/>
                      </a:ext>
                    </a:extLst>
                  </p:cNvPr>
                  <p:cNvSpPr/>
                  <p:nvPr/>
                </p:nvSpPr>
                <p:spPr>
                  <a:xfrm>
                    <a:off x="1891174" y="2511761"/>
                    <a:ext cx="71223" cy="95925"/>
                  </a:xfrm>
                  <a:custGeom>
                    <a:avLst/>
                    <a:gdLst/>
                    <a:ahLst/>
                    <a:cxnLst/>
                    <a:rect l="l" t="t" r="r" b="b"/>
                    <a:pathLst>
                      <a:path w="2693" h="3627" extrusionOk="0">
                        <a:moveTo>
                          <a:pt x="1" y="1"/>
                        </a:moveTo>
                        <a:lnTo>
                          <a:pt x="487" y="3114"/>
                        </a:lnTo>
                        <a:cubicBezTo>
                          <a:pt x="487" y="3114"/>
                          <a:pt x="1157" y="3522"/>
                          <a:pt x="1814" y="3522"/>
                        </a:cubicBezTo>
                        <a:cubicBezTo>
                          <a:pt x="1899" y="3522"/>
                          <a:pt x="1984" y="3516"/>
                          <a:pt x="2068" y="3500"/>
                        </a:cubicBezTo>
                        <a:cubicBezTo>
                          <a:pt x="2109" y="3492"/>
                          <a:pt x="2149" y="3489"/>
                          <a:pt x="2188" y="3489"/>
                        </a:cubicBezTo>
                        <a:cubicBezTo>
                          <a:pt x="2436" y="3489"/>
                          <a:pt x="2621" y="3626"/>
                          <a:pt x="2672" y="3626"/>
                        </a:cubicBezTo>
                        <a:cubicBezTo>
                          <a:pt x="2692" y="3626"/>
                          <a:pt x="2691" y="3605"/>
                          <a:pt x="2665" y="3546"/>
                        </a:cubicBezTo>
                        <a:cubicBezTo>
                          <a:pt x="2511" y="3193"/>
                          <a:pt x="2391" y="2826"/>
                          <a:pt x="2319" y="2448"/>
                        </a:cubicBezTo>
                        <a:lnTo>
                          <a:pt x="1998" y="770"/>
                        </a:lnTo>
                        <a:lnTo>
                          <a:pt x="1" y="1"/>
                        </a:ln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77;p56">
                    <a:extLst>
                      <a:ext uri="{FF2B5EF4-FFF2-40B4-BE49-F238E27FC236}">
                        <a16:creationId xmlns:a16="http://schemas.microsoft.com/office/drawing/2014/main" id="{49C3DD8A-D8EF-4DD4-7F0F-BD6618AC8D64}"/>
                      </a:ext>
                    </a:extLst>
                  </p:cNvPr>
                  <p:cNvSpPr/>
                  <p:nvPr/>
                </p:nvSpPr>
                <p:spPr>
                  <a:xfrm>
                    <a:off x="1876998" y="2424537"/>
                    <a:ext cx="97803" cy="123907"/>
                  </a:xfrm>
                  <a:custGeom>
                    <a:avLst/>
                    <a:gdLst/>
                    <a:ahLst/>
                    <a:cxnLst/>
                    <a:rect l="l" t="t" r="r" b="b"/>
                    <a:pathLst>
                      <a:path w="3698" h="4685" extrusionOk="0">
                        <a:moveTo>
                          <a:pt x="1340" y="0"/>
                        </a:moveTo>
                        <a:cubicBezTo>
                          <a:pt x="683" y="0"/>
                          <a:pt x="111" y="425"/>
                          <a:pt x="79" y="1153"/>
                        </a:cubicBezTo>
                        <a:cubicBezTo>
                          <a:pt x="79" y="1153"/>
                          <a:pt x="0" y="3739"/>
                          <a:pt x="1532" y="4482"/>
                        </a:cubicBezTo>
                        <a:cubicBezTo>
                          <a:pt x="1816" y="4620"/>
                          <a:pt x="2074" y="4685"/>
                          <a:pt x="2300" y="4685"/>
                        </a:cubicBezTo>
                        <a:cubicBezTo>
                          <a:pt x="3295" y="4685"/>
                          <a:pt x="3698" y="3440"/>
                          <a:pt x="3187" y="1644"/>
                        </a:cubicBezTo>
                        <a:cubicBezTo>
                          <a:pt x="2860" y="497"/>
                          <a:pt x="2051" y="0"/>
                          <a:pt x="1340" y="0"/>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78;p56">
                    <a:extLst>
                      <a:ext uri="{FF2B5EF4-FFF2-40B4-BE49-F238E27FC236}">
                        <a16:creationId xmlns:a16="http://schemas.microsoft.com/office/drawing/2014/main" id="{17992A92-F562-798E-24D0-FB0B618117F8}"/>
                      </a:ext>
                    </a:extLst>
                  </p:cNvPr>
                  <p:cNvSpPr/>
                  <p:nvPr/>
                </p:nvSpPr>
                <p:spPr>
                  <a:xfrm>
                    <a:off x="1914685" y="2533766"/>
                    <a:ext cx="36207" cy="29277"/>
                  </a:xfrm>
                  <a:custGeom>
                    <a:avLst/>
                    <a:gdLst/>
                    <a:ahLst/>
                    <a:cxnLst/>
                    <a:rect l="l" t="t" r="r" b="b"/>
                    <a:pathLst>
                      <a:path w="1369" h="1107" extrusionOk="0">
                        <a:moveTo>
                          <a:pt x="1" y="1"/>
                        </a:moveTo>
                        <a:cubicBezTo>
                          <a:pt x="1" y="1"/>
                          <a:pt x="344" y="1046"/>
                          <a:pt x="1368" y="1107"/>
                        </a:cubicBezTo>
                        <a:lnTo>
                          <a:pt x="1218" y="492"/>
                        </a:lnTo>
                        <a:cubicBezTo>
                          <a:pt x="1218" y="492"/>
                          <a:pt x="1155" y="514"/>
                          <a:pt x="1043" y="514"/>
                        </a:cubicBezTo>
                        <a:cubicBezTo>
                          <a:pt x="834" y="514"/>
                          <a:pt x="456" y="43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79;p56">
                    <a:extLst>
                      <a:ext uri="{FF2B5EF4-FFF2-40B4-BE49-F238E27FC236}">
                        <a16:creationId xmlns:a16="http://schemas.microsoft.com/office/drawing/2014/main" id="{0433BC97-7AEB-FEF8-6003-C76CD1842B53}"/>
                      </a:ext>
                    </a:extLst>
                  </p:cNvPr>
                  <p:cNvSpPr/>
                  <p:nvPr/>
                </p:nvSpPr>
                <p:spPr>
                  <a:xfrm>
                    <a:off x="1915902" y="2479575"/>
                    <a:ext cx="8040" cy="10262"/>
                  </a:xfrm>
                  <a:custGeom>
                    <a:avLst/>
                    <a:gdLst/>
                    <a:ahLst/>
                    <a:cxnLst/>
                    <a:rect l="l" t="t" r="r" b="b"/>
                    <a:pathLst>
                      <a:path w="304" h="388" extrusionOk="0">
                        <a:moveTo>
                          <a:pt x="108" y="0"/>
                        </a:moveTo>
                        <a:cubicBezTo>
                          <a:pt x="99" y="0"/>
                          <a:pt x="90" y="2"/>
                          <a:pt x="82" y="5"/>
                        </a:cubicBezTo>
                        <a:cubicBezTo>
                          <a:pt x="19" y="27"/>
                          <a:pt x="1" y="131"/>
                          <a:pt x="40" y="236"/>
                        </a:cubicBezTo>
                        <a:cubicBezTo>
                          <a:pt x="73" y="327"/>
                          <a:pt x="139" y="388"/>
                          <a:pt x="197" y="388"/>
                        </a:cubicBezTo>
                        <a:cubicBezTo>
                          <a:pt x="206" y="388"/>
                          <a:pt x="214" y="386"/>
                          <a:pt x="223" y="383"/>
                        </a:cubicBezTo>
                        <a:cubicBezTo>
                          <a:pt x="285" y="361"/>
                          <a:pt x="304" y="257"/>
                          <a:pt x="265" y="152"/>
                        </a:cubicBezTo>
                        <a:cubicBezTo>
                          <a:pt x="231" y="61"/>
                          <a:pt x="165"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80;p56">
                    <a:extLst>
                      <a:ext uri="{FF2B5EF4-FFF2-40B4-BE49-F238E27FC236}">
                        <a16:creationId xmlns:a16="http://schemas.microsoft.com/office/drawing/2014/main" id="{8156B822-1689-7157-49B9-F21B16024879}"/>
                      </a:ext>
                    </a:extLst>
                  </p:cNvPr>
                  <p:cNvSpPr/>
                  <p:nvPr/>
                </p:nvSpPr>
                <p:spPr>
                  <a:xfrm>
                    <a:off x="1945312" y="2469604"/>
                    <a:ext cx="8040" cy="10288"/>
                  </a:xfrm>
                  <a:custGeom>
                    <a:avLst/>
                    <a:gdLst/>
                    <a:ahLst/>
                    <a:cxnLst/>
                    <a:rect l="l" t="t" r="r" b="b"/>
                    <a:pathLst>
                      <a:path w="304" h="389" extrusionOk="0">
                        <a:moveTo>
                          <a:pt x="108" y="0"/>
                        </a:moveTo>
                        <a:cubicBezTo>
                          <a:pt x="99" y="0"/>
                          <a:pt x="90" y="2"/>
                          <a:pt x="82" y="5"/>
                        </a:cubicBezTo>
                        <a:cubicBezTo>
                          <a:pt x="20" y="28"/>
                          <a:pt x="1" y="132"/>
                          <a:pt x="39" y="236"/>
                        </a:cubicBezTo>
                        <a:cubicBezTo>
                          <a:pt x="73" y="327"/>
                          <a:pt x="139" y="388"/>
                          <a:pt x="197" y="388"/>
                        </a:cubicBezTo>
                        <a:cubicBezTo>
                          <a:pt x="206" y="388"/>
                          <a:pt x="215" y="387"/>
                          <a:pt x="223" y="384"/>
                        </a:cubicBezTo>
                        <a:cubicBezTo>
                          <a:pt x="285" y="360"/>
                          <a:pt x="304" y="257"/>
                          <a:pt x="264" y="152"/>
                        </a:cubicBezTo>
                        <a:cubicBezTo>
                          <a:pt x="231" y="62"/>
                          <a:pt x="165"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81;p56">
                    <a:extLst>
                      <a:ext uri="{FF2B5EF4-FFF2-40B4-BE49-F238E27FC236}">
                        <a16:creationId xmlns:a16="http://schemas.microsoft.com/office/drawing/2014/main" id="{A370C76D-C100-429B-81C9-19007931DD77}"/>
                      </a:ext>
                    </a:extLst>
                  </p:cNvPr>
                  <p:cNvSpPr/>
                  <p:nvPr/>
                </p:nvSpPr>
                <p:spPr>
                  <a:xfrm>
                    <a:off x="2010531" y="2656085"/>
                    <a:ext cx="19174" cy="58661"/>
                  </a:xfrm>
                  <a:custGeom>
                    <a:avLst/>
                    <a:gdLst/>
                    <a:ahLst/>
                    <a:cxnLst/>
                    <a:rect l="l" t="t" r="r" b="b"/>
                    <a:pathLst>
                      <a:path w="725" h="2218" extrusionOk="0">
                        <a:moveTo>
                          <a:pt x="128" y="0"/>
                        </a:moveTo>
                        <a:lnTo>
                          <a:pt x="0" y="44"/>
                        </a:lnTo>
                        <a:cubicBezTo>
                          <a:pt x="302" y="923"/>
                          <a:pt x="590" y="2205"/>
                          <a:pt x="594" y="2217"/>
                        </a:cubicBezTo>
                        <a:lnTo>
                          <a:pt x="724" y="2188"/>
                        </a:lnTo>
                        <a:cubicBezTo>
                          <a:pt x="721" y="2175"/>
                          <a:pt x="432" y="887"/>
                          <a:pt x="128" y="0"/>
                        </a:cubicBezTo>
                        <a:close/>
                      </a:path>
                    </a:pathLst>
                  </a:custGeom>
                  <a:solidFill>
                    <a:srgbClr val="CD59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82;p56">
                    <a:extLst>
                      <a:ext uri="{FF2B5EF4-FFF2-40B4-BE49-F238E27FC236}">
                        <a16:creationId xmlns:a16="http://schemas.microsoft.com/office/drawing/2014/main" id="{EA918397-D6DD-AA94-AD42-94272A7CC8B8}"/>
                      </a:ext>
                    </a:extLst>
                  </p:cNvPr>
                  <p:cNvSpPr/>
                  <p:nvPr/>
                </p:nvSpPr>
                <p:spPr>
                  <a:xfrm>
                    <a:off x="1942482" y="2501314"/>
                    <a:ext cx="8437" cy="12430"/>
                  </a:xfrm>
                  <a:custGeom>
                    <a:avLst/>
                    <a:gdLst/>
                    <a:ahLst/>
                    <a:cxnLst/>
                    <a:rect l="l" t="t" r="r" b="b"/>
                    <a:pathLst>
                      <a:path w="319" h="470" extrusionOk="0">
                        <a:moveTo>
                          <a:pt x="160" y="0"/>
                        </a:moveTo>
                        <a:cubicBezTo>
                          <a:pt x="72" y="0"/>
                          <a:pt x="1" y="105"/>
                          <a:pt x="1" y="235"/>
                        </a:cubicBezTo>
                        <a:cubicBezTo>
                          <a:pt x="1" y="364"/>
                          <a:pt x="72" y="469"/>
                          <a:pt x="160" y="469"/>
                        </a:cubicBezTo>
                        <a:cubicBezTo>
                          <a:pt x="248" y="469"/>
                          <a:pt x="318" y="364"/>
                          <a:pt x="318" y="235"/>
                        </a:cubicBezTo>
                        <a:cubicBezTo>
                          <a:pt x="318" y="105"/>
                          <a:pt x="248" y="0"/>
                          <a:pt x="160" y="0"/>
                        </a:cubicBezTo>
                        <a:close/>
                      </a:path>
                    </a:pathLst>
                  </a:custGeom>
                  <a:solidFill>
                    <a:srgbClr val="E66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83;p56">
                    <a:extLst>
                      <a:ext uri="{FF2B5EF4-FFF2-40B4-BE49-F238E27FC236}">
                        <a16:creationId xmlns:a16="http://schemas.microsoft.com/office/drawing/2014/main" id="{2E9195CD-F50C-D579-AA30-EBC3223EE0D5}"/>
                      </a:ext>
                    </a:extLst>
                  </p:cNvPr>
                  <p:cNvSpPr/>
                  <p:nvPr/>
                </p:nvSpPr>
                <p:spPr>
                  <a:xfrm>
                    <a:off x="1869302" y="2488091"/>
                    <a:ext cx="29357" cy="31076"/>
                  </a:xfrm>
                  <a:custGeom>
                    <a:avLst/>
                    <a:gdLst/>
                    <a:ahLst/>
                    <a:cxnLst/>
                    <a:rect l="l" t="t" r="r" b="b"/>
                    <a:pathLst>
                      <a:path w="1110" h="1175" extrusionOk="0">
                        <a:moveTo>
                          <a:pt x="556" y="0"/>
                        </a:moveTo>
                        <a:cubicBezTo>
                          <a:pt x="249" y="0"/>
                          <a:pt x="1" y="263"/>
                          <a:pt x="1" y="587"/>
                        </a:cubicBezTo>
                        <a:cubicBezTo>
                          <a:pt x="1" y="911"/>
                          <a:pt x="249" y="1175"/>
                          <a:pt x="556" y="1175"/>
                        </a:cubicBezTo>
                        <a:cubicBezTo>
                          <a:pt x="862" y="1175"/>
                          <a:pt x="1110" y="911"/>
                          <a:pt x="1110" y="587"/>
                        </a:cubicBezTo>
                        <a:cubicBezTo>
                          <a:pt x="1110" y="263"/>
                          <a:pt x="862" y="0"/>
                          <a:pt x="556" y="0"/>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84;p56">
                    <a:extLst>
                      <a:ext uri="{FF2B5EF4-FFF2-40B4-BE49-F238E27FC236}">
                        <a16:creationId xmlns:a16="http://schemas.microsoft.com/office/drawing/2014/main" id="{549B0EA5-5AEB-3247-52A6-CF367A817F97}"/>
                      </a:ext>
                    </a:extLst>
                  </p:cNvPr>
                  <p:cNvSpPr/>
                  <p:nvPr/>
                </p:nvSpPr>
                <p:spPr>
                  <a:xfrm>
                    <a:off x="2109233" y="2709192"/>
                    <a:ext cx="21687" cy="20179"/>
                  </a:xfrm>
                  <a:custGeom>
                    <a:avLst/>
                    <a:gdLst/>
                    <a:ahLst/>
                    <a:cxnLst/>
                    <a:rect l="l" t="t" r="r" b="b"/>
                    <a:pathLst>
                      <a:path w="820" h="763" extrusionOk="0">
                        <a:moveTo>
                          <a:pt x="546" y="0"/>
                        </a:moveTo>
                        <a:cubicBezTo>
                          <a:pt x="507" y="0"/>
                          <a:pt x="470" y="19"/>
                          <a:pt x="447" y="52"/>
                        </a:cubicBezTo>
                        <a:lnTo>
                          <a:pt x="0" y="684"/>
                        </a:lnTo>
                        <a:lnTo>
                          <a:pt x="109" y="762"/>
                        </a:lnTo>
                        <a:lnTo>
                          <a:pt x="540" y="152"/>
                        </a:lnTo>
                        <a:lnTo>
                          <a:pt x="691" y="695"/>
                        </a:lnTo>
                        <a:lnTo>
                          <a:pt x="820" y="659"/>
                        </a:lnTo>
                        <a:lnTo>
                          <a:pt x="661" y="88"/>
                        </a:lnTo>
                        <a:cubicBezTo>
                          <a:pt x="649" y="43"/>
                          <a:pt x="611" y="10"/>
                          <a:pt x="566" y="2"/>
                        </a:cubicBezTo>
                        <a:cubicBezTo>
                          <a:pt x="559" y="1"/>
                          <a:pt x="553" y="0"/>
                          <a:pt x="546"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85;p56">
                    <a:extLst>
                      <a:ext uri="{FF2B5EF4-FFF2-40B4-BE49-F238E27FC236}">
                        <a16:creationId xmlns:a16="http://schemas.microsoft.com/office/drawing/2014/main" id="{596DEB72-B63B-531D-80B3-8E057DE01B3E}"/>
                      </a:ext>
                    </a:extLst>
                  </p:cNvPr>
                  <p:cNvSpPr/>
                  <p:nvPr/>
                </p:nvSpPr>
                <p:spPr>
                  <a:xfrm>
                    <a:off x="1894242" y="2706785"/>
                    <a:ext cx="75058" cy="50859"/>
                  </a:xfrm>
                  <a:custGeom>
                    <a:avLst/>
                    <a:gdLst/>
                    <a:ahLst/>
                    <a:cxnLst/>
                    <a:rect l="l" t="t" r="r" b="b"/>
                    <a:pathLst>
                      <a:path w="2838" h="1923" extrusionOk="0">
                        <a:moveTo>
                          <a:pt x="1378" y="1"/>
                        </a:moveTo>
                        <a:cubicBezTo>
                          <a:pt x="1272" y="1"/>
                          <a:pt x="91" y="762"/>
                          <a:pt x="91" y="762"/>
                        </a:cubicBezTo>
                        <a:cubicBezTo>
                          <a:pt x="1" y="940"/>
                          <a:pt x="95" y="1922"/>
                          <a:pt x="641" y="1922"/>
                        </a:cubicBezTo>
                        <a:cubicBezTo>
                          <a:pt x="660" y="1922"/>
                          <a:pt x="679" y="1921"/>
                          <a:pt x="699" y="1919"/>
                        </a:cubicBezTo>
                        <a:cubicBezTo>
                          <a:pt x="1297" y="1846"/>
                          <a:pt x="2102" y="1508"/>
                          <a:pt x="2227" y="1424"/>
                        </a:cubicBezTo>
                        <a:cubicBezTo>
                          <a:pt x="2293" y="1379"/>
                          <a:pt x="2122" y="1369"/>
                          <a:pt x="1951" y="1369"/>
                        </a:cubicBezTo>
                        <a:cubicBezTo>
                          <a:pt x="1806" y="1369"/>
                          <a:pt x="1660" y="1376"/>
                          <a:pt x="1660" y="1376"/>
                        </a:cubicBezTo>
                        <a:cubicBezTo>
                          <a:pt x="1660" y="1376"/>
                          <a:pt x="2646" y="1096"/>
                          <a:pt x="2664" y="966"/>
                        </a:cubicBezTo>
                        <a:cubicBezTo>
                          <a:pt x="2668" y="940"/>
                          <a:pt x="2633" y="930"/>
                          <a:pt x="2574" y="930"/>
                        </a:cubicBezTo>
                        <a:cubicBezTo>
                          <a:pt x="2342" y="930"/>
                          <a:pt x="1748" y="1090"/>
                          <a:pt x="1748" y="1090"/>
                        </a:cubicBezTo>
                        <a:cubicBezTo>
                          <a:pt x="1748" y="1090"/>
                          <a:pt x="2046" y="972"/>
                          <a:pt x="2318" y="813"/>
                        </a:cubicBezTo>
                        <a:cubicBezTo>
                          <a:pt x="2606" y="644"/>
                          <a:pt x="2838" y="471"/>
                          <a:pt x="2803" y="415"/>
                        </a:cubicBezTo>
                        <a:cubicBezTo>
                          <a:pt x="2794" y="400"/>
                          <a:pt x="2775" y="393"/>
                          <a:pt x="2748" y="393"/>
                        </a:cubicBezTo>
                        <a:cubicBezTo>
                          <a:pt x="2639" y="393"/>
                          <a:pt x="2401" y="509"/>
                          <a:pt x="2162" y="618"/>
                        </a:cubicBezTo>
                        <a:cubicBezTo>
                          <a:pt x="1918" y="729"/>
                          <a:pt x="1655" y="761"/>
                          <a:pt x="1655" y="761"/>
                        </a:cubicBezTo>
                        <a:cubicBezTo>
                          <a:pt x="2197" y="452"/>
                          <a:pt x="2383" y="315"/>
                          <a:pt x="2452" y="186"/>
                        </a:cubicBezTo>
                        <a:cubicBezTo>
                          <a:pt x="2472" y="148"/>
                          <a:pt x="2443" y="108"/>
                          <a:pt x="2407" y="108"/>
                        </a:cubicBezTo>
                        <a:cubicBezTo>
                          <a:pt x="2398" y="108"/>
                          <a:pt x="2389" y="110"/>
                          <a:pt x="2380" y="116"/>
                        </a:cubicBezTo>
                        <a:cubicBezTo>
                          <a:pt x="1882" y="402"/>
                          <a:pt x="902" y="568"/>
                          <a:pt x="902" y="568"/>
                        </a:cubicBezTo>
                        <a:cubicBezTo>
                          <a:pt x="902" y="568"/>
                          <a:pt x="1390" y="82"/>
                          <a:pt x="1386" y="6"/>
                        </a:cubicBezTo>
                        <a:cubicBezTo>
                          <a:pt x="1386" y="2"/>
                          <a:pt x="1383" y="1"/>
                          <a:pt x="1378" y="1"/>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86;p56">
                    <a:extLst>
                      <a:ext uri="{FF2B5EF4-FFF2-40B4-BE49-F238E27FC236}">
                        <a16:creationId xmlns:a16="http://schemas.microsoft.com/office/drawing/2014/main" id="{961AA2AD-8D8E-7ABE-B9E1-B39CD6DCD543}"/>
                      </a:ext>
                    </a:extLst>
                  </p:cNvPr>
                  <p:cNvSpPr/>
                  <p:nvPr/>
                </p:nvSpPr>
                <p:spPr>
                  <a:xfrm>
                    <a:off x="1725348" y="2589517"/>
                    <a:ext cx="327605" cy="711464"/>
                  </a:xfrm>
                  <a:custGeom>
                    <a:avLst/>
                    <a:gdLst/>
                    <a:ahLst/>
                    <a:cxnLst/>
                    <a:rect l="l" t="t" r="r" b="b"/>
                    <a:pathLst>
                      <a:path w="12387" h="26901" extrusionOk="0">
                        <a:moveTo>
                          <a:pt x="8190" y="1"/>
                        </a:moveTo>
                        <a:cubicBezTo>
                          <a:pt x="7315" y="1"/>
                          <a:pt x="6301" y="207"/>
                          <a:pt x="5166" y="728"/>
                        </a:cubicBezTo>
                        <a:lnTo>
                          <a:pt x="5329" y="7926"/>
                        </a:lnTo>
                        <a:cubicBezTo>
                          <a:pt x="5329" y="7926"/>
                          <a:pt x="815" y="14340"/>
                          <a:pt x="1" y="26419"/>
                        </a:cubicBezTo>
                        <a:cubicBezTo>
                          <a:pt x="1" y="26419"/>
                          <a:pt x="277" y="26473"/>
                          <a:pt x="770" y="26544"/>
                        </a:cubicBezTo>
                        <a:cubicBezTo>
                          <a:pt x="1051" y="26585"/>
                          <a:pt x="1404" y="26632"/>
                          <a:pt x="1817" y="26677"/>
                        </a:cubicBezTo>
                        <a:cubicBezTo>
                          <a:pt x="1860" y="26684"/>
                          <a:pt x="1905" y="26688"/>
                          <a:pt x="1950" y="26693"/>
                        </a:cubicBezTo>
                        <a:cubicBezTo>
                          <a:pt x="2547" y="26757"/>
                          <a:pt x="3261" y="26817"/>
                          <a:pt x="4058" y="26858"/>
                        </a:cubicBezTo>
                        <a:cubicBezTo>
                          <a:pt x="4380" y="26874"/>
                          <a:pt x="4715" y="26886"/>
                          <a:pt x="5063" y="26892"/>
                        </a:cubicBezTo>
                        <a:cubicBezTo>
                          <a:pt x="5107" y="26894"/>
                          <a:pt x="5151" y="26894"/>
                          <a:pt x="5197" y="26895"/>
                        </a:cubicBezTo>
                        <a:cubicBezTo>
                          <a:pt x="5395" y="26899"/>
                          <a:pt x="5597" y="26900"/>
                          <a:pt x="5802" y="26900"/>
                        </a:cubicBezTo>
                        <a:cubicBezTo>
                          <a:pt x="6528" y="26900"/>
                          <a:pt x="7295" y="26878"/>
                          <a:pt x="8086" y="26823"/>
                        </a:cubicBezTo>
                        <a:cubicBezTo>
                          <a:pt x="8131" y="26821"/>
                          <a:pt x="8177" y="26817"/>
                          <a:pt x="8220" y="26813"/>
                        </a:cubicBezTo>
                        <a:cubicBezTo>
                          <a:pt x="8289" y="26808"/>
                          <a:pt x="8358" y="26803"/>
                          <a:pt x="8429" y="26798"/>
                        </a:cubicBezTo>
                        <a:cubicBezTo>
                          <a:pt x="9271" y="26729"/>
                          <a:pt x="10139" y="26621"/>
                          <a:pt x="11011" y="26464"/>
                        </a:cubicBezTo>
                        <a:cubicBezTo>
                          <a:pt x="11056" y="26456"/>
                          <a:pt x="11098" y="26448"/>
                          <a:pt x="11143" y="26439"/>
                        </a:cubicBezTo>
                        <a:cubicBezTo>
                          <a:pt x="11299" y="26411"/>
                          <a:pt x="11455" y="26380"/>
                          <a:pt x="11611" y="26347"/>
                        </a:cubicBezTo>
                        <a:cubicBezTo>
                          <a:pt x="11836" y="26302"/>
                          <a:pt x="12063" y="26251"/>
                          <a:pt x="12289" y="26198"/>
                        </a:cubicBezTo>
                        <a:lnTo>
                          <a:pt x="11743" y="19258"/>
                        </a:lnTo>
                        <a:lnTo>
                          <a:pt x="11026" y="10159"/>
                        </a:lnTo>
                        <a:lnTo>
                          <a:pt x="10817" y="7500"/>
                        </a:lnTo>
                        <a:cubicBezTo>
                          <a:pt x="10817" y="7500"/>
                          <a:pt x="12386" y="2633"/>
                          <a:pt x="11573" y="1502"/>
                        </a:cubicBezTo>
                        <a:cubicBezTo>
                          <a:pt x="11037" y="759"/>
                          <a:pt x="9869" y="1"/>
                          <a:pt x="8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87;p56">
                    <a:extLst>
                      <a:ext uri="{FF2B5EF4-FFF2-40B4-BE49-F238E27FC236}">
                        <a16:creationId xmlns:a16="http://schemas.microsoft.com/office/drawing/2014/main" id="{C2183E04-3507-BEA2-4637-D7191597B82A}"/>
                      </a:ext>
                    </a:extLst>
                  </p:cNvPr>
                  <p:cNvSpPr/>
                  <p:nvPr/>
                </p:nvSpPr>
                <p:spPr>
                  <a:xfrm>
                    <a:off x="1719424" y="2597583"/>
                    <a:ext cx="205497" cy="206052"/>
                  </a:xfrm>
                  <a:custGeom>
                    <a:avLst/>
                    <a:gdLst/>
                    <a:ahLst/>
                    <a:cxnLst/>
                    <a:rect l="l" t="t" r="r" b="b"/>
                    <a:pathLst>
                      <a:path w="7770" h="7791" extrusionOk="0">
                        <a:moveTo>
                          <a:pt x="6456" y="1"/>
                        </a:moveTo>
                        <a:cubicBezTo>
                          <a:pt x="6456" y="1"/>
                          <a:pt x="4538" y="551"/>
                          <a:pt x="3335" y="1960"/>
                        </a:cubicBezTo>
                        <a:cubicBezTo>
                          <a:pt x="2134" y="3369"/>
                          <a:pt x="1" y="6387"/>
                          <a:pt x="750" y="7255"/>
                        </a:cubicBezTo>
                        <a:cubicBezTo>
                          <a:pt x="1082" y="7640"/>
                          <a:pt x="1627" y="7790"/>
                          <a:pt x="2272" y="7790"/>
                        </a:cubicBezTo>
                        <a:cubicBezTo>
                          <a:pt x="4210" y="7790"/>
                          <a:pt x="7054" y="6436"/>
                          <a:pt x="7770" y="6063"/>
                        </a:cubicBezTo>
                        <a:lnTo>
                          <a:pt x="64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88;p56">
                    <a:extLst>
                      <a:ext uri="{FF2B5EF4-FFF2-40B4-BE49-F238E27FC236}">
                        <a16:creationId xmlns:a16="http://schemas.microsoft.com/office/drawing/2014/main" id="{709556FB-23CA-6B47-C6C5-852AA13DB305}"/>
                      </a:ext>
                    </a:extLst>
                  </p:cNvPr>
                  <p:cNvSpPr/>
                  <p:nvPr/>
                </p:nvSpPr>
                <p:spPr>
                  <a:xfrm>
                    <a:off x="1868852" y="2424379"/>
                    <a:ext cx="95370" cy="63897"/>
                  </a:xfrm>
                  <a:custGeom>
                    <a:avLst/>
                    <a:gdLst/>
                    <a:ahLst/>
                    <a:cxnLst/>
                    <a:rect l="l" t="t" r="r" b="b"/>
                    <a:pathLst>
                      <a:path w="3606" h="2416" extrusionOk="0">
                        <a:moveTo>
                          <a:pt x="1684" y="1"/>
                        </a:moveTo>
                        <a:cubicBezTo>
                          <a:pt x="576" y="1"/>
                          <a:pt x="0" y="587"/>
                          <a:pt x="0" y="1120"/>
                        </a:cubicBezTo>
                        <a:cubicBezTo>
                          <a:pt x="0" y="1727"/>
                          <a:pt x="495" y="2415"/>
                          <a:pt x="495" y="2415"/>
                        </a:cubicBezTo>
                        <a:cubicBezTo>
                          <a:pt x="495" y="2415"/>
                          <a:pt x="1399" y="2388"/>
                          <a:pt x="1360" y="1520"/>
                        </a:cubicBezTo>
                        <a:cubicBezTo>
                          <a:pt x="1322" y="652"/>
                          <a:pt x="1676" y="482"/>
                          <a:pt x="1676" y="482"/>
                        </a:cubicBezTo>
                        <a:cubicBezTo>
                          <a:pt x="1676" y="482"/>
                          <a:pt x="2237" y="1243"/>
                          <a:pt x="2821" y="1243"/>
                        </a:cubicBezTo>
                        <a:cubicBezTo>
                          <a:pt x="3405" y="1243"/>
                          <a:pt x="3495" y="1650"/>
                          <a:pt x="3495" y="1650"/>
                        </a:cubicBezTo>
                        <a:cubicBezTo>
                          <a:pt x="3495" y="1650"/>
                          <a:pt x="3606" y="236"/>
                          <a:pt x="2176" y="36"/>
                        </a:cubicBezTo>
                        <a:cubicBezTo>
                          <a:pt x="2002" y="12"/>
                          <a:pt x="1838" y="1"/>
                          <a:pt x="16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89;p56">
                    <a:extLst>
                      <a:ext uri="{FF2B5EF4-FFF2-40B4-BE49-F238E27FC236}">
                        <a16:creationId xmlns:a16="http://schemas.microsoft.com/office/drawing/2014/main" id="{2673190E-58C2-B808-CBD3-D64F0546AFE5}"/>
                      </a:ext>
                    </a:extLst>
                  </p:cNvPr>
                  <p:cNvSpPr/>
                  <p:nvPr/>
                </p:nvSpPr>
                <p:spPr>
                  <a:xfrm>
                    <a:off x="1890169" y="2576505"/>
                    <a:ext cx="81908" cy="49721"/>
                  </a:xfrm>
                  <a:custGeom>
                    <a:avLst/>
                    <a:gdLst/>
                    <a:ahLst/>
                    <a:cxnLst/>
                    <a:rect l="l" t="t" r="r" b="b"/>
                    <a:pathLst>
                      <a:path w="3097" h="1880" extrusionOk="0">
                        <a:moveTo>
                          <a:pt x="2358" y="0"/>
                        </a:moveTo>
                        <a:cubicBezTo>
                          <a:pt x="2282" y="347"/>
                          <a:pt x="1965" y="461"/>
                          <a:pt x="1630" y="461"/>
                        </a:cubicBezTo>
                        <a:cubicBezTo>
                          <a:pt x="1490" y="461"/>
                          <a:pt x="1348" y="442"/>
                          <a:pt x="1218" y="411"/>
                        </a:cubicBezTo>
                        <a:cubicBezTo>
                          <a:pt x="712" y="292"/>
                          <a:pt x="414" y="18"/>
                          <a:pt x="414" y="18"/>
                        </a:cubicBezTo>
                        <a:lnTo>
                          <a:pt x="0" y="798"/>
                        </a:lnTo>
                        <a:cubicBezTo>
                          <a:pt x="328" y="1356"/>
                          <a:pt x="903" y="1671"/>
                          <a:pt x="1354" y="1841"/>
                        </a:cubicBezTo>
                        <a:cubicBezTo>
                          <a:pt x="1424" y="1867"/>
                          <a:pt x="1496" y="1880"/>
                          <a:pt x="1566" y="1880"/>
                        </a:cubicBezTo>
                        <a:cubicBezTo>
                          <a:pt x="1837" y="1880"/>
                          <a:pt x="2088" y="1693"/>
                          <a:pt x="2154" y="1412"/>
                        </a:cubicBezTo>
                        <a:lnTo>
                          <a:pt x="2232" y="1086"/>
                        </a:lnTo>
                        <a:lnTo>
                          <a:pt x="2392" y="1213"/>
                        </a:lnTo>
                        <a:cubicBezTo>
                          <a:pt x="2471" y="1276"/>
                          <a:pt x="2560" y="1303"/>
                          <a:pt x="2647" y="1303"/>
                        </a:cubicBezTo>
                        <a:cubicBezTo>
                          <a:pt x="2880" y="1303"/>
                          <a:pt x="3097" y="1103"/>
                          <a:pt x="3056" y="836"/>
                        </a:cubicBezTo>
                        <a:cubicBezTo>
                          <a:pt x="3027" y="638"/>
                          <a:pt x="2941" y="313"/>
                          <a:pt x="2941" y="313"/>
                        </a:cubicBezTo>
                        <a:lnTo>
                          <a:pt x="23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90;p56">
                    <a:extLst>
                      <a:ext uri="{FF2B5EF4-FFF2-40B4-BE49-F238E27FC236}">
                        <a16:creationId xmlns:a16="http://schemas.microsoft.com/office/drawing/2014/main" id="{DBCF47FF-88FE-A65B-A190-145C21D9F532}"/>
                      </a:ext>
                    </a:extLst>
                  </p:cNvPr>
                  <p:cNvSpPr/>
                  <p:nvPr/>
                </p:nvSpPr>
                <p:spPr>
                  <a:xfrm>
                    <a:off x="1695039" y="3433324"/>
                    <a:ext cx="98887" cy="30573"/>
                  </a:xfrm>
                  <a:custGeom>
                    <a:avLst/>
                    <a:gdLst/>
                    <a:ahLst/>
                    <a:cxnLst/>
                    <a:rect l="l" t="t" r="r" b="b"/>
                    <a:pathLst>
                      <a:path w="3739" h="1156" extrusionOk="0">
                        <a:moveTo>
                          <a:pt x="1533" y="1"/>
                        </a:moveTo>
                        <a:cubicBezTo>
                          <a:pt x="1533" y="1"/>
                          <a:pt x="0" y="814"/>
                          <a:pt x="319" y="1032"/>
                        </a:cubicBezTo>
                        <a:cubicBezTo>
                          <a:pt x="452" y="1124"/>
                          <a:pt x="1035" y="1155"/>
                          <a:pt x="1676" y="1155"/>
                        </a:cubicBezTo>
                        <a:cubicBezTo>
                          <a:pt x="2559" y="1155"/>
                          <a:pt x="3551" y="1095"/>
                          <a:pt x="3620" y="1049"/>
                        </a:cubicBezTo>
                        <a:cubicBezTo>
                          <a:pt x="3739" y="970"/>
                          <a:pt x="3686" y="40"/>
                          <a:pt x="3686" y="40"/>
                        </a:cubicBezTo>
                        <a:lnTo>
                          <a:pt x="3686" y="40"/>
                        </a:lnTo>
                        <a:cubicBezTo>
                          <a:pt x="3250" y="217"/>
                          <a:pt x="2873" y="277"/>
                          <a:pt x="2563" y="277"/>
                        </a:cubicBezTo>
                        <a:cubicBezTo>
                          <a:pt x="1897" y="277"/>
                          <a:pt x="1533" y="1"/>
                          <a:pt x="1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91;p56">
                    <a:extLst>
                      <a:ext uri="{FF2B5EF4-FFF2-40B4-BE49-F238E27FC236}">
                        <a16:creationId xmlns:a16="http://schemas.microsoft.com/office/drawing/2014/main" id="{CDF5FC8C-70B2-9AE4-E5CA-C04AEDBB695B}"/>
                      </a:ext>
                    </a:extLst>
                  </p:cNvPr>
                  <p:cNvSpPr/>
                  <p:nvPr/>
                </p:nvSpPr>
                <p:spPr>
                  <a:xfrm>
                    <a:off x="1959831" y="3433351"/>
                    <a:ext cx="136152" cy="34197"/>
                  </a:xfrm>
                  <a:custGeom>
                    <a:avLst/>
                    <a:gdLst/>
                    <a:ahLst/>
                    <a:cxnLst/>
                    <a:rect l="l" t="t" r="r" b="b"/>
                    <a:pathLst>
                      <a:path w="5148" h="1293" extrusionOk="0">
                        <a:moveTo>
                          <a:pt x="2481" y="1"/>
                        </a:moveTo>
                        <a:cubicBezTo>
                          <a:pt x="2044" y="212"/>
                          <a:pt x="1627" y="280"/>
                          <a:pt x="1270" y="280"/>
                        </a:cubicBezTo>
                        <a:cubicBezTo>
                          <a:pt x="625" y="280"/>
                          <a:pt x="180" y="58"/>
                          <a:pt x="180" y="58"/>
                        </a:cubicBezTo>
                        <a:lnTo>
                          <a:pt x="180" y="58"/>
                        </a:lnTo>
                        <a:cubicBezTo>
                          <a:pt x="180" y="58"/>
                          <a:pt x="1" y="916"/>
                          <a:pt x="318" y="1114"/>
                        </a:cubicBezTo>
                        <a:cubicBezTo>
                          <a:pt x="492" y="1223"/>
                          <a:pt x="1793" y="1292"/>
                          <a:pt x="2969" y="1292"/>
                        </a:cubicBezTo>
                        <a:cubicBezTo>
                          <a:pt x="3933" y="1292"/>
                          <a:pt x="4813" y="1246"/>
                          <a:pt x="4922" y="1137"/>
                        </a:cubicBezTo>
                        <a:cubicBezTo>
                          <a:pt x="5148" y="911"/>
                          <a:pt x="2481"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92;p56">
                    <a:extLst>
                      <a:ext uri="{FF2B5EF4-FFF2-40B4-BE49-F238E27FC236}">
                        <a16:creationId xmlns:a16="http://schemas.microsoft.com/office/drawing/2014/main" id="{BCB9BCC3-7A7A-40F1-09D9-97CA41FF1D23}"/>
                      </a:ext>
                    </a:extLst>
                  </p:cNvPr>
                  <p:cNvSpPr/>
                  <p:nvPr/>
                </p:nvSpPr>
                <p:spPr>
                  <a:xfrm>
                    <a:off x="1878003" y="2498247"/>
                    <a:ext cx="16688" cy="13620"/>
                  </a:xfrm>
                  <a:custGeom>
                    <a:avLst/>
                    <a:gdLst/>
                    <a:ahLst/>
                    <a:cxnLst/>
                    <a:rect l="l" t="t" r="r" b="b"/>
                    <a:pathLst>
                      <a:path w="631" h="515" extrusionOk="0">
                        <a:moveTo>
                          <a:pt x="72" y="1"/>
                        </a:moveTo>
                        <a:cubicBezTo>
                          <a:pt x="41" y="1"/>
                          <a:pt x="13" y="22"/>
                          <a:pt x="8" y="54"/>
                        </a:cubicBezTo>
                        <a:cubicBezTo>
                          <a:pt x="1" y="89"/>
                          <a:pt x="24" y="123"/>
                          <a:pt x="59" y="131"/>
                        </a:cubicBezTo>
                        <a:cubicBezTo>
                          <a:pt x="83" y="136"/>
                          <a:pt x="233" y="181"/>
                          <a:pt x="368" y="222"/>
                        </a:cubicBezTo>
                        <a:lnTo>
                          <a:pt x="165" y="399"/>
                        </a:lnTo>
                        <a:cubicBezTo>
                          <a:pt x="138" y="423"/>
                          <a:pt x="135" y="465"/>
                          <a:pt x="158" y="492"/>
                        </a:cubicBezTo>
                        <a:cubicBezTo>
                          <a:pt x="172" y="506"/>
                          <a:pt x="190" y="515"/>
                          <a:pt x="208" y="515"/>
                        </a:cubicBezTo>
                        <a:cubicBezTo>
                          <a:pt x="224" y="515"/>
                          <a:pt x="239" y="509"/>
                          <a:pt x="252" y="498"/>
                        </a:cubicBezTo>
                        <a:lnTo>
                          <a:pt x="631" y="166"/>
                        </a:lnTo>
                        <a:lnTo>
                          <a:pt x="518" y="132"/>
                        </a:lnTo>
                        <a:cubicBezTo>
                          <a:pt x="454" y="111"/>
                          <a:pt x="131" y="11"/>
                          <a:pt x="85" y="2"/>
                        </a:cubicBezTo>
                        <a:cubicBezTo>
                          <a:pt x="80" y="1"/>
                          <a:pt x="76" y="1"/>
                          <a:pt x="72" y="1"/>
                        </a:cubicBezTo>
                        <a:close/>
                      </a:path>
                    </a:pathLst>
                  </a:custGeom>
                  <a:solidFill>
                    <a:srgbClr val="E66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93;p56">
                    <a:extLst>
                      <a:ext uri="{FF2B5EF4-FFF2-40B4-BE49-F238E27FC236}">
                        <a16:creationId xmlns:a16="http://schemas.microsoft.com/office/drawing/2014/main" id="{B6642E72-F871-A29D-4B67-055B25310963}"/>
                      </a:ext>
                    </a:extLst>
                  </p:cNvPr>
                  <p:cNvSpPr/>
                  <p:nvPr/>
                </p:nvSpPr>
                <p:spPr>
                  <a:xfrm>
                    <a:off x="1933543" y="2476375"/>
                    <a:ext cx="16371" cy="20576"/>
                  </a:xfrm>
                  <a:custGeom>
                    <a:avLst/>
                    <a:gdLst/>
                    <a:ahLst/>
                    <a:cxnLst/>
                    <a:rect l="l" t="t" r="r" b="b"/>
                    <a:pathLst>
                      <a:path w="619" h="778" extrusionOk="0">
                        <a:moveTo>
                          <a:pt x="74" y="0"/>
                        </a:moveTo>
                        <a:cubicBezTo>
                          <a:pt x="58" y="0"/>
                          <a:pt x="42" y="6"/>
                          <a:pt x="30" y="17"/>
                        </a:cubicBezTo>
                        <a:cubicBezTo>
                          <a:pt x="3" y="41"/>
                          <a:pt x="1" y="82"/>
                          <a:pt x="25" y="109"/>
                        </a:cubicBezTo>
                        <a:lnTo>
                          <a:pt x="456" y="588"/>
                        </a:lnTo>
                        <a:lnTo>
                          <a:pt x="311" y="652"/>
                        </a:lnTo>
                        <a:cubicBezTo>
                          <a:pt x="278" y="666"/>
                          <a:pt x="263" y="705"/>
                          <a:pt x="278" y="738"/>
                        </a:cubicBezTo>
                        <a:cubicBezTo>
                          <a:pt x="288" y="763"/>
                          <a:pt x="313" y="777"/>
                          <a:pt x="338" y="777"/>
                        </a:cubicBezTo>
                        <a:cubicBezTo>
                          <a:pt x="346" y="777"/>
                          <a:pt x="356" y="775"/>
                          <a:pt x="364" y="771"/>
                        </a:cubicBezTo>
                        <a:lnTo>
                          <a:pt x="559" y="686"/>
                        </a:lnTo>
                        <a:cubicBezTo>
                          <a:pt x="586" y="674"/>
                          <a:pt x="606" y="650"/>
                          <a:pt x="612" y="622"/>
                        </a:cubicBezTo>
                        <a:cubicBezTo>
                          <a:pt x="618" y="593"/>
                          <a:pt x="610" y="562"/>
                          <a:pt x="590" y="541"/>
                        </a:cubicBezTo>
                        <a:lnTo>
                          <a:pt x="122" y="22"/>
                        </a:lnTo>
                        <a:cubicBezTo>
                          <a:pt x="109" y="7"/>
                          <a:pt x="92" y="0"/>
                          <a:pt x="74" y="0"/>
                        </a:cubicBezTo>
                        <a:close/>
                      </a:path>
                    </a:pathLst>
                  </a:custGeom>
                  <a:solidFill>
                    <a:srgbClr val="E66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94;p56">
                    <a:extLst>
                      <a:ext uri="{FF2B5EF4-FFF2-40B4-BE49-F238E27FC236}">
                        <a16:creationId xmlns:a16="http://schemas.microsoft.com/office/drawing/2014/main" id="{5D5830DC-4146-EC54-09D0-CDEF8DC8C2E0}"/>
                      </a:ext>
                    </a:extLst>
                  </p:cNvPr>
                  <p:cNvSpPr/>
                  <p:nvPr/>
                </p:nvSpPr>
                <p:spPr>
                  <a:xfrm>
                    <a:off x="1819686" y="2668886"/>
                    <a:ext cx="90768" cy="71435"/>
                  </a:xfrm>
                  <a:custGeom>
                    <a:avLst/>
                    <a:gdLst/>
                    <a:ahLst/>
                    <a:cxnLst/>
                    <a:rect l="l" t="t" r="r" b="b"/>
                    <a:pathLst>
                      <a:path w="3432" h="2701" extrusionOk="0">
                        <a:moveTo>
                          <a:pt x="1626" y="0"/>
                        </a:moveTo>
                        <a:cubicBezTo>
                          <a:pt x="1605" y="0"/>
                          <a:pt x="1584" y="11"/>
                          <a:pt x="1572" y="30"/>
                        </a:cubicBezTo>
                        <a:cubicBezTo>
                          <a:pt x="1512" y="120"/>
                          <a:pt x="136" y="2470"/>
                          <a:pt x="78" y="2570"/>
                        </a:cubicBezTo>
                        <a:lnTo>
                          <a:pt x="1" y="2700"/>
                        </a:lnTo>
                        <a:lnTo>
                          <a:pt x="149" y="2667"/>
                        </a:lnTo>
                        <a:cubicBezTo>
                          <a:pt x="173" y="2661"/>
                          <a:pt x="2611" y="2107"/>
                          <a:pt x="3367" y="2059"/>
                        </a:cubicBezTo>
                        <a:cubicBezTo>
                          <a:pt x="3403" y="2057"/>
                          <a:pt x="3431" y="2026"/>
                          <a:pt x="3428" y="1990"/>
                        </a:cubicBezTo>
                        <a:cubicBezTo>
                          <a:pt x="3426" y="1956"/>
                          <a:pt x="3398" y="1928"/>
                          <a:pt x="3365" y="1928"/>
                        </a:cubicBezTo>
                        <a:cubicBezTo>
                          <a:pt x="3363" y="1928"/>
                          <a:pt x="3361" y="1928"/>
                          <a:pt x="3359" y="1928"/>
                        </a:cubicBezTo>
                        <a:cubicBezTo>
                          <a:pt x="2693" y="1970"/>
                          <a:pt x="813" y="2383"/>
                          <a:pt x="267" y="2505"/>
                        </a:cubicBezTo>
                        <a:cubicBezTo>
                          <a:pt x="777" y="1635"/>
                          <a:pt x="1636" y="169"/>
                          <a:pt x="1681" y="102"/>
                        </a:cubicBezTo>
                        <a:cubicBezTo>
                          <a:pt x="1700" y="72"/>
                          <a:pt x="1692" y="32"/>
                          <a:pt x="1662" y="12"/>
                        </a:cubicBezTo>
                        <a:cubicBezTo>
                          <a:pt x="1651" y="4"/>
                          <a:pt x="1638" y="0"/>
                          <a:pt x="1626"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95;p56">
                    <a:extLst>
                      <a:ext uri="{FF2B5EF4-FFF2-40B4-BE49-F238E27FC236}">
                        <a16:creationId xmlns:a16="http://schemas.microsoft.com/office/drawing/2014/main" id="{F969CA25-0029-DEC4-E509-CBA7D9129BB7}"/>
                      </a:ext>
                    </a:extLst>
                  </p:cNvPr>
                  <p:cNvSpPr/>
                  <p:nvPr/>
                </p:nvSpPr>
                <p:spPr>
                  <a:xfrm>
                    <a:off x="1865308" y="2760024"/>
                    <a:ext cx="50938" cy="25231"/>
                  </a:xfrm>
                  <a:custGeom>
                    <a:avLst/>
                    <a:gdLst/>
                    <a:ahLst/>
                    <a:cxnLst/>
                    <a:rect l="l" t="t" r="r" b="b"/>
                    <a:pathLst>
                      <a:path w="1926" h="954" extrusionOk="0">
                        <a:moveTo>
                          <a:pt x="1850" y="1"/>
                        </a:moveTo>
                        <a:cubicBezTo>
                          <a:pt x="1839" y="1"/>
                          <a:pt x="1827" y="3"/>
                          <a:pt x="1817" y="10"/>
                        </a:cubicBezTo>
                        <a:cubicBezTo>
                          <a:pt x="1477" y="205"/>
                          <a:pt x="63" y="822"/>
                          <a:pt x="48" y="828"/>
                        </a:cubicBezTo>
                        <a:cubicBezTo>
                          <a:pt x="15" y="843"/>
                          <a:pt x="0" y="881"/>
                          <a:pt x="15" y="914"/>
                        </a:cubicBezTo>
                        <a:cubicBezTo>
                          <a:pt x="25" y="939"/>
                          <a:pt x="49" y="954"/>
                          <a:pt x="75" y="954"/>
                        </a:cubicBezTo>
                        <a:cubicBezTo>
                          <a:pt x="83" y="954"/>
                          <a:pt x="93" y="952"/>
                          <a:pt x="101" y="949"/>
                        </a:cubicBezTo>
                        <a:cubicBezTo>
                          <a:pt x="159" y="923"/>
                          <a:pt x="1536" y="322"/>
                          <a:pt x="1882" y="123"/>
                        </a:cubicBezTo>
                        <a:cubicBezTo>
                          <a:pt x="1914" y="105"/>
                          <a:pt x="1925" y="65"/>
                          <a:pt x="1906" y="33"/>
                        </a:cubicBezTo>
                        <a:cubicBezTo>
                          <a:pt x="1895" y="13"/>
                          <a:pt x="1872" y="1"/>
                          <a:pt x="1850"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96;p56">
                    <a:extLst>
                      <a:ext uri="{FF2B5EF4-FFF2-40B4-BE49-F238E27FC236}">
                        <a16:creationId xmlns:a16="http://schemas.microsoft.com/office/drawing/2014/main" id="{B52CF355-5F0A-7A01-C301-AF68CCE7000D}"/>
                      </a:ext>
                    </a:extLst>
                  </p:cNvPr>
                  <p:cNvSpPr/>
                  <p:nvPr/>
                </p:nvSpPr>
                <p:spPr>
                  <a:xfrm>
                    <a:off x="1773218" y="2802366"/>
                    <a:ext cx="122822" cy="493114"/>
                  </a:xfrm>
                  <a:custGeom>
                    <a:avLst/>
                    <a:gdLst/>
                    <a:ahLst/>
                    <a:cxnLst/>
                    <a:rect l="l" t="t" r="r" b="b"/>
                    <a:pathLst>
                      <a:path w="4644" h="18645" extrusionOk="0">
                        <a:moveTo>
                          <a:pt x="4567" y="0"/>
                        </a:moveTo>
                        <a:cubicBezTo>
                          <a:pt x="4542" y="0"/>
                          <a:pt x="4518" y="14"/>
                          <a:pt x="4506" y="39"/>
                        </a:cubicBezTo>
                        <a:cubicBezTo>
                          <a:pt x="4460" y="141"/>
                          <a:pt x="0" y="9964"/>
                          <a:pt x="6" y="18629"/>
                        </a:cubicBezTo>
                        <a:cubicBezTo>
                          <a:pt x="50" y="18636"/>
                          <a:pt x="94" y="18640"/>
                          <a:pt x="139" y="18645"/>
                        </a:cubicBezTo>
                        <a:cubicBezTo>
                          <a:pt x="130" y="10004"/>
                          <a:pt x="4582" y="196"/>
                          <a:pt x="4629" y="96"/>
                        </a:cubicBezTo>
                        <a:cubicBezTo>
                          <a:pt x="4643" y="61"/>
                          <a:pt x="4629" y="22"/>
                          <a:pt x="4596" y="6"/>
                        </a:cubicBezTo>
                        <a:cubicBezTo>
                          <a:pt x="4586" y="2"/>
                          <a:pt x="4577" y="0"/>
                          <a:pt x="4567"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97;p56">
                    <a:extLst>
                      <a:ext uri="{FF2B5EF4-FFF2-40B4-BE49-F238E27FC236}">
                        <a16:creationId xmlns:a16="http://schemas.microsoft.com/office/drawing/2014/main" id="{F6775DC3-F67B-3C2D-2DA9-598D55323522}"/>
                      </a:ext>
                    </a:extLst>
                  </p:cNvPr>
                  <p:cNvSpPr/>
                  <p:nvPr/>
                </p:nvSpPr>
                <p:spPr>
                  <a:xfrm>
                    <a:off x="1854200" y="2793454"/>
                    <a:ext cx="79977" cy="507395"/>
                  </a:xfrm>
                  <a:custGeom>
                    <a:avLst/>
                    <a:gdLst/>
                    <a:ahLst/>
                    <a:cxnLst/>
                    <a:rect l="l" t="t" r="r" b="b"/>
                    <a:pathLst>
                      <a:path w="3024" h="19185" extrusionOk="0">
                        <a:moveTo>
                          <a:pt x="2951" y="0"/>
                        </a:moveTo>
                        <a:cubicBezTo>
                          <a:pt x="2920" y="0"/>
                          <a:pt x="2893" y="21"/>
                          <a:pt x="2885" y="51"/>
                        </a:cubicBezTo>
                        <a:cubicBezTo>
                          <a:pt x="2854" y="176"/>
                          <a:pt x="0" y="11777"/>
                          <a:pt x="190" y="19181"/>
                        </a:cubicBezTo>
                        <a:cubicBezTo>
                          <a:pt x="235" y="19183"/>
                          <a:pt x="279" y="19183"/>
                          <a:pt x="325" y="19184"/>
                        </a:cubicBezTo>
                        <a:cubicBezTo>
                          <a:pt x="131" y="11801"/>
                          <a:pt x="2985" y="209"/>
                          <a:pt x="3014" y="83"/>
                        </a:cubicBezTo>
                        <a:cubicBezTo>
                          <a:pt x="3024" y="48"/>
                          <a:pt x="3003" y="11"/>
                          <a:pt x="2967" y="2"/>
                        </a:cubicBezTo>
                        <a:cubicBezTo>
                          <a:pt x="2961" y="1"/>
                          <a:pt x="2956" y="0"/>
                          <a:pt x="2951"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98;p56">
                    <a:extLst>
                      <a:ext uri="{FF2B5EF4-FFF2-40B4-BE49-F238E27FC236}">
                        <a16:creationId xmlns:a16="http://schemas.microsoft.com/office/drawing/2014/main" id="{12D6A177-7090-3807-463A-1F90B63DA464}"/>
                      </a:ext>
                    </a:extLst>
                  </p:cNvPr>
                  <p:cNvSpPr/>
                  <p:nvPr/>
                </p:nvSpPr>
                <p:spPr>
                  <a:xfrm>
                    <a:off x="1926322" y="2788349"/>
                    <a:ext cx="43453" cy="510569"/>
                  </a:xfrm>
                  <a:custGeom>
                    <a:avLst/>
                    <a:gdLst/>
                    <a:ahLst/>
                    <a:cxnLst/>
                    <a:rect l="l" t="t" r="r" b="b"/>
                    <a:pathLst>
                      <a:path w="1643" h="19305" extrusionOk="0">
                        <a:moveTo>
                          <a:pt x="1571" y="1"/>
                        </a:moveTo>
                        <a:cubicBezTo>
                          <a:pt x="1540" y="1"/>
                          <a:pt x="1508" y="25"/>
                          <a:pt x="1504" y="60"/>
                        </a:cubicBezTo>
                        <a:cubicBezTo>
                          <a:pt x="1490" y="201"/>
                          <a:pt x="1" y="13551"/>
                          <a:pt x="487" y="19305"/>
                        </a:cubicBezTo>
                        <a:cubicBezTo>
                          <a:pt x="532" y="19303"/>
                          <a:pt x="578" y="19299"/>
                          <a:pt x="621" y="19295"/>
                        </a:cubicBezTo>
                        <a:cubicBezTo>
                          <a:pt x="135" y="13560"/>
                          <a:pt x="1623" y="216"/>
                          <a:pt x="1637" y="75"/>
                        </a:cubicBezTo>
                        <a:cubicBezTo>
                          <a:pt x="1642" y="37"/>
                          <a:pt x="1615" y="5"/>
                          <a:pt x="1578" y="1"/>
                        </a:cubicBezTo>
                        <a:cubicBezTo>
                          <a:pt x="1576" y="1"/>
                          <a:pt x="1573" y="1"/>
                          <a:pt x="1571"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9;p56">
                    <a:extLst>
                      <a:ext uri="{FF2B5EF4-FFF2-40B4-BE49-F238E27FC236}">
                        <a16:creationId xmlns:a16="http://schemas.microsoft.com/office/drawing/2014/main" id="{1681DBCE-2A37-055E-5AD1-A3C47D5B012B}"/>
                      </a:ext>
                    </a:extLst>
                  </p:cNvPr>
                  <p:cNvSpPr/>
                  <p:nvPr/>
                </p:nvSpPr>
                <p:spPr>
                  <a:xfrm>
                    <a:off x="1988976" y="2784541"/>
                    <a:ext cx="31102" cy="504883"/>
                  </a:xfrm>
                  <a:custGeom>
                    <a:avLst/>
                    <a:gdLst/>
                    <a:ahLst/>
                    <a:cxnLst/>
                    <a:rect l="l" t="t" r="r" b="b"/>
                    <a:pathLst>
                      <a:path w="1176" h="19090" extrusionOk="0">
                        <a:moveTo>
                          <a:pt x="73" y="0"/>
                        </a:moveTo>
                        <a:cubicBezTo>
                          <a:pt x="71" y="0"/>
                          <a:pt x="68" y="0"/>
                          <a:pt x="66" y="1"/>
                        </a:cubicBezTo>
                        <a:cubicBezTo>
                          <a:pt x="29" y="2"/>
                          <a:pt x="1" y="33"/>
                          <a:pt x="2" y="70"/>
                        </a:cubicBezTo>
                        <a:cubicBezTo>
                          <a:pt x="9" y="223"/>
                          <a:pt x="611" y="14192"/>
                          <a:pt x="1043" y="19090"/>
                        </a:cubicBezTo>
                        <a:cubicBezTo>
                          <a:pt x="1088" y="19082"/>
                          <a:pt x="1130" y="19074"/>
                          <a:pt x="1175" y="19065"/>
                        </a:cubicBezTo>
                        <a:cubicBezTo>
                          <a:pt x="746" y="14167"/>
                          <a:pt x="143" y="218"/>
                          <a:pt x="137" y="63"/>
                        </a:cubicBezTo>
                        <a:cubicBezTo>
                          <a:pt x="135" y="30"/>
                          <a:pt x="105" y="0"/>
                          <a:pt x="73"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600;p56">
                    <a:extLst>
                      <a:ext uri="{FF2B5EF4-FFF2-40B4-BE49-F238E27FC236}">
                        <a16:creationId xmlns:a16="http://schemas.microsoft.com/office/drawing/2014/main" id="{5A9E8C4C-54BE-C27E-9D46-52FB7FDF44EB}"/>
                      </a:ext>
                    </a:extLst>
                  </p:cNvPr>
                  <p:cNvSpPr/>
                  <p:nvPr/>
                </p:nvSpPr>
                <p:spPr>
                  <a:xfrm>
                    <a:off x="1865678" y="2781605"/>
                    <a:ext cx="148714" cy="23036"/>
                  </a:xfrm>
                  <a:custGeom>
                    <a:avLst/>
                    <a:gdLst/>
                    <a:ahLst/>
                    <a:cxnLst/>
                    <a:rect l="l" t="t" r="r" b="b"/>
                    <a:pathLst>
                      <a:path w="5623" h="871" extrusionOk="0">
                        <a:moveTo>
                          <a:pt x="5622" y="1"/>
                        </a:moveTo>
                        <a:lnTo>
                          <a:pt x="1" y="170"/>
                        </a:lnTo>
                        <a:lnTo>
                          <a:pt x="22" y="663"/>
                        </a:lnTo>
                        <a:lnTo>
                          <a:pt x="5570" y="870"/>
                        </a:lnTo>
                        <a:lnTo>
                          <a:pt x="5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601;p56">
                    <a:extLst>
                      <a:ext uri="{FF2B5EF4-FFF2-40B4-BE49-F238E27FC236}">
                        <a16:creationId xmlns:a16="http://schemas.microsoft.com/office/drawing/2014/main" id="{B72D9014-6554-D9E6-793B-6FDA34B3898F}"/>
                      </a:ext>
                    </a:extLst>
                  </p:cNvPr>
                  <p:cNvSpPr/>
                  <p:nvPr/>
                </p:nvSpPr>
                <p:spPr>
                  <a:xfrm>
                    <a:off x="1911723" y="2645295"/>
                    <a:ext cx="133243" cy="178441"/>
                  </a:xfrm>
                  <a:custGeom>
                    <a:avLst/>
                    <a:gdLst/>
                    <a:ahLst/>
                    <a:cxnLst/>
                    <a:rect l="l" t="t" r="r" b="b"/>
                    <a:pathLst>
                      <a:path w="5038" h="6747" extrusionOk="0">
                        <a:moveTo>
                          <a:pt x="897" y="0"/>
                        </a:moveTo>
                        <a:lnTo>
                          <a:pt x="1" y="6746"/>
                        </a:lnTo>
                        <a:lnTo>
                          <a:pt x="4142" y="6746"/>
                        </a:lnTo>
                        <a:lnTo>
                          <a:pt x="50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602;p56">
                    <a:extLst>
                      <a:ext uri="{FF2B5EF4-FFF2-40B4-BE49-F238E27FC236}">
                        <a16:creationId xmlns:a16="http://schemas.microsoft.com/office/drawing/2014/main" id="{C01908EA-67EB-64F6-403D-18B3001BB187}"/>
                      </a:ext>
                    </a:extLst>
                  </p:cNvPr>
                  <p:cNvSpPr/>
                  <p:nvPr/>
                </p:nvSpPr>
                <p:spPr>
                  <a:xfrm>
                    <a:off x="1908603" y="2697185"/>
                    <a:ext cx="63738" cy="64585"/>
                  </a:xfrm>
                  <a:custGeom>
                    <a:avLst/>
                    <a:gdLst/>
                    <a:ahLst/>
                    <a:cxnLst/>
                    <a:rect l="l" t="t" r="r" b="b"/>
                    <a:pathLst>
                      <a:path w="2410" h="2442" extrusionOk="0">
                        <a:moveTo>
                          <a:pt x="737" y="279"/>
                        </a:moveTo>
                        <a:lnTo>
                          <a:pt x="737" y="279"/>
                        </a:lnTo>
                        <a:lnTo>
                          <a:pt x="737" y="279"/>
                        </a:lnTo>
                        <a:cubicBezTo>
                          <a:pt x="737" y="279"/>
                          <a:pt x="737" y="279"/>
                          <a:pt x="737" y="279"/>
                        </a:cubicBezTo>
                        <a:close/>
                        <a:moveTo>
                          <a:pt x="1996" y="1"/>
                        </a:moveTo>
                        <a:cubicBezTo>
                          <a:pt x="1992" y="1"/>
                          <a:pt x="1985" y="3"/>
                          <a:pt x="1975" y="6"/>
                        </a:cubicBezTo>
                        <a:cubicBezTo>
                          <a:pt x="1563" y="179"/>
                          <a:pt x="692" y="703"/>
                          <a:pt x="692" y="703"/>
                        </a:cubicBezTo>
                        <a:lnTo>
                          <a:pt x="737" y="279"/>
                        </a:lnTo>
                        <a:lnTo>
                          <a:pt x="737" y="279"/>
                        </a:lnTo>
                        <a:cubicBezTo>
                          <a:pt x="737" y="281"/>
                          <a:pt x="160" y="659"/>
                          <a:pt x="1" y="924"/>
                        </a:cubicBezTo>
                        <a:cubicBezTo>
                          <a:pt x="1" y="924"/>
                          <a:pt x="354" y="1877"/>
                          <a:pt x="213" y="2442"/>
                        </a:cubicBezTo>
                        <a:cubicBezTo>
                          <a:pt x="213" y="2442"/>
                          <a:pt x="1667" y="1882"/>
                          <a:pt x="2178" y="1123"/>
                        </a:cubicBezTo>
                        <a:cubicBezTo>
                          <a:pt x="2178" y="1123"/>
                          <a:pt x="2185" y="1112"/>
                          <a:pt x="2166" y="1112"/>
                        </a:cubicBezTo>
                        <a:cubicBezTo>
                          <a:pt x="2134" y="1112"/>
                          <a:pt x="2031" y="1141"/>
                          <a:pt x="1714" y="1295"/>
                        </a:cubicBezTo>
                        <a:cubicBezTo>
                          <a:pt x="1714" y="1295"/>
                          <a:pt x="2410" y="448"/>
                          <a:pt x="2312" y="351"/>
                        </a:cubicBezTo>
                        <a:cubicBezTo>
                          <a:pt x="2292" y="330"/>
                          <a:pt x="2342" y="178"/>
                          <a:pt x="2298" y="176"/>
                        </a:cubicBezTo>
                        <a:cubicBezTo>
                          <a:pt x="2297" y="176"/>
                          <a:pt x="2297" y="176"/>
                          <a:pt x="2297" y="176"/>
                        </a:cubicBezTo>
                        <a:cubicBezTo>
                          <a:pt x="2229" y="176"/>
                          <a:pt x="1443" y="692"/>
                          <a:pt x="1336" y="702"/>
                        </a:cubicBezTo>
                        <a:cubicBezTo>
                          <a:pt x="1336" y="702"/>
                          <a:pt x="1335" y="702"/>
                          <a:pt x="1335" y="702"/>
                        </a:cubicBezTo>
                        <a:cubicBezTo>
                          <a:pt x="1264" y="702"/>
                          <a:pt x="2083" y="1"/>
                          <a:pt x="1996" y="1"/>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2603;p56">
                  <a:extLst>
                    <a:ext uri="{FF2B5EF4-FFF2-40B4-BE49-F238E27FC236}">
                      <a16:creationId xmlns:a16="http://schemas.microsoft.com/office/drawing/2014/main" id="{FAA493CC-0B10-DDA2-68DC-CBE0CAA633B0}"/>
                    </a:ext>
                  </a:extLst>
                </p:cNvPr>
                <p:cNvSpPr/>
                <p:nvPr/>
              </p:nvSpPr>
              <p:spPr>
                <a:xfrm>
                  <a:off x="3419165" y="175438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604;p56">
                  <a:extLst>
                    <a:ext uri="{FF2B5EF4-FFF2-40B4-BE49-F238E27FC236}">
                      <a16:creationId xmlns:a16="http://schemas.microsoft.com/office/drawing/2014/main" id="{6FAFC8E0-FB1B-1C82-BC44-1E15FA9A61FB}"/>
                    </a:ext>
                  </a:extLst>
                </p:cNvPr>
                <p:cNvSpPr/>
                <p:nvPr/>
              </p:nvSpPr>
              <p:spPr>
                <a:xfrm>
                  <a:off x="3261600" y="1965272"/>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1033292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Writing and Spelling Boost Workshop by Slidesgo">
  <a:themeElements>
    <a:clrScheme name="Simple Light">
      <a:dk1>
        <a:srgbClr val="242C5E"/>
      </a:dk1>
      <a:lt1>
        <a:srgbClr val="FDE4DA"/>
      </a:lt1>
      <a:dk2>
        <a:srgbClr val="FFBD9F"/>
      </a:dk2>
      <a:lt2>
        <a:srgbClr val="FFFFFF"/>
      </a:lt2>
      <a:accent1>
        <a:srgbClr val="8C8DA4"/>
      </a:accent1>
      <a:accent2>
        <a:srgbClr val="4956AB"/>
      </a:accent2>
      <a:accent3>
        <a:srgbClr val="5F5FF6"/>
      </a:accent3>
      <a:accent4>
        <a:srgbClr val="FF7060"/>
      </a:accent4>
      <a:accent5>
        <a:srgbClr val="FFFFFF"/>
      </a:accent5>
      <a:accent6>
        <a:srgbClr val="FFFFFF"/>
      </a:accent6>
      <a:hlink>
        <a:srgbClr val="242C5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1029</TotalTime>
  <Words>4896</Words>
  <Application>Microsoft Office PowerPoint</Application>
  <PresentationFormat>On-screen Show (16:9)</PresentationFormat>
  <Paragraphs>393</Paragraphs>
  <Slides>68</Slides>
  <Notes>21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Wingdings</vt:lpstr>
      <vt:lpstr>Open Sans</vt:lpstr>
      <vt:lpstr>Arial</vt:lpstr>
      <vt:lpstr>Hammersmith One</vt:lpstr>
      <vt:lpstr>DM Sans</vt:lpstr>
      <vt:lpstr>Calibri</vt:lpstr>
      <vt:lpstr>Chivo</vt:lpstr>
      <vt:lpstr>Writing and Spelling Boost Workshop by Slidesgo</vt:lpstr>
      <vt:lpstr>CHÀO MỪNG CÁC EM ĐẾN VỚI BÀI HỌC MỚI!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MỚI!</dc:title>
  <cp:lastModifiedBy>Quỳnh Vũ</cp:lastModifiedBy>
  <cp:revision>58</cp:revision>
  <dcterms:modified xsi:type="dcterms:W3CDTF">2025-05-11T05:41:36Z</dcterms:modified>
</cp:coreProperties>
</file>