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wav" ContentType="audio/x-wav"/>
  <Default Extension="wdp" ContentType="image/vnd.ms-photo"/>
  <Default Extension="gif" ContentType="image/gif"/>
  <Default Extension="jpg" ContentType="image/jpeg"/>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theme/theme3.xml" ContentType="application/vnd.openxmlformats-officedocument.theme+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theme/theme4.xml" ContentType="application/vnd.openxmlformats-officedocument.theme+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theme/theme5.xml" ContentType="application/vnd.openxmlformats-officedocument.theme+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theme/theme6.xml" ContentType="application/vnd.openxmlformats-officedocument.theme+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theme/theme7.xml" ContentType="application/vnd.openxmlformats-officedocument.theme+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theme/theme8.xml" ContentType="application/vnd.openxmlformats-officedocument.theme+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theme/theme9.xml" ContentType="application/vnd.openxmlformats-officedocument.theme+xml"/>
  <Override PartName="/ppt/theme/theme10.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4" r:id="rId1"/>
    <p:sldMasterId id="2147483717" r:id="rId2"/>
    <p:sldMasterId id="2147483727" r:id="rId3"/>
    <p:sldMasterId id="2147483756" r:id="rId4"/>
    <p:sldMasterId id="2147483768" r:id="rId5"/>
    <p:sldMasterId id="2147483780" r:id="rId6"/>
    <p:sldMasterId id="2147483793" r:id="rId7"/>
    <p:sldMasterId id="2147483807" r:id="rId8"/>
    <p:sldMasterId id="2147483821" r:id="rId9"/>
  </p:sldMasterIdLst>
  <p:notesMasterIdLst>
    <p:notesMasterId r:id="rId43"/>
  </p:notesMasterIdLst>
  <p:sldIdLst>
    <p:sldId id="327" r:id="rId10"/>
    <p:sldId id="324" r:id="rId11"/>
    <p:sldId id="325" r:id="rId12"/>
    <p:sldId id="326" r:id="rId13"/>
    <p:sldId id="257" r:id="rId14"/>
    <p:sldId id="316" r:id="rId15"/>
    <p:sldId id="2007577521" r:id="rId16"/>
    <p:sldId id="2007577523" r:id="rId17"/>
    <p:sldId id="318" r:id="rId18"/>
    <p:sldId id="311" r:id="rId19"/>
    <p:sldId id="309" r:id="rId20"/>
    <p:sldId id="274" r:id="rId21"/>
    <p:sldId id="2007577530" r:id="rId22"/>
    <p:sldId id="259" r:id="rId23"/>
    <p:sldId id="260" r:id="rId24"/>
    <p:sldId id="2007577528" r:id="rId25"/>
    <p:sldId id="319" r:id="rId26"/>
    <p:sldId id="2007577531" r:id="rId27"/>
    <p:sldId id="2007577527" r:id="rId28"/>
    <p:sldId id="2007577533" r:id="rId29"/>
    <p:sldId id="2007577532" r:id="rId30"/>
    <p:sldId id="2007577534" r:id="rId31"/>
    <p:sldId id="2007577535" r:id="rId32"/>
    <p:sldId id="286" r:id="rId33"/>
    <p:sldId id="321" r:id="rId34"/>
    <p:sldId id="256" r:id="rId35"/>
    <p:sldId id="11088667" r:id="rId36"/>
    <p:sldId id="2007577510" r:id="rId37"/>
    <p:sldId id="258" r:id="rId38"/>
    <p:sldId id="267" r:id="rId39"/>
    <p:sldId id="268" r:id="rId40"/>
    <p:sldId id="269" r:id="rId41"/>
    <p:sldId id="2007577529" r:id="rId4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841" autoAdjust="0"/>
    <p:restoredTop sz="94660"/>
  </p:normalViewPr>
  <p:slideViewPr>
    <p:cSldViewPr snapToGrid="0" showGuides="1">
      <p:cViewPr varScale="1">
        <p:scale>
          <a:sx n="88" d="100"/>
          <a:sy n="88" d="100"/>
        </p:scale>
        <p:origin x="504" y="72"/>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4.xml"/><Relationship Id="rId18" Type="http://schemas.openxmlformats.org/officeDocument/2006/relationships/slide" Target="slides/slide9.xml"/><Relationship Id="rId26" Type="http://schemas.openxmlformats.org/officeDocument/2006/relationships/slide" Target="slides/slide17.xml"/><Relationship Id="rId39" Type="http://schemas.openxmlformats.org/officeDocument/2006/relationships/slide" Target="slides/slide30.xml"/><Relationship Id="rId21" Type="http://schemas.openxmlformats.org/officeDocument/2006/relationships/slide" Target="slides/slide12.xml"/><Relationship Id="rId34" Type="http://schemas.openxmlformats.org/officeDocument/2006/relationships/slide" Target="slides/slide25.xml"/><Relationship Id="rId42" Type="http://schemas.openxmlformats.org/officeDocument/2006/relationships/slide" Target="slides/slide33.xml"/><Relationship Id="rId47" Type="http://schemas.openxmlformats.org/officeDocument/2006/relationships/tableStyles" Target="tableStyles.xml"/><Relationship Id="rId7" Type="http://schemas.openxmlformats.org/officeDocument/2006/relationships/slideMaster" Target="slideMasters/slideMaster7.xml"/><Relationship Id="rId2" Type="http://schemas.openxmlformats.org/officeDocument/2006/relationships/slideMaster" Target="slideMasters/slideMaster2.xml"/><Relationship Id="rId16" Type="http://schemas.openxmlformats.org/officeDocument/2006/relationships/slide" Target="slides/slide7.xml"/><Relationship Id="rId29" Type="http://schemas.openxmlformats.org/officeDocument/2006/relationships/slide" Target="slides/slide20.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2.xml"/><Relationship Id="rId24" Type="http://schemas.openxmlformats.org/officeDocument/2006/relationships/slide" Target="slides/slide15.xml"/><Relationship Id="rId32" Type="http://schemas.openxmlformats.org/officeDocument/2006/relationships/slide" Target="slides/slide23.xml"/><Relationship Id="rId37" Type="http://schemas.openxmlformats.org/officeDocument/2006/relationships/slide" Target="slides/slide28.xml"/><Relationship Id="rId40" Type="http://schemas.openxmlformats.org/officeDocument/2006/relationships/slide" Target="slides/slide31.xml"/><Relationship Id="rId45" Type="http://schemas.openxmlformats.org/officeDocument/2006/relationships/viewProps" Target="viewProps.xml"/><Relationship Id="rId5" Type="http://schemas.openxmlformats.org/officeDocument/2006/relationships/slideMaster" Target="slideMasters/slideMaster5.xml"/><Relationship Id="rId15" Type="http://schemas.openxmlformats.org/officeDocument/2006/relationships/slide" Target="slides/slide6.xml"/><Relationship Id="rId23" Type="http://schemas.openxmlformats.org/officeDocument/2006/relationships/slide" Target="slides/slide14.xml"/><Relationship Id="rId28" Type="http://schemas.openxmlformats.org/officeDocument/2006/relationships/slide" Target="slides/slide19.xml"/><Relationship Id="rId36" Type="http://schemas.openxmlformats.org/officeDocument/2006/relationships/slide" Target="slides/slide27.xml"/><Relationship Id="rId10" Type="http://schemas.openxmlformats.org/officeDocument/2006/relationships/slide" Target="slides/slide1.xml"/><Relationship Id="rId19" Type="http://schemas.openxmlformats.org/officeDocument/2006/relationships/slide" Target="slides/slide10.xml"/><Relationship Id="rId31" Type="http://schemas.openxmlformats.org/officeDocument/2006/relationships/slide" Target="slides/slide22.xml"/><Relationship Id="rId44" Type="http://schemas.openxmlformats.org/officeDocument/2006/relationships/presProps" Target="presProps.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5.xml"/><Relationship Id="rId22" Type="http://schemas.openxmlformats.org/officeDocument/2006/relationships/slide" Target="slides/slide13.xml"/><Relationship Id="rId27" Type="http://schemas.openxmlformats.org/officeDocument/2006/relationships/slide" Target="slides/slide18.xml"/><Relationship Id="rId30" Type="http://schemas.openxmlformats.org/officeDocument/2006/relationships/slide" Target="slides/slide21.xml"/><Relationship Id="rId35" Type="http://schemas.openxmlformats.org/officeDocument/2006/relationships/slide" Target="slides/slide26.xml"/><Relationship Id="rId43" Type="http://schemas.openxmlformats.org/officeDocument/2006/relationships/notesMaster" Target="notesMasters/notesMaster1.xml"/><Relationship Id="rId8" Type="http://schemas.openxmlformats.org/officeDocument/2006/relationships/slideMaster" Target="slideMasters/slideMaster8.xml"/><Relationship Id="rId3" Type="http://schemas.openxmlformats.org/officeDocument/2006/relationships/slideMaster" Target="slideMasters/slideMaster3.xml"/><Relationship Id="rId12" Type="http://schemas.openxmlformats.org/officeDocument/2006/relationships/slide" Target="slides/slide3.xml"/><Relationship Id="rId17" Type="http://schemas.openxmlformats.org/officeDocument/2006/relationships/slide" Target="slides/slide8.xml"/><Relationship Id="rId25" Type="http://schemas.openxmlformats.org/officeDocument/2006/relationships/slide" Target="slides/slide16.xml"/><Relationship Id="rId33" Type="http://schemas.openxmlformats.org/officeDocument/2006/relationships/slide" Target="slides/slide24.xml"/><Relationship Id="rId38" Type="http://schemas.openxmlformats.org/officeDocument/2006/relationships/slide" Target="slides/slide29.xml"/><Relationship Id="rId46" Type="http://schemas.openxmlformats.org/officeDocument/2006/relationships/theme" Target="theme/theme1.xml"/><Relationship Id="rId20" Type="http://schemas.openxmlformats.org/officeDocument/2006/relationships/slide" Target="slides/slide11.xml"/><Relationship Id="rId41" Type="http://schemas.openxmlformats.org/officeDocument/2006/relationships/slide" Target="slides/slide3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0.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A336A23-3FB7-48F6-88C0-24AD88FA5C58}" type="datetimeFigureOut">
              <a:rPr lang="en-US" smtClean="0"/>
              <a:t>10/7/2024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FC558ED-6D76-421D-92EF-57111EBB74A2}" type="slidenum">
              <a:rPr lang="en-US" smtClean="0"/>
              <a:t>‹#›</a:t>
            </a:fld>
            <a:endParaRPr lang="en-US"/>
          </a:p>
        </p:txBody>
      </p:sp>
    </p:spTree>
    <p:extLst>
      <p:ext uri="{BB962C8B-B14F-4D97-AF65-F5344CB8AC3E}">
        <p14:creationId xmlns:p14="http://schemas.microsoft.com/office/powerpoint/2010/main" val="58436036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VN"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6C8BFF4-D83F-B744-9125-D3BAAEEC98D2}" type="slidenum">
              <a:rPr kumimoji="0" lang="en-VN"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VN"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6823708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49D3E0-124D-4DFF-AE99-4EA4CC201DB4}"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Arial"/>
                <a:sym typeface="Arial"/>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Arial"/>
              <a:sym typeface="Arial"/>
            </a:endParaRPr>
          </a:p>
        </p:txBody>
      </p:sp>
    </p:spTree>
    <p:extLst>
      <p:ext uri="{BB962C8B-B14F-4D97-AF65-F5344CB8AC3E}">
        <p14:creationId xmlns:p14="http://schemas.microsoft.com/office/powerpoint/2010/main" val="58949444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VN" dirty="0"/>
              <a:t>Hướng dẫn: Bấm vào hình người để quay lại</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6C8BFF4-D83F-B744-9125-D3BAAEEC98D2}" type="slidenum">
              <a:rPr kumimoji="0" lang="en-VN"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en-VN"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2453649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VN" dirty="0"/>
              <a:t>Bấm vào hình người để quay lại</a:t>
            </a:r>
          </a:p>
          <a:p>
            <a:endParaRPr lang="en-VN"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6C8BFF4-D83F-B744-9125-D3BAAEEC98D2}" type="slidenum">
              <a:rPr kumimoji="0" lang="en-VN"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en-VN"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6841015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VN" dirty="0"/>
              <a:t>Bấm vào hình người để quay lại</a:t>
            </a:r>
          </a:p>
          <a:p>
            <a:endParaRPr lang="en-VN"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6C8BFF4-D83F-B744-9125-D3BAAEEC98D2}" type="slidenum">
              <a:rPr kumimoji="0" lang="en-VN"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31</a:t>
            </a:fld>
            <a:endParaRPr kumimoji="0" lang="en-VN"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0843238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VN" dirty="0"/>
              <a:t>Bấm vào hình người để quay lại</a:t>
            </a:r>
          </a:p>
          <a:p>
            <a:endParaRPr lang="en-VN"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6C8BFF4-D83F-B744-9125-D3BAAEEC98D2}" type="slidenum">
              <a:rPr kumimoji="0" lang="en-VN"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0" lang="en-VN"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6254929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a:t>
            </a:r>
            <a:r>
              <a:rPr lang="en-VN" dirty="0"/>
              <a:t>ờ, quốc huy, và thủ đô đoán tên quốc gia</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6C8BFF4-D83F-B744-9125-D3BAAEEC98D2}" type="slidenum">
              <a:rPr kumimoji="0" lang="en-VN"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VN"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5950063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a:t>
            </a:r>
            <a:r>
              <a:rPr lang="en-VN"/>
              <a:t>ờ, quốc huy, và thủ đô đoán tên quốc gia</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6C8BFF4-D83F-B744-9125-D3BAAEEC98D2}" type="slidenum">
              <a:rPr kumimoji="0" lang="en-VN"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VN"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7172568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a:t>
            </a:r>
            <a:r>
              <a:rPr lang="en-VN"/>
              <a:t>ờ, quốc huy, và thủ đô đoán tên quốc gia</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6C8BFF4-D83F-B744-9125-D3BAAEEC98D2}" type="slidenum">
              <a:rPr kumimoji="0" lang="en-VN"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VN"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8849160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8"/>
        <p:cNvGrpSpPr/>
        <p:nvPr/>
      </p:nvGrpSpPr>
      <p:grpSpPr>
        <a:xfrm>
          <a:off x="0" y="0"/>
          <a:ext cx="0" cy="0"/>
          <a:chOff x="0" y="0"/>
          <a:chExt cx="0" cy="0"/>
        </a:xfrm>
      </p:grpSpPr>
      <p:sp>
        <p:nvSpPr>
          <p:cNvPr id="199" name="Google Shape;199;g91c7d10726_8_4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0" name="Google Shape;200;g91c7d10726_8_4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41"/>
        <p:cNvGrpSpPr/>
        <p:nvPr/>
      </p:nvGrpSpPr>
      <p:grpSpPr>
        <a:xfrm>
          <a:off x="0" y="0"/>
          <a:ext cx="0" cy="0"/>
          <a:chOff x="0" y="0"/>
          <a:chExt cx="0" cy="0"/>
        </a:xfrm>
      </p:grpSpPr>
      <p:sp>
        <p:nvSpPr>
          <p:cNvPr id="942" name="Google Shape;942;g8d1232f882_0_54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43" name="Google Shape;943;g8d1232f882_0_54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7"/>
        <p:cNvGrpSpPr/>
        <p:nvPr/>
      </p:nvGrpSpPr>
      <p:grpSpPr>
        <a:xfrm>
          <a:off x="0" y="0"/>
          <a:ext cx="0" cy="0"/>
          <a:chOff x="0" y="0"/>
          <a:chExt cx="0" cy="0"/>
        </a:xfrm>
      </p:grpSpPr>
      <p:sp>
        <p:nvSpPr>
          <p:cNvPr id="298" name="Google Shape;298;g8c30da526c_0_76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9" name="Google Shape;299;g8c30da526c_0_76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4"/>
        <p:cNvGrpSpPr/>
        <p:nvPr/>
      </p:nvGrpSpPr>
      <p:grpSpPr>
        <a:xfrm>
          <a:off x="0" y="0"/>
          <a:ext cx="0" cy="0"/>
          <a:chOff x="0" y="0"/>
          <a:chExt cx="0" cy="0"/>
        </a:xfrm>
      </p:grpSpPr>
      <p:sp>
        <p:nvSpPr>
          <p:cNvPr id="335" name="Google Shape;335;g8c30da526c_0_88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6" name="Google Shape;336;g8c30da526c_0_88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4"/>
        <p:cNvGrpSpPr/>
        <p:nvPr/>
      </p:nvGrpSpPr>
      <p:grpSpPr>
        <a:xfrm>
          <a:off x="0" y="0"/>
          <a:ext cx="0" cy="0"/>
          <a:chOff x="0" y="0"/>
          <a:chExt cx="0" cy="0"/>
        </a:xfrm>
      </p:grpSpPr>
      <p:sp>
        <p:nvSpPr>
          <p:cNvPr id="335" name="Google Shape;335;g8c30da526c_0_88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6" name="Google Shape;336;g8c30da526c_0_88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9.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8.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39.xml.rels><?xml version="1.0" encoding="UTF-8" standalone="yes"?>
<Relationships xmlns="http://schemas.openxmlformats.org/package/2006/relationships"><Relationship Id="rId3" Type="http://schemas.openxmlformats.org/officeDocument/2006/relationships/hyperlink" Target="http://bit.ly/2TyoMsr" TargetMode="External"/><Relationship Id="rId2" Type="http://schemas.openxmlformats.org/officeDocument/2006/relationships/hyperlink" Target="http://bit.ly/2Tynxth" TargetMode="External"/><Relationship Id="rId1" Type="http://schemas.openxmlformats.org/officeDocument/2006/relationships/slideMaster" Target="../slideMasters/slideMaster9.xml"/><Relationship Id="rId4" Type="http://schemas.openxmlformats.org/officeDocument/2006/relationships/hyperlink" Target="http://bit.ly/2TtBDfr" TargetMode="Externa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3" Type="http://schemas.openxmlformats.org/officeDocument/2006/relationships/hyperlink" Target="http://bit.ly/2TyoMsr" TargetMode="External"/><Relationship Id="rId2" Type="http://schemas.openxmlformats.org/officeDocument/2006/relationships/hyperlink" Target="http://bit.ly/2Tynxth" TargetMode="External"/><Relationship Id="rId1" Type="http://schemas.openxmlformats.org/officeDocument/2006/relationships/slideMaster" Target="../slideMasters/slideMaster3.xml"/><Relationship Id="rId4" Type="http://schemas.openxmlformats.org/officeDocument/2006/relationships/hyperlink" Target="http://bit.ly/2TtBDfr" TargetMode="Externa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showMasterPhAnim="0" type="title">
  <p:cSld name="Title Slide">
    <p:spTree>
      <p:nvGrpSpPr>
        <p:cNvPr id="1" name=""/>
        <p:cNvGrpSpPr/>
        <p:nvPr/>
      </p:nvGrpSpPr>
      <p:grpSpPr>
        <a:xfrm>
          <a:off x="0" y="0"/>
          <a:ext cx="0" cy="0"/>
          <a:chOff x="0" y="0"/>
          <a:chExt cx="0" cy="0"/>
        </a:xfrm>
      </p:grpSpPr>
      <p:grpSp>
        <p:nvGrpSpPr>
          <p:cNvPr id="4" name="Group 18433">
            <a:extLst>
              <a:ext uri="{FF2B5EF4-FFF2-40B4-BE49-F238E27FC236}">
                <a16:creationId xmlns:a16="http://schemas.microsoft.com/office/drawing/2014/main" id="{FE6C3B39-F173-54E1-A0CC-42C417544580}"/>
              </a:ext>
            </a:extLst>
          </p:cNvPr>
          <p:cNvGrpSpPr>
            <a:grpSpLocks/>
          </p:cNvGrpSpPr>
          <p:nvPr/>
        </p:nvGrpSpPr>
        <p:grpSpPr bwMode="auto">
          <a:xfrm>
            <a:off x="1" y="0"/>
            <a:ext cx="11741151" cy="6858000"/>
            <a:chOff x="0" y="0"/>
            <a:chExt cx="5547" cy="4320"/>
          </a:xfrm>
        </p:grpSpPr>
        <p:grpSp>
          <p:nvGrpSpPr>
            <p:cNvPr id="5" name="Group 18434">
              <a:extLst>
                <a:ext uri="{FF2B5EF4-FFF2-40B4-BE49-F238E27FC236}">
                  <a16:creationId xmlns:a16="http://schemas.microsoft.com/office/drawing/2014/main" id="{F113C831-4149-651C-EB37-044D91CDFB5A}"/>
                </a:ext>
              </a:extLst>
            </p:cNvPr>
            <p:cNvGrpSpPr>
              <a:grpSpLocks/>
            </p:cNvGrpSpPr>
            <p:nvPr userDrawn="1"/>
          </p:nvGrpSpPr>
          <p:grpSpPr bwMode="auto">
            <a:xfrm rot="-215207">
              <a:off x="3690" y="234"/>
              <a:ext cx="1857" cy="3625"/>
              <a:chOff x="3010" y="778"/>
              <a:chExt cx="1857" cy="3625"/>
            </a:xfrm>
          </p:grpSpPr>
          <p:sp>
            <p:nvSpPr>
              <p:cNvPr id="39" name="Freeform 18435">
                <a:extLst>
                  <a:ext uri="{FF2B5EF4-FFF2-40B4-BE49-F238E27FC236}">
                    <a16:creationId xmlns:a16="http://schemas.microsoft.com/office/drawing/2014/main" id="{6F93C569-BB7A-34C5-0F02-A442F3367964}"/>
                  </a:ext>
                </a:extLst>
              </p:cNvPr>
              <p:cNvSpPr>
                <a:spLocks noChangeArrowheads="1"/>
              </p:cNvSpPr>
              <p:nvPr userDrawn="1"/>
            </p:nvSpPr>
            <p:spPr bwMode="auto">
              <a:xfrm rot="12185230" flipV="1">
                <a:off x="3534" y="778"/>
                <a:ext cx="1333" cy="1485"/>
              </a:xfrm>
              <a:custGeom>
                <a:avLst/>
                <a:gdLst>
                  <a:gd name="T0" fmla="*/ 16 w 596"/>
                  <a:gd name="T1" fmla="*/ 370 h 666"/>
                  <a:gd name="T2" fmla="*/ 6 w 596"/>
                  <a:gd name="T3" fmla="*/ 341 h 666"/>
                  <a:gd name="T4" fmla="*/ 0 w 596"/>
                  <a:gd name="T5" fmla="*/ 289 h 666"/>
                  <a:gd name="T6" fmla="*/ 4 w 596"/>
                  <a:gd name="T7" fmla="*/ 222 h 666"/>
                  <a:gd name="T8" fmla="*/ 25 w 596"/>
                  <a:gd name="T9" fmla="*/ 151 h 666"/>
                  <a:gd name="T10" fmla="*/ 69 w 596"/>
                  <a:gd name="T11" fmla="*/ 84 h 666"/>
                  <a:gd name="T12" fmla="*/ 142 w 596"/>
                  <a:gd name="T13" fmla="*/ 31 h 666"/>
                  <a:gd name="T14" fmla="*/ 247 w 596"/>
                  <a:gd name="T15" fmla="*/ 2 h 666"/>
                  <a:gd name="T16" fmla="*/ 380 w 596"/>
                  <a:gd name="T17" fmla="*/ 9 h 666"/>
                  <a:gd name="T18" fmla="*/ 484 w 596"/>
                  <a:gd name="T19" fmla="*/ 68 h 666"/>
                  <a:gd name="T20" fmla="*/ 554 w 596"/>
                  <a:gd name="T21" fmla="*/ 165 h 666"/>
                  <a:gd name="T22" fmla="*/ 591 w 596"/>
                  <a:gd name="T23" fmla="*/ 284 h 666"/>
                  <a:gd name="T24" fmla="*/ 595 w 596"/>
                  <a:gd name="T25" fmla="*/ 409 h 666"/>
                  <a:gd name="T26" fmla="*/ 566 w 596"/>
                  <a:gd name="T27" fmla="*/ 525 h 666"/>
                  <a:gd name="T28" fmla="*/ 507 w 596"/>
                  <a:gd name="T29" fmla="*/ 615 h 666"/>
                  <a:gd name="T30" fmla="*/ 417 w 596"/>
                  <a:gd name="T31" fmla="*/ 663 h 666"/>
                  <a:gd name="T32" fmla="*/ 389 w 596"/>
                  <a:gd name="T33" fmla="*/ 659 h 666"/>
                  <a:gd name="T34" fmla="*/ 441 w 596"/>
                  <a:gd name="T35" fmla="*/ 617 h 666"/>
                  <a:gd name="T36" fmla="*/ 482 w 596"/>
                  <a:gd name="T37" fmla="*/ 544 h 666"/>
                  <a:gd name="T38" fmla="*/ 509 w 596"/>
                  <a:gd name="T39" fmla="*/ 454 h 666"/>
                  <a:gd name="T40" fmla="*/ 520 w 596"/>
                  <a:gd name="T41" fmla="*/ 355 h 666"/>
                  <a:gd name="T42" fmla="*/ 514 w 596"/>
                  <a:gd name="T43" fmla="*/ 258 h 666"/>
                  <a:gd name="T44" fmla="*/ 485 w 596"/>
                  <a:gd name="T45" fmla="*/ 174 h 666"/>
                  <a:gd name="T46" fmla="*/ 433 w 596"/>
                  <a:gd name="T47" fmla="*/ 112 h 666"/>
                  <a:gd name="T48" fmla="*/ 341 w 596"/>
                  <a:gd name="T49" fmla="*/ 75 h 666"/>
                  <a:gd name="T50" fmla="*/ 246 w 596"/>
                  <a:gd name="T51" fmla="*/ 61 h 666"/>
                  <a:gd name="T52" fmla="*/ 174 w 596"/>
                  <a:gd name="T53" fmla="*/ 71 h 666"/>
                  <a:gd name="T54" fmla="*/ 121 w 596"/>
                  <a:gd name="T55" fmla="*/ 101 h 666"/>
                  <a:gd name="T56" fmla="*/ 84 w 596"/>
                  <a:gd name="T57" fmla="*/ 149 h 666"/>
                  <a:gd name="T58" fmla="*/ 57 w 596"/>
                  <a:gd name="T59" fmla="*/ 206 h 666"/>
                  <a:gd name="T60" fmla="*/ 40 w 596"/>
                  <a:gd name="T61" fmla="*/ 272 h 666"/>
                  <a:gd name="T62" fmla="*/ 28 w 596"/>
                  <a:gd name="T63" fmla="*/ 339 h 6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96" h="666">
                    <a:moveTo>
                      <a:pt x="22" y="372"/>
                    </a:moveTo>
                    <a:lnTo>
                      <a:pt x="16" y="370"/>
                    </a:lnTo>
                    <a:lnTo>
                      <a:pt x="10" y="360"/>
                    </a:lnTo>
                    <a:lnTo>
                      <a:pt x="6" y="341"/>
                    </a:lnTo>
                    <a:lnTo>
                      <a:pt x="1" y="318"/>
                    </a:lnTo>
                    <a:lnTo>
                      <a:pt x="0" y="289"/>
                    </a:lnTo>
                    <a:lnTo>
                      <a:pt x="0" y="257"/>
                    </a:lnTo>
                    <a:lnTo>
                      <a:pt x="4" y="222"/>
                    </a:lnTo>
                    <a:lnTo>
                      <a:pt x="13" y="187"/>
                    </a:lnTo>
                    <a:lnTo>
                      <a:pt x="25" y="151"/>
                    </a:lnTo>
                    <a:lnTo>
                      <a:pt x="45" y="116"/>
                    </a:lnTo>
                    <a:lnTo>
                      <a:pt x="69" y="84"/>
                    </a:lnTo>
                    <a:lnTo>
                      <a:pt x="101" y="55"/>
                    </a:lnTo>
                    <a:lnTo>
                      <a:pt x="142" y="31"/>
                    </a:lnTo>
                    <a:lnTo>
                      <a:pt x="190" y="13"/>
                    </a:lnTo>
                    <a:lnTo>
                      <a:pt x="247" y="2"/>
                    </a:lnTo>
                    <a:lnTo>
                      <a:pt x="314" y="0"/>
                    </a:lnTo>
                    <a:lnTo>
                      <a:pt x="380" y="9"/>
                    </a:lnTo>
                    <a:lnTo>
                      <a:pt x="436" y="33"/>
                    </a:lnTo>
                    <a:lnTo>
                      <a:pt x="484" y="68"/>
                    </a:lnTo>
                    <a:lnTo>
                      <a:pt x="524" y="113"/>
                    </a:lnTo>
                    <a:lnTo>
                      <a:pt x="554" y="165"/>
                    </a:lnTo>
                    <a:lnTo>
                      <a:pt x="577" y="222"/>
                    </a:lnTo>
                    <a:lnTo>
                      <a:pt x="591" y="284"/>
                    </a:lnTo>
                    <a:lnTo>
                      <a:pt x="596" y="347"/>
                    </a:lnTo>
                    <a:lnTo>
                      <a:pt x="595" y="409"/>
                    </a:lnTo>
                    <a:lnTo>
                      <a:pt x="585" y="469"/>
                    </a:lnTo>
                    <a:lnTo>
                      <a:pt x="566" y="525"/>
                    </a:lnTo>
                    <a:lnTo>
                      <a:pt x="540" y="574"/>
                    </a:lnTo>
                    <a:lnTo>
                      <a:pt x="507" y="615"/>
                    </a:lnTo>
                    <a:lnTo>
                      <a:pt x="465" y="645"/>
                    </a:lnTo>
                    <a:lnTo>
                      <a:pt x="417" y="663"/>
                    </a:lnTo>
                    <a:lnTo>
                      <a:pt x="360" y="666"/>
                    </a:lnTo>
                    <a:lnTo>
                      <a:pt x="389" y="659"/>
                    </a:lnTo>
                    <a:lnTo>
                      <a:pt x="417" y="642"/>
                    </a:lnTo>
                    <a:lnTo>
                      <a:pt x="441" y="617"/>
                    </a:lnTo>
                    <a:lnTo>
                      <a:pt x="463" y="583"/>
                    </a:lnTo>
                    <a:lnTo>
                      <a:pt x="482" y="544"/>
                    </a:lnTo>
                    <a:lnTo>
                      <a:pt x="497" y="501"/>
                    </a:lnTo>
                    <a:lnTo>
                      <a:pt x="509" y="454"/>
                    </a:lnTo>
                    <a:lnTo>
                      <a:pt x="517" y="404"/>
                    </a:lnTo>
                    <a:lnTo>
                      <a:pt x="520" y="355"/>
                    </a:lnTo>
                    <a:lnTo>
                      <a:pt x="519" y="305"/>
                    </a:lnTo>
                    <a:lnTo>
                      <a:pt x="514" y="258"/>
                    </a:lnTo>
                    <a:lnTo>
                      <a:pt x="502" y="213"/>
                    </a:lnTo>
                    <a:lnTo>
                      <a:pt x="485" y="174"/>
                    </a:lnTo>
                    <a:lnTo>
                      <a:pt x="462" y="139"/>
                    </a:lnTo>
                    <a:lnTo>
                      <a:pt x="433" y="112"/>
                    </a:lnTo>
                    <a:lnTo>
                      <a:pt x="397" y="93"/>
                    </a:lnTo>
                    <a:lnTo>
                      <a:pt x="341" y="75"/>
                    </a:lnTo>
                    <a:lnTo>
                      <a:pt x="290" y="65"/>
                    </a:lnTo>
                    <a:lnTo>
                      <a:pt x="246" y="61"/>
                    </a:lnTo>
                    <a:lnTo>
                      <a:pt x="207" y="63"/>
                    </a:lnTo>
                    <a:lnTo>
                      <a:pt x="174" y="71"/>
                    </a:lnTo>
                    <a:lnTo>
                      <a:pt x="146" y="84"/>
                    </a:lnTo>
                    <a:lnTo>
                      <a:pt x="121" y="101"/>
                    </a:lnTo>
                    <a:lnTo>
                      <a:pt x="101" y="123"/>
                    </a:lnTo>
                    <a:lnTo>
                      <a:pt x="84" y="149"/>
                    </a:lnTo>
                    <a:lnTo>
                      <a:pt x="69" y="176"/>
                    </a:lnTo>
                    <a:lnTo>
                      <a:pt x="57" y="206"/>
                    </a:lnTo>
                    <a:lnTo>
                      <a:pt x="48" y="239"/>
                    </a:lnTo>
                    <a:lnTo>
                      <a:pt x="40" y="272"/>
                    </a:lnTo>
                    <a:lnTo>
                      <a:pt x="33" y="305"/>
                    </a:lnTo>
                    <a:lnTo>
                      <a:pt x="28" y="339"/>
                    </a:lnTo>
                    <a:lnTo>
                      <a:pt x="22" y="372"/>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en-US" altLang="zh-CN" sz="1800">
                  <a:ea typeface="SimSun" panose="02010600030101010101" pitchFamily="2" charset="-122"/>
                </a:endParaRPr>
              </a:p>
            </p:txBody>
          </p:sp>
          <p:sp>
            <p:nvSpPr>
              <p:cNvPr id="40" name="Freeform 18436">
                <a:extLst>
                  <a:ext uri="{FF2B5EF4-FFF2-40B4-BE49-F238E27FC236}">
                    <a16:creationId xmlns:a16="http://schemas.microsoft.com/office/drawing/2014/main" id="{F4AC6583-EF18-CD22-1DD9-EDAA41C1C232}"/>
                  </a:ext>
                </a:extLst>
              </p:cNvPr>
              <p:cNvSpPr>
                <a:spLocks noChangeArrowheads="1"/>
              </p:cNvSpPr>
              <p:nvPr userDrawn="1"/>
            </p:nvSpPr>
            <p:spPr bwMode="auto">
              <a:xfrm rot="12185230" flipV="1">
                <a:off x="4029" y="1802"/>
                <a:ext cx="571" cy="531"/>
              </a:xfrm>
              <a:custGeom>
                <a:avLst/>
                <a:gdLst>
                  <a:gd name="T0" fmla="*/ 0 w 257"/>
                  <a:gd name="T1" fmla="*/ 0 h 237"/>
                  <a:gd name="T2" fmla="*/ 0 w 257"/>
                  <a:gd name="T3" fmla="*/ 25 h 237"/>
                  <a:gd name="T4" fmla="*/ 3 w 257"/>
                  <a:gd name="T5" fmla="*/ 50 h 237"/>
                  <a:gd name="T6" fmla="*/ 6 w 257"/>
                  <a:gd name="T7" fmla="*/ 75 h 237"/>
                  <a:gd name="T8" fmla="*/ 11 w 257"/>
                  <a:gd name="T9" fmla="*/ 98 h 237"/>
                  <a:gd name="T10" fmla="*/ 18 w 257"/>
                  <a:gd name="T11" fmla="*/ 119 h 237"/>
                  <a:gd name="T12" fmla="*/ 27 w 257"/>
                  <a:gd name="T13" fmla="*/ 141 h 237"/>
                  <a:gd name="T14" fmla="*/ 38 w 257"/>
                  <a:gd name="T15" fmla="*/ 161 h 237"/>
                  <a:gd name="T16" fmla="*/ 51 w 257"/>
                  <a:gd name="T17" fmla="*/ 178 h 237"/>
                  <a:gd name="T18" fmla="*/ 67 w 257"/>
                  <a:gd name="T19" fmla="*/ 194 h 237"/>
                  <a:gd name="T20" fmla="*/ 86 w 257"/>
                  <a:gd name="T21" fmla="*/ 208 h 237"/>
                  <a:gd name="T22" fmla="*/ 106 w 257"/>
                  <a:gd name="T23" fmla="*/ 219 h 237"/>
                  <a:gd name="T24" fmla="*/ 131 w 257"/>
                  <a:gd name="T25" fmla="*/ 228 h 237"/>
                  <a:gd name="T26" fmla="*/ 158 w 257"/>
                  <a:gd name="T27" fmla="*/ 234 h 237"/>
                  <a:gd name="T28" fmla="*/ 188 w 257"/>
                  <a:gd name="T29" fmla="*/ 237 h 237"/>
                  <a:gd name="T30" fmla="*/ 220 w 257"/>
                  <a:gd name="T31" fmla="*/ 236 h 237"/>
                  <a:gd name="T32" fmla="*/ 257 w 257"/>
                  <a:gd name="T33" fmla="*/ 232 h 237"/>
                  <a:gd name="T34" fmla="*/ 224 w 257"/>
                  <a:gd name="T35" fmla="*/ 227 h 237"/>
                  <a:gd name="T36" fmla="*/ 195 w 257"/>
                  <a:gd name="T37" fmla="*/ 220 h 237"/>
                  <a:gd name="T38" fmla="*/ 170 w 257"/>
                  <a:gd name="T39" fmla="*/ 212 h 237"/>
                  <a:gd name="T40" fmla="*/ 148 w 257"/>
                  <a:gd name="T41" fmla="*/ 204 h 237"/>
                  <a:gd name="T42" fmla="*/ 128 w 257"/>
                  <a:gd name="T43" fmla="*/ 193 h 237"/>
                  <a:gd name="T44" fmla="*/ 112 w 257"/>
                  <a:gd name="T45" fmla="*/ 182 h 237"/>
                  <a:gd name="T46" fmla="*/ 97 w 257"/>
                  <a:gd name="T47" fmla="*/ 169 h 237"/>
                  <a:gd name="T48" fmla="*/ 84 w 257"/>
                  <a:gd name="T49" fmla="*/ 155 h 237"/>
                  <a:gd name="T50" fmla="*/ 72 w 257"/>
                  <a:gd name="T51" fmla="*/ 141 h 237"/>
                  <a:gd name="T52" fmla="*/ 61 w 257"/>
                  <a:gd name="T53" fmla="*/ 125 h 237"/>
                  <a:gd name="T54" fmla="*/ 52 w 257"/>
                  <a:gd name="T55" fmla="*/ 107 h 237"/>
                  <a:gd name="T56" fmla="*/ 43 w 257"/>
                  <a:gd name="T57" fmla="*/ 88 h 237"/>
                  <a:gd name="T58" fmla="*/ 33 w 257"/>
                  <a:gd name="T59" fmla="*/ 69 h 237"/>
                  <a:gd name="T60" fmla="*/ 23 w 257"/>
                  <a:gd name="T61" fmla="*/ 47 h 237"/>
                  <a:gd name="T62" fmla="*/ 12 w 257"/>
                  <a:gd name="T63" fmla="*/ 24 h 237"/>
                  <a:gd name="T64" fmla="*/ 0 w 257"/>
                  <a:gd name="T65" fmla="*/ 0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57" h="237">
                    <a:moveTo>
                      <a:pt x="0" y="0"/>
                    </a:moveTo>
                    <a:lnTo>
                      <a:pt x="0" y="25"/>
                    </a:lnTo>
                    <a:lnTo>
                      <a:pt x="3" y="50"/>
                    </a:lnTo>
                    <a:lnTo>
                      <a:pt x="6" y="75"/>
                    </a:lnTo>
                    <a:lnTo>
                      <a:pt x="11" y="98"/>
                    </a:lnTo>
                    <a:lnTo>
                      <a:pt x="18" y="119"/>
                    </a:lnTo>
                    <a:lnTo>
                      <a:pt x="27" y="141"/>
                    </a:lnTo>
                    <a:lnTo>
                      <a:pt x="38" y="161"/>
                    </a:lnTo>
                    <a:lnTo>
                      <a:pt x="51" y="178"/>
                    </a:lnTo>
                    <a:lnTo>
                      <a:pt x="67" y="194"/>
                    </a:lnTo>
                    <a:lnTo>
                      <a:pt x="86" y="208"/>
                    </a:lnTo>
                    <a:lnTo>
                      <a:pt x="106" y="219"/>
                    </a:lnTo>
                    <a:lnTo>
                      <a:pt x="131" y="228"/>
                    </a:lnTo>
                    <a:lnTo>
                      <a:pt x="158" y="234"/>
                    </a:lnTo>
                    <a:lnTo>
                      <a:pt x="188" y="237"/>
                    </a:lnTo>
                    <a:lnTo>
                      <a:pt x="220" y="236"/>
                    </a:lnTo>
                    <a:lnTo>
                      <a:pt x="257" y="232"/>
                    </a:lnTo>
                    <a:lnTo>
                      <a:pt x="224" y="227"/>
                    </a:lnTo>
                    <a:lnTo>
                      <a:pt x="195" y="220"/>
                    </a:lnTo>
                    <a:lnTo>
                      <a:pt x="170" y="212"/>
                    </a:lnTo>
                    <a:lnTo>
                      <a:pt x="148" y="204"/>
                    </a:lnTo>
                    <a:lnTo>
                      <a:pt x="128" y="193"/>
                    </a:lnTo>
                    <a:lnTo>
                      <a:pt x="112" y="182"/>
                    </a:lnTo>
                    <a:lnTo>
                      <a:pt x="97" y="169"/>
                    </a:lnTo>
                    <a:lnTo>
                      <a:pt x="84" y="155"/>
                    </a:lnTo>
                    <a:lnTo>
                      <a:pt x="72" y="141"/>
                    </a:lnTo>
                    <a:lnTo>
                      <a:pt x="61" y="125"/>
                    </a:lnTo>
                    <a:lnTo>
                      <a:pt x="52" y="107"/>
                    </a:lnTo>
                    <a:lnTo>
                      <a:pt x="43" y="88"/>
                    </a:lnTo>
                    <a:lnTo>
                      <a:pt x="33" y="69"/>
                    </a:lnTo>
                    <a:lnTo>
                      <a:pt x="23" y="47"/>
                    </a:lnTo>
                    <a:lnTo>
                      <a:pt x="12" y="24"/>
                    </a:lnTo>
                    <a:lnTo>
                      <a:pt x="0"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en-US" altLang="zh-CN" sz="1800">
                  <a:ea typeface="SimSun" panose="02010600030101010101" pitchFamily="2" charset="-122"/>
                </a:endParaRPr>
              </a:p>
            </p:txBody>
          </p:sp>
          <p:sp>
            <p:nvSpPr>
              <p:cNvPr id="41" name="Freeform 18437">
                <a:extLst>
                  <a:ext uri="{FF2B5EF4-FFF2-40B4-BE49-F238E27FC236}">
                    <a16:creationId xmlns:a16="http://schemas.microsoft.com/office/drawing/2014/main" id="{9A5914FD-E0C5-FC59-54BC-9CB88E525E2D}"/>
                  </a:ext>
                </a:extLst>
              </p:cNvPr>
              <p:cNvSpPr>
                <a:spLocks noChangeArrowheads="1"/>
              </p:cNvSpPr>
              <p:nvPr userDrawn="1"/>
            </p:nvSpPr>
            <p:spPr bwMode="auto">
              <a:xfrm rot="12185230" flipV="1">
                <a:off x="3639" y="2167"/>
                <a:ext cx="277" cy="249"/>
              </a:xfrm>
              <a:custGeom>
                <a:avLst/>
                <a:gdLst>
                  <a:gd name="T0" fmla="*/ 77 w 124"/>
                  <a:gd name="T1" fmla="*/ 0 h 110"/>
                  <a:gd name="T2" fmla="*/ 124 w 124"/>
                  <a:gd name="T3" fmla="*/ 108 h 110"/>
                  <a:gd name="T4" fmla="*/ 120 w 124"/>
                  <a:gd name="T5" fmla="*/ 107 h 110"/>
                  <a:gd name="T6" fmla="*/ 107 w 124"/>
                  <a:gd name="T7" fmla="*/ 105 h 110"/>
                  <a:gd name="T8" fmla="*/ 89 w 124"/>
                  <a:gd name="T9" fmla="*/ 101 h 110"/>
                  <a:gd name="T10" fmla="*/ 68 w 124"/>
                  <a:gd name="T11" fmla="*/ 99 h 110"/>
                  <a:gd name="T12" fmla="*/ 45 w 124"/>
                  <a:gd name="T13" fmla="*/ 97 h 110"/>
                  <a:gd name="T14" fmla="*/ 25 w 124"/>
                  <a:gd name="T15" fmla="*/ 98 h 110"/>
                  <a:gd name="T16" fmla="*/ 9 w 124"/>
                  <a:gd name="T17" fmla="*/ 102 h 110"/>
                  <a:gd name="T18" fmla="*/ 0 w 124"/>
                  <a:gd name="T19" fmla="*/ 110 h 110"/>
                  <a:gd name="T20" fmla="*/ 4 w 124"/>
                  <a:gd name="T21" fmla="*/ 98 h 110"/>
                  <a:gd name="T22" fmla="*/ 8 w 124"/>
                  <a:gd name="T23" fmla="*/ 89 h 110"/>
                  <a:gd name="T24" fmla="*/ 16 w 124"/>
                  <a:gd name="T25" fmla="*/ 82 h 110"/>
                  <a:gd name="T26" fmla="*/ 25 w 124"/>
                  <a:gd name="T27" fmla="*/ 76 h 110"/>
                  <a:gd name="T28" fmla="*/ 36 w 124"/>
                  <a:gd name="T29" fmla="*/ 72 h 110"/>
                  <a:gd name="T30" fmla="*/ 47 w 124"/>
                  <a:gd name="T31" fmla="*/ 71 h 110"/>
                  <a:gd name="T32" fmla="*/ 59 w 124"/>
                  <a:gd name="T33" fmla="*/ 71 h 110"/>
                  <a:gd name="T34" fmla="*/ 72 w 124"/>
                  <a:gd name="T35" fmla="*/ 74 h 110"/>
                  <a:gd name="T36" fmla="*/ 73 w 124"/>
                  <a:gd name="T37" fmla="*/ 71 h 110"/>
                  <a:gd name="T38" fmla="*/ 70 w 124"/>
                  <a:gd name="T39" fmla="*/ 56 h 110"/>
                  <a:gd name="T40" fmla="*/ 67 w 124"/>
                  <a:gd name="T41" fmla="*/ 38 h 110"/>
                  <a:gd name="T42" fmla="*/ 65 w 124"/>
                  <a:gd name="T43" fmla="*/ 30 h 110"/>
                  <a:gd name="T44" fmla="*/ 63 w 124"/>
                  <a:gd name="T45" fmla="*/ 30 h 110"/>
                  <a:gd name="T46" fmla="*/ 61 w 124"/>
                  <a:gd name="T47" fmla="*/ 29 h 110"/>
                  <a:gd name="T48" fmla="*/ 59 w 124"/>
                  <a:gd name="T49" fmla="*/ 26 h 110"/>
                  <a:gd name="T50" fmla="*/ 57 w 124"/>
                  <a:gd name="T51" fmla="*/ 23 h 110"/>
                  <a:gd name="T52" fmla="*/ 57 w 124"/>
                  <a:gd name="T53" fmla="*/ 19 h 110"/>
                  <a:gd name="T54" fmla="*/ 59 w 124"/>
                  <a:gd name="T55" fmla="*/ 14 h 110"/>
                  <a:gd name="T56" fmla="*/ 66 w 124"/>
                  <a:gd name="T57" fmla="*/ 8 h 110"/>
                  <a:gd name="T58" fmla="*/ 77 w 124"/>
                  <a:gd name="T59" fmla="*/ 0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4" h="110">
                    <a:moveTo>
                      <a:pt x="77" y="0"/>
                    </a:moveTo>
                    <a:lnTo>
                      <a:pt x="124" y="108"/>
                    </a:lnTo>
                    <a:lnTo>
                      <a:pt x="120" y="107"/>
                    </a:lnTo>
                    <a:lnTo>
                      <a:pt x="107" y="105"/>
                    </a:lnTo>
                    <a:lnTo>
                      <a:pt x="89" y="101"/>
                    </a:lnTo>
                    <a:lnTo>
                      <a:pt x="68" y="99"/>
                    </a:lnTo>
                    <a:lnTo>
                      <a:pt x="45" y="97"/>
                    </a:lnTo>
                    <a:lnTo>
                      <a:pt x="25" y="98"/>
                    </a:lnTo>
                    <a:lnTo>
                      <a:pt x="9" y="102"/>
                    </a:lnTo>
                    <a:lnTo>
                      <a:pt x="0" y="110"/>
                    </a:lnTo>
                    <a:lnTo>
                      <a:pt x="4" y="98"/>
                    </a:lnTo>
                    <a:lnTo>
                      <a:pt x="8" y="89"/>
                    </a:lnTo>
                    <a:lnTo>
                      <a:pt x="16" y="82"/>
                    </a:lnTo>
                    <a:lnTo>
                      <a:pt x="25" y="76"/>
                    </a:lnTo>
                    <a:lnTo>
                      <a:pt x="36" y="72"/>
                    </a:lnTo>
                    <a:lnTo>
                      <a:pt x="47" y="71"/>
                    </a:lnTo>
                    <a:lnTo>
                      <a:pt x="59" y="71"/>
                    </a:lnTo>
                    <a:lnTo>
                      <a:pt x="72" y="74"/>
                    </a:lnTo>
                    <a:lnTo>
                      <a:pt x="73" y="71"/>
                    </a:lnTo>
                    <a:lnTo>
                      <a:pt x="70" y="56"/>
                    </a:lnTo>
                    <a:lnTo>
                      <a:pt x="67" y="38"/>
                    </a:lnTo>
                    <a:lnTo>
                      <a:pt x="65" y="30"/>
                    </a:lnTo>
                    <a:lnTo>
                      <a:pt x="63" y="30"/>
                    </a:lnTo>
                    <a:lnTo>
                      <a:pt x="61" y="29"/>
                    </a:lnTo>
                    <a:lnTo>
                      <a:pt x="59" y="26"/>
                    </a:lnTo>
                    <a:lnTo>
                      <a:pt x="57" y="23"/>
                    </a:lnTo>
                    <a:lnTo>
                      <a:pt x="57" y="19"/>
                    </a:lnTo>
                    <a:lnTo>
                      <a:pt x="59" y="14"/>
                    </a:lnTo>
                    <a:lnTo>
                      <a:pt x="66" y="8"/>
                    </a:lnTo>
                    <a:lnTo>
                      <a:pt x="77"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en-US" altLang="zh-CN" sz="1800">
                  <a:ea typeface="SimSun" panose="02010600030101010101" pitchFamily="2" charset="-122"/>
                </a:endParaRPr>
              </a:p>
            </p:txBody>
          </p:sp>
          <p:sp>
            <p:nvSpPr>
              <p:cNvPr id="42" name="Freeform 18438">
                <a:extLst>
                  <a:ext uri="{FF2B5EF4-FFF2-40B4-BE49-F238E27FC236}">
                    <a16:creationId xmlns:a16="http://schemas.microsoft.com/office/drawing/2014/main" id="{A9D05EB2-E65F-3B1B-5395-D30DEE0F9A7B}"/>
                  </a:ext>
                </a:extLst>
              </p:cNvPr>
              <p:cNvSpPr>
                <a:spLocks noChangeArrowheads="1"/>
              </p:cNvSpPr>
              <p:nvPr userDrawn="1"/>
            </p:nvSpPr>
            <p:spPr bwMode="auto">
              <a:xfrm rot="12185230" flipV="1">
                <a:off x="3979" y="977"/>
                <a:ext cx="245" cy="347"/>
              </a:xfrm>
              <a:custGeom>
                <a:avLst/>
                <a:gdLst>
                  <a:gd name="T0" fmla="*/ 0 w 109"/>
                  <a:gd name="T1" fmla="*/ 0 h 156"/>
                  <a:gd name="T2" fmla="*/ 5 w 109"/>
                  <a:gd name="T3" fmla="*/ 1 h 156"/>
                  <a:gd name="T4" fmla="*/ 18 w 109"/>
                  <a:gd name="T5" fmla="*/ 5 h 156"/>
                  <a:gd name="T6" fmla="*/ 37 w 109"/>
                  <a:gd name="T7" fmla="*/ 12 h 156"/>
                  <a:gd name="T8" fmla="*/ 58 w 109"/>
                  <a:gd name="T9" fmla="*/ 24 h 156"/>
                  <a:gd name="T10" fmla="*/ 78 w 109"/>
                  <a:gd name="T11" fmla="*/ 44 h 156"/>
                  <a:gd name="T12" fmla="*/ 96 w 109"/>
                  <a:gd name="T13" fmla="*/ 71 h 156"/>
                  <a:gd name="T14" fmla="*/ 107 w 109"/>
                  <a:gd name="T15" fmla="*/ 108 h 156"/>
                  <a:gd name="T16" fmla="*/ 109 w 109"/>
                  <a:gd name="T17" fmla="*/ 156 h 156"/>
                  <a:gd name="T18" fmla="*/ 105 w 109"/>
                  <a:gd name="T19" fmla="*/ 156 h 156"/>
                  <a:gd name="T20" fmla="*/ 99 w 109"/>
                  <a:gd name="T21" fmla="*/ 156 h 156"/>
                  <a:gd name="T22" fmla="*/ 93 w 109"/>
                  <a:gd name="T23" fmla="*/ 156 h 156"/>
                  <a:gd name="T24" fmla="*/ 87 w 109"/>
                  <a:gd name="T25" fmla="*/ 154 h 156"/>
                  <a:gd name="T26" fmla="*/ 81 w 109"/>
                  <a:gd name="T27" fmla="*/ 153 h 156"/>
                  <a:gd name="T28" fmla="*/ 74 w 109"/>
                  <a:gd name="T29" fmla="*/ 150 h 156"/>
                  <a:gd name="T30" fmla="*/ 66 w 109"/>
                  <a:gd name="T31" fmla="*/ 145 h 156"/>
                  <a:gd name="T32" fmla="*/ 58 w 109"/>
                  <a:gd name="T33" fmla="*/ 139 h 156"/>
                  <a:gd name="T34" fmla="*/ 53 w 109"/>
                  <a:gd name="T35" fmla="*/ 126 h 156"/>
                  <a:gd name="T36" fmla="*/ 53 w 109"/>
                  <a:gd name="T37" fmla="*/ 111 h 156"/>
                  <a:gd name="T38" fmla="*/ 56 w 109"/>
                  <a:gd name="T39" fmla="*/ 96 h 156"/>
                  <a:gd name="T40" fmla="*/ 59 w 109"/>
                  <a:gd name="T41" fmla="*/ 80 h 156"/>
                  <a:gd name="T42" fmla="*/ 56 w 109"/>
                  <a:gd name="T43" fmla="*/ 62 h 156"/>
                  <a:gd name="T44" fmla="*/ 48 w 109"/>
                  <a:gd name="T45" fmla="*/ 43 h 156"/>
                  <a:gd name="T46" fmla="*/ 31 w 109"/>
                  <a:gd name="T47" fmla="*/ 23 h 156"/>
                  <a:gd name="T48" fmla="*/ 0 w 109"/>
                  <a:gd name="T49" fmla="*/ 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9" h="156">
                    <a:moveTo>
                      <a:pt x="0" y="0"/>
                    </a:moveTo>
                    <a:lnTo>
                      <a:pt x="5" y="1"/>
                    </a:lnTo>
                    <a:lnTo>
                      <a:pt x="18" y="5"/>
                    </a:lnTo>
                    <a:lnTo>
                      <a:pt x="37" y="12"/>
                    </a:lnTo>
                    <a:lnTo>
                      <a:pt x="58" y="24"/>
                    </a:lnTo>
                    <a:lnTo>
                      <a:pt x="78" y="44"/>
                    </a:lnTo>
                    <a:lnTo>
                      <a:pt x="96" y="71"/>
                    </a:lnTo>
                    <a:lnTo>
                      <a:pt x="107" y="108"/>
                    </a:lnTo>
                    <a:lnTo>
                      <a:pt x="109" y="156"/>
                    </a:lnTo>
                    <a:lnTo>
                      <a:pt x="105" y="156"/>
                    </a:lnTo>
                    <a:lnTo>
                      <a:pt x="99" y="156"/>
                    </a:lnTo>
                    <a:lnTo>
                      <a:pt x="93" y="156"/>
                    </a:lnTo>
                    <a:lnTo>
                      <a:pt x="87" y="154"/>
                    </a:lnTo>
                    <a:lnTo>
                      <a:pt x="81" y="153"/>
                    </a:lnTo>
                    <a:lnTo>
                      <a:pt x="74" y="150"/>
                    </a:lnTo>
                    <a:lnTo>
                      <a:pt x="66" y="145"/>
                    </a:lnTo>
                    <a:lnTo>
                      <a:pt x="58" y="139"/>
                    </a:lnTo>
                    <a:lnTo>
                      <a:pt x="53" y="126"/>
                    </a:lnTo>
                    <a:lnTo>
                      <a:pt x="53" y="111"/>
                    </a:lnTo>
                    <a:lnTo>
                      <a:pt x="56" y="96"/>
                    </a:lnTo>
                    <a:lnTo>
                      <a:pt x="59" y="80"/>
                    </a:lnTo>
                    <a:lnTo>
                      <a:pt x="56" y="62"/>
                    </a:lnTo>
                    <a:lnTo>
                      <a:pt x="48" y="43"/>
                    </a:lnTo>
                    <a:lnTo>
                      <a:pt x="31" y="23"/>
                    </a:lnTo>
                    <a:lnTo>
                      <a:pt x="0"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en-US" altLang="zh-CN" sz="1800">
                  <a:ea typeface="SimSun" panose="02010600030101010101" pitchFamily="2" charset="-122"/>
                </a:endParaRPr>
              </a:p>
            </p:txBody>
          </p:sp>
          <p:sp>
            <p:nvSpPr>
              <p:cNvPr id="43" name="Freeform 18439">
                <a:extLst>
                  <a:ext uri="{FF2B5EF4-FFF2-40B4-BE49-F238E27FC236}">
                    <a16:creationId xmlns:a16="http://schemas.microsoft.com/office/drawing/2014/main" id="{AFDC6628-AF7D-FD79-E659-E0226EA550D3}"/>
                  </a:ext>
                </a:extLst>
              </p:cNvPr>
              <p:cNvSpPr>
                <a:spLocks noChangeArrowheads="1"/>
              </p:cNvSpPr>
              <p:nvPr userDrawn="1"/>
            </p:nvSpPr>
            <p:spPr bwMode="auto">
              <a:xfrm rot="12185230" flipV="1">
                <a:off x="3845" y="2207"/>
                <a:ext cx="103" cy="209"/>
              </a:xfrm>
              <a:custGeom>
                <a:avLst/>
                <a:gdLst>
                  <a:gd name="T0" fmla="*/ 31 w 46"/>
                  <a:gd name="T1" fmla="*/ 0 h 94"/>
                  <a:gd name="T2" fmla="*/ 20 w 46"/>
                  <a:gd name="T3" fmla="*/ 38 h 94"/>
                  <a:gd name="T4" fmla="*/ 15 w 46"/>
                  <a:gd name="T5" fmla="*/ 62 h 94"/>
                  <a:gd name="T6" fmla="*/ 11 w 46"/>
                  <a:gd name="T7" fmla="*/ 79 h 94"/>
                  <a:gd name="T8" fmla="*/ 0 w 46"/>
                  <a:gd name="T9" fmla="*/ 94 h 94"/>
                  <a:gd name="T10" fmla="*/ 12 w 46"/>
                  <a:gd name="T11" fmla="*/ 88 h 94"/>
                  <a:gd name="T12" fmla="*/ 23 w 46"/>
                  <a:gd name="T13" fmla="*/ 80 h 94"/>
                  <a:gd name="T14" fmla="*/ 32 w 46"/>
                  <a:gd name="T15" fmla="*/ 69 h 94"/>
                  <a:gd name="T16" fmla="*/ 40 w 46"/>
                  <a:gd name="T17" fmla="*/ 57 h 94"/>
                  <a:gd name="T18" fmla="*/ 45 w 46"/>
                  <a:gd name="T19" fmla="*/ 44 h 94"/>
                  <a:gd name="T20" fmla="*/ 46 w 46"/>
                  <a:gd name="T21" fmla="*/ 30 h 94"/>
                  <a:gd name="T22" fmla="*/ 42 w 46"/>
                  <a:gd name="T23" fmla="*/ 15 h 94"/>
                  <a:gd name="T24" fmla="*/ 31 w 46"/>
                  <a:gd name="T25" fmla="*/ 0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6" h="94">
                    <a:moveTo>
                      <a:pt x="31" y="0"/>
                    </a:moveTo>
                    <a:lnTo>
                      <a:pt x="20" y="38"/>
                    </a:lnTo>
                    <a:lnTo>
                      <a:pt x="15" y="62"/>
                    </a:lnTo>
                    <a:lnTo>
                      <a:pt x="11" y="79"/>
                    </a:lnTo>
                    <a:lnTo>
                      <a:pt x="0" y="94"/>
                    </a:lnTo>
                    <a:lnTo>
                      <a:pt x="12" y="88"/>
                    </a:lnTo>
                    <a:lnTo>
                      <a:pt x="23" y="80"/>
                    </a:lnTo>
                    <a:lnTo>
                      <a:pt x="32" y="69"/>
                    </a:lnTo>
                    <a:lnTo>
                      <a:pt x="40" y="57"/>
                    </a:lnTo>
                    <a:lnTo>
                      <a:pt x="45" y="44"/>
                    </a:lnTo>
                    <a:lnTo>
                      <a:pt x="46" y="30"/>
                    </a:lnTo>
                    <a:lnTo>
                      <a:pt x="42" y="15"/>
                    </a:lnTo>
                    <a:lnTo>
                      <a:pt x="31"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en-US" altLang="zh-CN" sz="1800">
                  <a:ea typeface="SimSun" panose="02010600030101010101" pitchFamily="2" charset="-122"/>
                </a:endParaRPr>
              </a:p>
            </p:txBody>
          </p:sp>
          <p:sp>
            <p:nvSpPr>
              <p:cNvPr id="44" name="Freeform 18440">
                <a:extLst>
                  <a:ext uri="{FF2B5EF4-FFF2-40B4-BE49-F238E27FC236}">
                    <a16:creationId xmlns:a16="http://schemas.microsoft.com/office/drawing/2014/main" id="{85F78B88-C7D1-BA60-8558-4EA5EAA36216}"/>
                  </a:ext>
                </a:extLst>
              </p:cNvPr>
              <p:cNvSpPr>
                <a:spLocks noChangeArrowheads="1"/>
              </p:cNvSpPr>
              <p:nvPr userDrawn="1"/>
            </p:nvSpPr>
            <p:spPr bwMode="auto">
              <a:xfrm rot="12185230" flipV="1">
                <a:off x="3895" y="1325"/>
                <a:ext cx="120" cy="90"/>
              </a:xfrm>
              <a:custGeom>
                <a:avLst/>
                <a:gdLst>
                  <a:gd name="T0" fmla="*/ 0 w 54"/>
                  <a:gd name="T1" fmla="*/ 0 h 40"/>
                  <a:gd name="T2" fmla="*/ 1 w 54"/>
                  <a:gd name="T3" fmla="*/ 1 h 40"/>
                  <a:gd name="T4" fmla="*/ 6 w 54"/>
                  <a:gd name="T5" fmla="*/ 3 h 40"/>
                  <a:gd name="T6" fmla="*/ 13 w 54"/>
                  <a:gd name="T7" fmla="*/ 8 h 40"/>
                  <a:gd name="T8" fmla="*/ 21 w 54"/>
                  <a:gd name="T9" fmla="*/ 12 h 40"/>
                  <a:gd name="T10" fmla="*/ 29 w 54"/>
                  <a:gd name="T11" fmla="*/ 15 h 40"/>
                  <a:gd name="T12" fmla="*/ 38 w 54"/>
                  <a:gd name="T13" fmla="*/ 17 h 40"/>
                  <a:gd name="T14" fmla="*/ 46 w 54"/>
                  <a:gd name="T15" fmla="*/ 18 h 40"/>
                  <a:gd name="T16" fmla="*/ 54 w 54"/>
                  <a:gd name="T17" fmla="*/ 16 h 40"/>
                  <a:gd name="T18" fmla="*/ 53 w 54"/>
                  <a:gd name="T19" fmla="*/ 25 h 40"/>
                  <a:gd name="T20" fmla="*/ 50 w 54"/>
                  <a:gd name="T21" fmla="*/ 33 h 40"/>
                  <a:gd name="T22" fmla="*/ 44 w 54"/>
                  <a:gd name="T23" fmla="*/ 38 h 40"/>
                  <a:gd name="T24" fmla="*/ 37 w 54"/>
                  <a:gd name="T25" fmla="*/ 40 h 40"/>
                  <a:gd name="T26" fmla="*/ 28 w 54"/>
                  <a:gd name="T27" fmla="*/ 39 h 40"/>
                  <a:gd name="T28" fmla="*/ 19 w 54"/>
                  <a:gd name="T29" fmla="*/ 32 h 40"/>
                  <a:gd name="T30" fmla="*/ 10 w 54"/>
                  <a:gd name="T31" fmla="*/ 20 h 40"/>
                  <a:gd name="T32" fmla="*/ 0 w 54"/>
                  <a:gd name="T33"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4" h="40">
                    <a:moveTo>
                      <a:pt x="0" y="0"/>
                    </a:moveTo>
                    <a:lnTo>
                      <a:pt x="1" y="1"/>
                    </a:lnTo>
                    <a:lnTo>
                      <a:pt x="6" y="3"/>
                    </a:lnTo>
                    <a:lnTo>
                      <a:pt x="13" y="8"/>
                    </a:lnTo>
                    <a:lnTo>
                      <a:pt x="21" y="12"/>
                    </a:lnTo>
                    <a:lnTo>
                      <a:pt x="29" y="15"/>
                    </a:lnTo>
                    <a:lnTo>
                      <a:pt x="38" y="17"/>
                    </a:lnTo>
                    <a:lnTo>
                      <a:pt x="46" y="18"/>
                    </a:lnTo>
                    <a:lnTo>
                      <a:pt x="54" y="16"/>
                    </a:lnTo>
                    <a:lnTo>
                      <a:pt x="53" y="25"/>
                    </a:lnTo>
                    <a:lnTo>
                      <a:pt x="50" y="33"/>
                    </a:lnTo>
                    <a:lnTo>
                      <a:pt x="44" y="38"/>
                    </a:lnTo>
                    <a:lnTo>
                      <a:pt x="37" y="40"/>
                    </a:lnTo>
                    <a:lnTo>
                      <a:pt x="28" y="39"/>
                    </a:lnTo>
                    <a:lnTo>
                      <a:pt x="19" y="32"/>
                    </a:lnTo>
                    <a:lnTo>
                      <a:pt x="10" y="20"/>
                    </a:lnTo>
                    <a:lnTo>
                      <a:pt x="0"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en-US" altLang="zh-CN" sz="1800">
                  <a:ea typeface="SimSun" panose="02010600030101010101" pitchFamily="2" charset="-122"/>
                </a:endParaRPr>
              </a:p>
            </p:txBody>
          </p:sp>
          <p:sp>
            <p:nvSpPr>
              <p:cNvPr id="45" name="Freeform 18441">
                <a:extLst>
                  <a:ext uri="{FF2B5EF4-FFF2-40B4-BE49-F238E27FC236}">
                    <a16:creationId xmlns:a16="http://schemas.microsoft.com/office/drawing/2014/main" id="{53CF4782-D297-C6C5-CE85-C5640F898163}"/>
                  </a:ext>
                </a:extLst>
              </p:cNvPr>
              <p:cNvSpPr>
                <a:spLocks noChangeArrowheads="1"/>
              </p:cNvSpPr>
              <p:nvPr userDrawn="1"/>
            </p:nvSpPr>
            <p:spPr bwMode="auto">
              <a:xfrm rot="12185230" flipV="1">
                <a:off x="3010" y="2344"/>
                <a:ext cx="330" cy="2059"/>
              </a:xfrm>
              <a:custGeom>
                <a:avLst/>
                <a:gdLst>
                  <a:gd name="T0" fmla="*/ 0 w 149"/>
                  <a:gd name="T1" fmla="*/ 0 h 704"/>
                  <a:gd name="T2" fmla="*/ 6 w 149"/>
                  <a:gd name="T3" fmla="*/ 6 h 704"/>
                  <a:gd name="T4" fmla="*/ 16 w 149"/>
                  <a:gd name="T5" fmla="*/ 14 h 704"/>
                  <a:gd name="T6" fmla="*/ 28 w 149"/>
                  <a:gd name="T7" fmla="*/ 24 h 704"/>
                  <a:gd name="T8" fmla="*/ 41 w 149"/>
                  <a:gd name="T9" fmla="*/ 37 h 704"/>
                  <a:gd name="T10" fmla="*/ 58 w 149"/>
                  <a:gd name="T11" fmla="*/ 53 h 704"/>
                  <a:gd name="T12" fmla="*/ 73 w 149"/>
                  <a:gd name="T13" fmla="*/ 70 h 704"/>
                  <a:gd name="T14" fmla="*/ 88 w 149"/>
                  <a:gd name="T15" fmla="*/ 90 h 704"/>
                  <a:gd name="T16" fmla="*/ 100 w 149"/>
                  <a:gd name="T17" fmla="*/ 113 h 704"/>
                  <a:gd name="T18" fmla="*/ 112 w 149"/>
                  <a:gd name="T19" fmla="*/ 137 h 704"/>
                  <a:gd name="T20" fmla="*/ 120 w 149"/>
                  <a:gd name="T21" fmla="*/ 165 h 704"/>
                  <a:gd name="T22" fmla="*/ 124 w 149"/>
                  <a:gd name="T23" fmla="*/ 196 h 704"/>
                  <a:gd name="T24" fmla="*/ 126 w 149"/>
                  <a:gd name="T25" fmla="*/ 228 h 704"/>
                  <a:gd name="T26" fmla="*/ 120 w 149"/>
                  <a:gd name="T27" fmla="*/ 264 h 704"/>
                  <a:gd name="T28" fmla="*/ 109 w 149"/>
                  <a:gd name="T29" fmla="*/ 302 h 704"/>
                  <a:gd name="T30" fmla="*/ 92 w 149"/>
                  <a:gd name="T31" fmla="*/ 342 h 704"/>
                  <a:gd name="T32" fmla="*/ 67 w 149"/>
                  <a:gd name="T33" fmla="*/ 386 h 704"/>
                  <a:gd name="T34" fmla="*/ 39 w 149"/>
                  <a:gd name="T35" fmla="*/ 436 h 704"/>
                  <a:gd name="T36" fmla="*/ 21 w 149"/>
                  <a:gd name="T37" fmla="*/ 482 h 704"/>
                  <a:gd name="T38" fmla="*/ 10 w 149"/>
                  <a:gd name="T39" fmla="*/ 525 h 704"/>
                  <a:gd name="T40" fmla="*/ 6 w 149"/>
                  <a:gd name="T41" fmla="*/ 566 h 704"/>
                  <a:gd name="T42" fmla="*/ 6 w 149"/>
                  <a:gd name="T43" fmla="*/ 605 h 704"/>
                  <a:gd name="T44" fmla="*/ 8 w 149"/>
                  <a:gd name="T45" fmla="*/ 641 h 704"/>
                  <a:gd name="T46" fmla="*/ 12 w 149"/>
                  <a:gd name="T47" fmla="*/ 673 h 704"/>
                  <a:gd name="T48" fmla="*/ 14 w 149"/>
                  <a:gd name="T49" fmla="*/ 704 h 704"/>
                  <a:gd name="T50" fmla="*/ 41 w 149"/>
                  <a:gd name="T51" fmla="*/ 688 h 704"/>
                  <a:gd name="T52" fmla="*/ 39 w 149"/>
                  <a:gd name="T53" fmla="*/ 680 h 704"/>
                  <a:gd name="T54" fmla="*/ 36 w 149"/>
                  <a:gd name="T55" fmla="*/ 657 h 704"/>
                  <a:gd name="T56" fmla="*/ 33 w 149"/>
                  <a:gd name="T57" fmla="*/ 622 h 704"/>
                  <a:gd name="T58" fmla="*/ 35 w 149"/>
                  <a:gd name="T59" fmla="*/ 575 h 704"/>
                  <a:gd name="T60" fmla="*/ 41 w 149"/>
                  <a:gd name="T61" fmla="*/ 519 h 704"/>
                  <a:gd name="T62" fmla="*/ 58 w 149"/>
                  <a:gd name="T63" fmla="*/ 455 h 704"/>
                  <a:gd name="T64" fmla="*/ 86 w 149"/>
                  <a:gd name="T65" fmla="*/ 386 h 704"/>
                  <a:gd name="T66" fmla="*/ 129 w 149"/>
                  <a:gd name="T67" fmla="*/ 313 h 704"/>
                  <a:gd name="T68" fmla="*/ 143 w 149"/>
                  <a:gd name="T69" fmla="*/ 279 h 704"/>
                  <a:gd name="T70" fmla="*/ 149 w 149"/>
                  <a:gd name="T71" fmla="*/ 235 h 704"/>
                  <a:gd name="T72" fmla="*/ 144 w 149"/>
                  <a:gd name="T73" fmla="*/ 184 h 704"/>
                  <a:gd name="T74" fmla="*/ 131 w 149"/>
                  <a:gd name="T75" fmla="*/ 134 h 704"/>
                  <a:gd name="T76" fmla="*/ 109 w 149"/>
                  <a:gd name="T77" fmla="*/ 85 h 704"/>
                  <a:gd name="T78" fmla="*/ 81 w 149"/>
                  <a:gd name="T79" fmla="*/ 44 h 704"/>
                  <a:gd name="T80" fmla="*/ 44 w 149"/>
                  <a:gd name="T81" fmla="*/ 14 h 704"/>
                  <a:gd name="T82" fmla="*/ 0 w 149"/>
                  <a:gd name="T83" fmla="*/ 0 h 7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49" h="704">
                    <a:moveTo>
                      <a:pt x="0" y="0"/>
                    </a:moveTo>
                    <a:lnTo>
                      <a:pt x="6" y="6"/>
                    </a:lnTo>
                    <a:lnTo>
                      <a:pt x="16" y="14"/>
                    </a:lnTo>
                    <a:lnTo>
                      <a:pt x="28" y="24"/>
                    </a:lnTo>
                    <a:lnTo>
                      <a:pt x="41" y="37"/>
                    </a:lnTo>
                    <a:lnTo>
                      <a:pt x="58" y="53"/>
                    </a:lnTo>
                    <a:lnTo>
                      <a:pt x="73" y="70"/>
                    </a:lnTo>
                    <a:lnTo>
                      <a:pt x="88" y="90"/>
                    </a:lnTo>
                    <a:lnTo>
                      <a:pt x="100" y="113"/>
                    </a:lnTo>
                    <a:lnTo>
                      <a:pt x="112" y="137"/>
                    </a:lnTo>
                    <a:lnTo>
                      <a:pt x="120" y="165"/>
                    </a:lnTo>
                    <a:lnTo>
                      <a:pt x="124" y="196"/>
                    </a:lnTo>
                    <a:lnTo>
                      <a:pt x="126" y="228"/>
                    </a:lnTo>
                    <a:lnTo>
                      <a:pt x="120" y="264"/>
                    </a:lnTo>
                    <a:lnTo>
                      <a:pt x="109" y="302"/>
                    </a:lnTo>
                    <a:lnTo>
                      <a:pt x="92" y="342"/>
                    </a:lnTo>
                    <a:lnTo>
                      <a:pt x="67" y="386"/>
                    </a:lnTo>
                    <a:lnTo>
                      <a:pt x="39" y="436"/>
                    </a:lnTo>
                    <a:lnTo>
                      <a:pt x="21" y="482"/>
                    </a:lnTo>
                    <a:lnTo>
                      <a:pt x="10" y="525"/>
                    </a:lnTo>
                    <a:lnTo>
                      <a:pt x="6" y="566"/>
                    </a:lnTo>
                    <a:lnTo>
                      <a:pt x="6" y="605"/>
                    </a:lnTo>
                    <a:lnTo>
                      <a:pt x="8" y="641"/>
                    </a:lnTo>
                    <a:lnTo>
                      <a:pt x="12" y="673"/>
                    </a:lnTo>
                    <a:lnTo>
                      <a:pt x="14" y="704"/>
                    </a:lnTo>
                    <a:lnTo>
                      <a:pt x="41" y="688"/>
                    </a:lnTo>
                    <a:lnTo>
                      <a:pt x="39" y="680"/>
                    </a:lnTo>
                    <a:lnTo>
                      <a:pt x="36" y="657"/>
                    </a:lnTo>
                    <a:lnTo>
                      <a:pt x="33" y="622"/>
                    </a:lnTo>
                    <a:lnTo>
                      <a:pt x="35" y="575"/>
                    </a:lnTo>
                    <a:lnTo>
                      <a:pt x="41" y="519"/>
                    </a:lnTo>
                    <a:lnTo>
                      <a:pt x="58" y="455"/>
                    </a:lnTo>
                    <a:lnTo>
                      <a:pt x="86" y="386"/>
                    </a:lnTo>
                    <a:lnTo>
                      <a:pt x="129" y="313"/>
                    </a:lnTo>
                    <a:lnTo>
                      <a:pt x="143" y="279"/>
                    </a:lnTo>
                    <a:lnTo>
                      <a:pt x="149" y="235"/>
                    </a:lnTo>
                    <a:lnTo>
                      <a:pt x="144" y="184"/>
                    </a:lnTo>
                    <a:lnTo>
                      <a:pt x="131" y="134"/>
                    </a:lnTo>
                    <a:lnTo>
                      <a:pt x="109" y="85"/>
                    </a:lnTo>
                    <a:lnTo>
                      <a:pt x="81" y="44"/>
                    </a:lnTo>
                    <a:lnTo>
                      <a:pt x="44" y="14"/>
                    </a:lnTo>
                    <a:lnTo>
                      <a:pt x="0"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en-US" altLang="zh-CN" sz="1800">
                  <a:ea typeface="SimSun" panose="02010600030101010101" pitchFamily="2" charset="-122"/>
                </a:endParaRPr>
              </a:p>
            </p:txBody>
          </p:sp>
        </p:grpSp>
        <p:sp>
          <p:nvSpPr>
            <p:cNvPr id="6" name="Freeform 18442">
              <a:extLst>
                <a:ext uri="{FF2B5EF4-FFF2-40B4-BE49-F238E27FC236}">
                  <a16:creationId xmlns:a16="http://schemas.microsoft.com/office/drawing/2014/main" id="{C49D4D9D-16CB-1EBF-44A8-73A726E2643B}"/>
                </a:ext>
              </a:extLst>
            </p:cNvPr>
            <p:cNvSpPr>
              <a:spLocks noChangeArrowheads="1"/>
            </p:cNvSpPr>
            <p:nvPr userDrawn="1"/>
          </p:nvSpPr>
          <p:spPr bwMode="auto">
            <a:xfrm rot="373331" flipH="1">
              <a:off x="22" y="1957"/>
              <a:ext cx="323" cy="649"/>
            </a:xfrm>
            <a:custGeom>
              <a:avLst/>
              <a:gdLst>
                <a:gd name="T0" fmla="*/ 94 w 128"/>
                <a:gd name="T1" fmla="*/ 0 h 217"/>
                <a:gd name="T2" fmla="*/ 105 w 128"/>
                <a:gd name="T3" fmla="*/ 9 h 217"/>
                <a:gd name="T4" fmla="*/ 115 w 128"/>
                <a:gd name="T5" fmla="*/ 27 h 217"/>
                <a:gd name="T6" fmla="*/ 123 w 128"/>
                <a:gd name="T7" fmla="*/ 50 h 217"/>
                <a:gd name="T8" fmla="*/ 128 w 128"/>
                <a:gd name="T9" fmla="*/ 78 h 217"/>
                <a:gd name="T10" fmla="*/ 127 w 128"/>
                <a:gd name="T11" fmla="*/ 111 h 217"/>
                <a:gd name="T12" fmla="*/ 116 w 128"/>
                <a:gd name="T13" fmla="*/ 145 h 217"/>
                <a:gd name="T14" fmla="*/ 94 w 128"/>
                <a:gd name="T15" fmla="*/ 181 h 217"/>
                <a:gd name="T16" fmla="*/ 60 w 128"/>
                <a:gd name="T17" fmla="*/ 217 h 217"/>
                <a:gd name="T18" fmla="*/ 49 w 128"/>
                <a:gd name="T19" fmla="*/ 213 h 217"/>
                <a:gd name="T20" fmla="*/ 38 w 128"/>
                <a:gd name="T21" fmla="*/ 210 h 217"/>
                <a:gd name="T22" fmla="*/ 26 w 128"/>
                <a:gd name="T23" fmla="*/ 205 h 217"/>
                <a:gd name="T24" fmla="*/ 16 w 128"/>
                <a:gd name="T25" fmla="*/ 201 h 217"/>
                <a:gd name="T26" fmla="*/ 8 w 128"/>
                <a:gd name="T27" fmla="*/ 196 h 217"/>
                <a:gd name="T28" fmla="*/ 2 w 128"/>
                <a:gd name="T29" fmla="*/ 190 h 217"/>
                <a:gd name="T30" fmla="*/ 0 w 128"/>
                <a:gd name="T31" fmla="*/ 183 h 217"/>
                <a:gd name="T32" fmla="*/ 1 w 128"/>
                <a:gd name="T33" fmla="*/ 178 h 217"/>
                <a:gd name="T34" fmla="*/ 13 w 128"/>
                <a:gd name="T35" fmla="*/ 171 h 217"/>
                <a:gd name="T36" fmla="*/ 29 w 128"/>
                <a:gd name="T37" fmla="*/ 161 h 217"/>
                <a:gd name="T38" fmla="*/ 46 w 128"/>
                <a:gd name="T39" fmla="*/ 150 h 217"/>
                <a:gd name="T40" fmla="*/ 63 w 128"/>
                <a:gd name="T41" fmla="*/ 134 h 217"/>
                <a:gd name="T42" fmla="*/ 79 w 128"/>
                <a:gd name="T43" fmla="*/ 112 h 217"/>
                <a:gd name="T44" fmla="*/ 91 w 128"/>
                <a:gd name="T45" fmla="*/ 83 h 217"/>
                <a:gd name="T46" fmla="*/ 97 w 128"/>
                <a:gd name="T47" fmla="*/ 46 h 217"/>
                <a:gd name="T48" fmla="*/ 94 w 128"/>
                <a:gd name="T49" fmla="*/ 0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28" h="217">
                  <a:moveTo>
                    <a:pt x="94" y="0"/>
                  </a:moveTo>
                  <a:lnTo>
                    <a:pt x="105" y="9"/>
                  </a:lnTo>
                  <a:lnTo>
                    <a:pt x="115" y="27"/>
                  </a:lnTo>
                  <a:lnTo>
                    <a:pt x="123" y="50"/>
                  </a:lnTo>
                  <a:lnTo>
                    <a:pt x="128" y="78"/>
                  </a:lnTo>
                  <a:lnTo>
                    <a:pt x="127" y="111"/>
                  </a:lnTo>
                  <a:lnTo>
                    <a:pt x="116" y="145"/>
                  </a:lnTo>
                  <a:lnTo>
                    <a:pt x="94" y="181"/>
                  </a:lnTo>
                  <a:lnTo>
                    <a:pt x="60" y="217"/>
                  </a:lnTo>
                  <a:lnTo>
                    <a:pt x="49" y="213"/>
                  </a:lnTo>
                  <a:lnTo>
                    <a:pt x="38" y="210"/>
                  </a:lnTo>
                  <a:lnTo>
                    <a:pt x="26" y="205"/>
                  </a:lnTo>
                  <a:lnTo>
                    <a:pt x="16" y="201"/>
                  </a:lnTo>
                  <a:lnTo>
                    <a:pt x="8" y="196"/>
                  </a:lnTo>
                  <a:lnTo>
                    <a:pt x="2" y="190"/>
                  </a:lnTo>
                  <a:lnTo>
                    <a:pt x="0" y="183"/>
                  </a:lnTo>
                  <a:lnTo>
                    <a:pt x="1" y="178"/>
                  </a:lnTo>
                  <a:lnTo>
                    <a:pt x="13" y="171"/>
                  </a:lnTo>
                  <a:lnTo>
                    <a:pt x="29" y="161"/>
                  </a:lnTo>
                  <a:lnTo>
                    <a:pt x="46" y="150"/>
                  </a:lnTo>
                  <a:lnTo>
                    <a:pt x="63" y="134"/>
                  </a:lnTo>
                  <a:lnTo>
                    <a:pt x="79" y="112"/>
                  </a:lnTo>
                  <a:lnTo>
                    <a:pt x="91" y="83"/>
                  </a:lnTo>
                  <a:lnTo>
                    <a:pt x="97" y="46"/>
                  </a:lnTo>
                  <a:lnTo>
                    <a:pt x="94" y="0"/>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en-US" altLang="zh-CN" sz="1800">
                <a:ea typeface="SimSun" panose="02010600030101010101" pitchFamily="2" charset="-122"/>
              </a:endParaRPr>
            </a:p>
          </p:txBody>
        </p:sp>
        <p:sp>
          <p:nvSpPr>
            <p:cNvPr id="7" name="Freeform 18443">
              <a:extLst>
                <a:ext uri="{FF2B5EF4-FFF2-40B4-BE49-F238E27FC236}">
                  <a16:creationId xmlns:a16="http://schemas.microsoft.com/office/drawing/2014/main" id="{32B4F701-1DFF-49C3-5225-7A3D3815ECC9}"/>
                </a:ext>
              </a:extLst>
            </p:cNvPr>
            <p:cNvSpPr>
              <a:spLocks noChangeArrowheads="1"/>
            </p:cNvSpPr>
            <p:nvPr userDrawn="1"/>
          </p:nvSpPr>
          <p:spPr bwMode="auto">
            <a:xfrm>
              <a:off x="168" y="1260"/>
              <a:ext cx="1259" cy="1532"/>
            </a:xfrm>
            <a:custGeom>
              <a:avLst/>
              <a:gdLst>
                <a:gd name="T0" fmla="*/ 891 w 1259"/>
                <a:gd name="T1" fmla="*/ 1532 h 1532"/>
                <a:gd name="T2" fmla="*/ 954 w 1259"/>
                <a:gd name="T3" fmla="*/ 1452 h 1532"/>
                <a:gd name="T4" fmla="*/ 1032 w 1259"/>
                <a:gd name="T5" fmla="*/ 1338 h 1532"/>
                <a:gd name="T6" fmla="*/ 1115 w 1259"/>
                <a:gd name="T7" fmla="*/ 1188 h 1532"/>
                <a:gd name="T8" fmla="*/ 1194 w 1259"/>
                <a:gd name="T9" fmla="*/ 1023 h 1532"/>
                <a:gd name="T10" fmla="*/ 1244 w 1259"/>
                <a:gd name="T11" fmla="*/ 841 h 1532"/>
                <a:gd name="T12" fmla="*/ 1259 w 1259"/>
                <a:gd name="T13" fmla="*/ 647 h 1532"/>
                <a:gd name="T14" fmla="*/ 1230 w 1259"/>
                <a:gd name="T15" fmla="*/ 463 h 1532"/>
                <a:gd name="T16" fmla="*/ 1140 w 1259"/>
                <a:gd name="T17" fmla="*/ 294 h 1532"/>
                <a:gd name="T18" fmla="*/ 1043 w 1259"/>
                <a:gd name="T19" fmla="*/ 190 h 1532"/>
                <a:gd name="T20" fmla="*/ 961 w 1259"/>
                <a:gd name="T21" fmla="*/ 109 h 1532"/>
                <a:gd name="T22" fmla="*/ 894 w 1259"/>
                <a:gd name="T23" fmla="*/ 65 h 1532"/>
                <a:gd name="T24" fmla="*/ 786 w 1259"/>
                <a:gd name="T25" fmla="*/ 18 h 1532"/>
                <a:gd name="T26" fmla="*/ 642 w 1259"/>
                <a:gd name="T27" fmla="*/ 0 h 1532"/>
                <a:gd name="T28" fmla="*/ 440 w 1259"/>
                <a:gd name="T29" fmla="*/ 23 h 1532"/>
                <a:gd name="T30" fmla="*/ 366 w 1259"/>
                <a:gd name="T31" fmla="*/ 44 h 1532"/>
                <a:gd name="T32" fmla="*/ 292 w 1259"/>
                <a:gd name="T33" fmla="*/ 58 h 1532"/>
                <a:gd name="T34" fmla="*/ 229 w 1259"/>
                <a:gd name="T35" fmla="*/ 79 h 1532"/>
                <a:gd name="T36" fmla="*/ 178 w 1259"/>
                <a:gd name="T37" fmla="*/ 103 h 1532"/>
                <a:gd name="T38" fmla="*/ 127 w 1259"/>
                <a:gd name="T39" fmla="*/ 127 h 1532"/>
                <a:gd name="T40" fmla="*/ 82 w 1259"/>
                <a:gd name="T41" fmla="*/ 158 h 1532"/>
                <a:gd name="T42" fmla="*/ 41 w 1259"/>
                <a:gd name="T43" fmla="*/ 197 h 1532"/>
                <a:gd name="T44" fmla="*/ 0 w 1259"/>
                <a:gd name="T45" fmla="*/ 243 h 1532"/>
                <a:gd name="T46" fmla="*/ 76 w 1259"/>
                <a:gd name="T47" fmla="*/ 215 h 1532"/>
                <a:gd name="T48" fmla="*/ 144 w 1259"/>
                <a:gd name="T49" fmla="*/ 194 h 1532"/>
                <a:gd name="T50" fmla="*/ 212 w 1259"/>
                <a:gd name="T51" fmla="*/ 179 h 1532"/>
                <a:gd name="T52" fmla="*/ 280 w 1259"/>
                <a:gd name="T53" fmla="*/ 164 h 1532"/>
                <a:gd name="T54" fmla="*/ 336 w 1259"/>
                <a:gd name="T55" fmla="*/ 149 h 1532"/>
                <a:gd name="T56" fmla="*/ 397 w 1259"/>
                <a:gd name="T57" fmla="*/ 149 h 1532"/>
                <a:gd name="T58" fmla="*/ 458 w 1259"/>
                <a:gd name="T59" fmla="*/ 141 h 1532"/>
                <a:gd name="T60" fmla="*/ 511 w 1259"/>
                <a:gd name="T61" fmla="*/ 146 h 1532"/>
                <a:gd name="T62" fmla="*/ 565 w 1259"/>
                <a:gd name="T63" fmla="*/ 152 h 1532"/>
                <a:gd name="T64" fmla="*/ 618 w 1259"/>
                <a:gd name="T65" fmla="*/ 166 h 1532"/>
                <a:gd name="T66" fmla="*/ 669 w 1259"/>
                <a:gd name="T67" fmla="*/ 186 h 1532"/>
                <a:gd name="T68" fmla="*/ 715 w 1259"/>
                <a:gd name="T69" fmla="*/ 205 h 1532"/>
                <a:gd name="T70" fmla="*/ 760 w 1259"/>
                <a:gd name="T71" fmla="*/ 239 h 1532"/>
                <a:gd name="T72" fmla="*/ 811 w 1259"/>
                <a:gd name="T73" fmla="*/ 267 h 1532"/>
                <a:gd name="T74" fmla="*/ 855 w 1259"/>
                <a:gd name="T75" fmla="*/ 307 h 1532"/>
                <a:gd name="T76" fmla="*/ 899 w 1259"/>
                <a:gd name="T77" fmla="*/ 348 h 1532"/>
                <a:gd name="T78" fmla="*/ 971 w 1259"/>
                <a:gd name="T79" fmla="*/ 464 h 1532"/>
                <a:gd name="T80" fmla="*/ 1016 w 1259"/>
                <a:gd name="T81" fmla="*/ 606 h 1532"/>
                <a:gd name="T82" fmla="*/ 1027 w 1259"/>
                <a:gd name="T83" fmla="*/ 774 h 1532"/>
                <a:gd name="T84" fmla="*/ 1022 w 1259"/>
                <a:gd name="T85" fmla="*/ 939 h 1532"/>
                <a:gd name="T86" fmla="*/ 1002 w 1259"/>
                <a:gd name="T87" fmla="*/ 1117 h 1532"/>
                <a:gd name="T88" fmla="*/ 966 w 1259"/>
                <a:gd name="T89" fmla="*/ 1279 h 1532"/>
                <a:gd name="T90" fmla="*/ 933 w 1259"/>
                <a:gd name="T91" fmla="*/ 1421 h 1532"/>
                <a:gd name="T92" fmla="*/ 891 w 1259"/>
                <a:gd name="T93" fmla="*/ 1532 h 15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259" h="1532">
                  <a:moveTo>
                    <a:pt x="891" y="1532"/>
                  </a:moveTo>
                  <a:lnTo>
                    <a:pt x="954" y="1452"/>
                  </a:lnTo>
                  <a:lnTo>
                    <a:pt x="1032" y="1338"/>
                  </a:lnTo>
                  <a:lnTo>
                    <a:pt x="1115" y="1188"/>
                  </a:lnTo>
                  <a:lnTo>
                    <a:pt x="1194" y="1023"/>
                  </a:lnTo>
                  <a:lnTo>
                    <a:pt x="1244" y="841"/>
                  </a:lnTo>
                  <a:lnTo>
                    <a:pt x="1259" y="647"/>
                  </a:lnTo>
                  <a:lnTo>
                    <a:pt x="1230" y="463"/>
                  </a:lnTo>
                  <a:lnTo>
                    <a:pt x="1140" y="294"/>
                  </a:lnTo>
                  <a:lnTo>
                    <a:pt x="1043" y="190"/>
                  </a:lnTo>
                  <a:lnTo>
                    <a:pt x="961" y="109"/>
                  </a:lnTo>
                  <a:lnTo>
                    <a:pt x="894" y="65"/>
                  </a:lnTo>
                  <a:lnTo>
                    <a:pt x="786" y="18"/>
                  </a:lnTo>
                  <a:lnTo>
                    <a:pt x="642" y="0"/>
                  </a:lnTo>
                  <a:lnTo>
                    <a:pt x="440" y="23"/>
                  </a:lnTo>
                  <a:lnTo>
                    <a:pt x="366" y="44"/>
                  </a:lnTo>
                  <a:lnTo>
                    <a:pt x="292" y="58"/>
                  </a:lnTo>
                  <a:lnTo>
                    <a:pt x="229" y="79"/>
                  </a:lnTo>
                  <a:lnTo>
                    <a:pt x="178" y="103"/>
                  </a:lnTo>
                  <a:lnTo>
                    <a:pt x="127" y="127"/>
                  </a:lnTo>
                  <a:lnTo>
                    <a:pt x="82" y="158"/>
                  </a:lnTo>
                  <a:lnTo>
                    <a:pt x="41" y="197"/>
                  </a:lnTo>
                  <a:lnTo>
                    <a:pt x="0" y="243"/>
                  </a:lnTo>
                  <a:lnTo>
                    <a:pt x="76" y="215"/>
                  </a:lnTo>
                  <a:lnTo>
                    <a:pt x="144" y="194"/>
                  </a:lnTo>
                  <a:lnTo>
                    <a:pt x="212" y="179"/>
                  </a:lnTo>
                  <a:lnTo>
                    <a:pt x="280" y="164"/>
                  </a:lnTo>
                  <a:lnTo>
                    <a:pt x="336" y="149"/>
                  </a:lnTo>
                  <a:lnTo>
                    <a:pt x="397" y="149"/>
                  </a:lnTo>
                  <a:lnTo>
                    <a:pt x="458" y="141"/>
                  </a:lnTo>
                  <a:lnTo>
                    <a:pt x="511" y="146"/>
                  </a:lnTo>
                  <a:lnTo>
                    <a:pt x="565" y="152"/>
                  </a:lnTo>
                  <a:lnTo>
                    <a:pt x="618" y="166"/>
                  </a:lnTo>
                  <a:lnTo>
                    <a:pt x="669" y="186"/>
                  </a:lnTo>
                  <a:lnTo>
                    <a:pt x="715" y="205"/>
                  </a:lnTo>
                  <a:lnTo>
                    <a:pt x="760" y="239"/>
                  </a:lnTo>
                  <a:lnTo>
                    <a:pt x="811" y="267"/>
                  </a:lnTo>
                  <a:lnTo>
                    <a:pt x="855" y="307"/>
                  </a:lnTo>
                  <a:lnTo>
                    <a:pt x="899" y="348"/>
                  </a:lnTo>
                  <a:lnTo>
                    <a:pt x="971" y="464"/>
                  </a:lnTo>
                  <a:lnTo>
                    <a:pt x="1016" y="606"/>
                  </a:lnTo>
                  <a:lnTo>
                    <a:pt x="1027" y="774"/>
                  </a:lnTo>
                  <a:lnTo>
                    <a:pt x="1022" y="939"/>
                  </a:lnTo>
                  <a:lnTo>
                    <a:pt x="1002" y="1117"/>
                  </a:lnTo>
                  <a:lnTo>
                    <a:pt x="966" y="1279"/>
                  </a:lnTo>
                  <a:lnTo>
                    <a:pt x="933" y="1421"/>
                  </a:lnTo>
                  <a:lnTo>
                    <a:pt x="891" y="1532"/>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en-US" altLang="zh-CN" sz="1800">
                <a:ea typeface="SimSun" panose="02010600030101010101" pitchFamily="2" charset="-122"/>
              </a:endParaRPr>
            </a:p>
          </p:txBody>
        </p:sp>
        <p:sp>
          <p:nvSpPr>
            <p:cNvPr id="8" name="Freeform 18444">
              <a:extLst>
                <a:ext uri="{FF2B5EF4-FFF2-40B4-BE49-F238E27FC236}">
                  <a16:creationId xmlns:a16="http://schemas.microsoft.com/office/drawing/2014/main" id="{CA3D7687-1DC9-A20C-C17C-3571969E7AF2}"/>
                </a:ext>
              </a:extLst>
            </p:cNvPr>
            <p:cNvSpPr>
              <a:spLocks noChangeArrowheads="1"/>
            </p:cNvSpPr>
            <p:nvPr userDrawn="1"/>
          </p:nvSpPr>
          <p:spPr bwMode="auto">
            <a:xfrm>
              <a:off x="0" y="2610"/>
              <a:ext cx="801" cy="459"/>
            </a:xfrm>
            <a:custGeom>
              <a:avLst/>
              <a:gdLst>
                <a:gd name="T0" fmla="*/ 0 w 801"/>
                <a:gd name="T1" fmla="*/ 0 h 459"/>
                <a:gd name="T2" fmla="*/ 37 w 801"/>
                <a:gd name="T3" fmla="*/ 69 h 459"/>
                <a:gd name="T4" fmla="*/ 68 w 801"/>
                <a:gd name="T5" fmla="*/ 132 h 459"/>
                <a:gd name="T6" fmla="*/ 110 w 801"/>
                <a:gd name="T7" fmla="*/ 188 h 459"/>
                <a:gd name="T8" fmla="*/ 149 w 801"/>
                <a:gd name="T9" fmla="*/ 229 h 459"/>
                <a:gd name="T10" fmla="*/ 192 w 801"/>
                <a:gd name="T11" fmla="*/ 278 h 459"/>
                <a:gd name="T12" fmla="*/ 250 w 801"/>
                <a:gd name="T13" fmla="*/ 314 h 459"/>
                <a:gd name="T14" fmla="*/ 308 w 801"/>
                <a:gd name="T15" fmla="*/ 336 h 459"/>
                <a:gd name="T16" fmla="*/ 365 w 801"/>
                <a:gd name="T17" fmla="*/ 365 h 459"/>
                <a:gd name="T18" fmla="*/ 430 w 801"/>
                <a:gd name="T19" fmla="*/ 381 h 459"/>
                <a:gd name="T20" fmla="*/ 501 w 801"/>
                <a:gd name="T21" fmla="*/ 390 h 459"/>
                <a:gd name="T22" fmla="*/ 573 w 801"/>
                <a:gd name="T23" fmla="*/ 392 h 459"/>
                <a:gd name="T24" fmla="*/ 646 w 801"/>
                <a:gd name="T25" fmla="*/ 381 h 459"/>
                <a:gd name="T26" fmla="*/ 726 w 801"/>
                <a:gd name="T27" fmla="*/ 362 h 459"/>
                <a:gd name="T28" fmla="*/ 801 w 801"/>
                <a:gd name="T29" fmla="*/ 335 h 459"/>
                <a:gd name="T30" fmla="*/ 731 w 801"/>
                <a:gd name="T31" fmla="*/ 377 h 459"/>
                <a:gd name="T32" fmla="*/ 662 w 801"/>
                <a:gd name="T33" fmla="*/ 404 h 459"/>
                <a:gd name="T34" fmla="*/ 594 w 801"/>
                <a:gd name="T35" fmla="*/ 432 h 459"/>
                <a:gd name="T36" fmla="*/ 532 w 801"/>
                <a:gd name="T37" fmla="*/ 445 h 459"/>
                <a:gd name="T38" fmla="*/ 471 w 801"/>
                <a:gd name="T39" fmla="*/ 459 h 459"/>
                <a:gd name="T40" fmla="*/ 411 w 801"/>
                <a:gd name="T41" fmla="*/ 458 h 459"/>
                <a:gd name="T42" fmla="*/ 350 w 801"/>
                <a:gd name="T43" fmla="*/ 458 h 459"/>
                <a:gd name="T44" fmla="*/ 291 w 801"/>
                <a:gd name="T45" fmla="*/ 450 h 459"/>
                <a:gd name="T46" fmla="*/ 244 w 801"/>
                <a:gd name="T47" fmla="*/ 436 h 459"/>
                <a:gd name="T48" fmla="*/ 192 w 801"/>
                <a:gd name="T49" fmla="*/ 415 h 459"/>
                <a:gd name="T50" fmla="*/ 145 w 801"/>
                <a:gd name="T51" fmla="*/ 394 h 459"/>
                <a:gd name="T52" fmla="*/ 100 w 801"/>
                <a:gd name="T53" fmla="*/ 373 h 459"/>
                <a:gd name="T54" fmla="*/ 60 w 801"/>
                <a:gd name="T55" fmla="*/ 347 h 459"/>
                <a:gd name="T56" fmla="*/ 0 w 801"/>
                <a:gd name="T57" fmla="*/ 294 h 459"/>
                <a:gd name="T58" fmla="*/ 0 w 801"/>
                <a:gd name="T59" fmla="*/ 0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801" h="459">
                  <a:moveTo>
                    <a:pt x="0" y="0"/>
                  </a:moveTo>
                  <a:lnTo>
                    <a:pt x="37" y="69"/>
                  </a:lnTo>
                  <a:lnTo>
                    <a:pt x="68" y="132"/>
                  </a:lnTo>
                  <a:lnTo>
                    <a:pt x="110" y="188"/>
                  </a:lnTo>
                  <a:lnTo>
                    <a:pt x="149" y="229"/>
                  </a:lnTo>
                  <a:lnTo>
                    <a:pt x="192" y="278"/>
                  </a:lnTo>
                  <a:lnTo>
                    <a:pt x="250" y="314"/>
                  </a:lnTo>
                  <a:lnTo>
                    <a:pt x="308" y="336"/>
                  </a:lnTo>
                  <a:lnTo>
                    <a:pt x="365" y="365"/>
                  </a:lnTo>
                  <a:lnTo>
                    <a:pt x="430" y="381"/>
                  </a:lnTo>
                  <a:lnTo>
                    <a:pt x="501" y="390"/>
                  </a:lnTo>
                  <a:lnTo>
                    <a:pt x="573" y="392"/>
                  </a:lnTo>
                  <a:lnTo>
                    <a:pt x="646" y="381"/>
                  </a:lnTo>
                  <a:lnTo>
                    <a:pt x="726" y="362"/>
                  </a:lnTo>
                  <a:lnTo>
                    <a:pt x="801" y="335"/>
                  </a:lnTo>
                  <a:lnTo>
                    <a:pt x="731" y="377"/>
                  </a:lnTo>
                  <a:lnTo>
                    <a:pt x="662" y="404"/>
                  </a:lnTo>
                  <a:lnTo>
                    <a:pt x="594" y="432"/>
                  </a:lnTo>
                  <a:lnTo>
                    <a:pt x="532" y="445"/>
                  </a:lnTo>
                  <a:lnTo>
                    <a:pt x="471" y="459"/>
                  </a:lnTo>
                  <a:lnTo>
                    <a:pt x="411" y="458"/>
                  </a:lnTo>
                  <a:lnTo>
                    <a:pt x="350" y="458"/>
                  </a:lnTo>
                  <a:lnTo>
                    <a:pt x="291" y="450"/>
                  </a:lnTo>
                  <a:lnTo>
                    <a:pt x="244" y="436"/>
                  </a:lnTo>
                  <a:lnTo>
                    <a:pt x="192" y="415"/>
                  </a:lnTo>
                  <a:lnTo>
                    <a:pt x="145" y="394"/>
                  </a:lnTo>
                  <a:lnTo>
                    <a:pt x="100" y="373"/>
                  </a:lnTo>
                  <a:lnTo>
                    <a:pt x="60" y="347"/>
                  </a:lnTo>
                  <a:lnTo>
                    <a:pt x="0" y="294"/>
                  </a:lnTo>
                  <a:lnTo>
                    <a:pt x="0" y="0"/>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en-US" altLang="zh-CN" sz="1800">
                <a:ea typeface="SimSun" panose="02010600030101010101" pitchFamily="2" charset="-122"/>
              </a:endParaRPr>
            </a:p>
          </p:txBody>
        </p:sp>
        <p:sp>
          <p:nvSpPr>
            <p:cNvPr id="9" name="Freeform 18445">
              <a:extLst>
                <a:ext uri="{FF2B5EF4-FFF2-40B4-BE49-F238E27FC236}">
                  <a16:creationId xmlns:a16="http://schemas.microsoft.com/office/drawing/2014/main" id="{BB192B0B-AE2C-562E-74B4-73781CD83FD5}"/>
                </a:ext>
              </a:extLst>
            </p:cNvPr>
            <p:cNvSpPr>
              <a:spLocks noChangeArrowheads="1"/>
            </p:cNvSpPr>
            <p:nvPr userDrawn="1"/>
          </p:nvSpPr>
          <p:spPr bwMode="auto">
            <a:xfrm rot="373331" flipH="1">
              <a:off x="898" y="2855"/>
              <a:ext cx="354" cy="464"/>
            </a:xfrm>
            <a:custGeom>
              <a:avLst/>
              <a:gdLst>
                <a:gd name="T0" fmla="*/ 75 w 117"/>
                <a:gd name="T1" fmla="*/ 0 h 132"/>
                <a:gd name="T2" fmla="*/ 0 w 117"/>
                <a:gd name="T3" fmla="*/ 25 h 132"/>
                <a:gd name="T4" fmla="*/ 3 w 117"/>
                <a:gd name="T5" fmla="*/ 26 h 132"/>
                <a:gd name="T6" fmla="*/ 14 w 117"/>
                <a:gd name="T7" fmla="*/ 29 h 132"/>
                <a:gd name="T8" fmla="*/ 29 w 117"/>
                <a:gd name="T9" fmla="*/ 36 h 132"/>
                <a:gd name="T10" fmla="*/ 46 w 117"/>
                <a:gd name="T11" fmla="*/ 47 h 132"/>
                <a:gd name="T12" fmla="*/ 66 w 117"/>
                <a:gd name="T13" fmla="*/ 62 h 132"/>
                <a:gd name="T14" fmla="*/ 84 w 117"/>
                <a:gd name="T15" fmla="*/ 80 h 132"/>
                <a:gd name="T16" fmla="*/ 102 w 117"/>
                <a:gd name="T17" fmla="*/ 103 h 132"/>
                <a:gd name="T18" fmla="*/ 116 w 117"/>
                <a:gd name="T19" fmla="*/ 132 h 132"/>
                <a:gd name="T20" fmla="*/ 117 w 117"/>
                <a:gd name="T21" fmla="*/ 120 h 132"/>
                <a:gd name="T22" fmla="*/ 115 w 117"/>
                <a:gd name="T23" fmla="*/ 107 h 132"/>
                <a:gd name="T24" fmla="*/ 108 w 117"/>
                <a:gd name="T25" fmla="*/ 90 h 132"/>
                <a:gd name="T26" fmla="*/ 99 w 117"/>
                <a:gd name="T27" fmla="*/ 74 h 132"/>
                <a:gd name="T28" fmla="*/ 89 w 117"/>
                <a:gd name="T29" fmla="*/ 58 h 132"/>
                <a:gd name="T30" fmla="*/ 78 w 117"/>
                <a:gd name="T31" fmla="*/ 45 h 132"/>
                <a:gd name="T32" fmla="*/ 67 w 117"/>
                <a:gd name="T33" fmla="*/ 36 h 132"/>
                <a:gd name="T34" fmla="*/ 58 w 117"/>
                <a:gd name="T35" fmla="*/ 32 h 132"/>
                <a:gd name="T36" fmla="*/ 69 w 117"/>
                <a:gd name="T37" fmla="*/ 29 h 132"/>
                <a:gd name="T38" fmla="*/ 79 w 117"/>
                <a:gd name="T39" fmla="*/ 28 h 132"/>
                <a:gd name="T40" fmla="*/ 89 w 117"/>
                <a:gd name="T41" fmla="*/ 26 h 132"/>
                <a:gd name="T42" fmla="*/ 98 w 117"/>
                <a:gd name="T43" fmla="*/ 25 h 132"/>
                <a:gd name="T44" fmla="*/ 105 w 117"/>
                <a:gd name="T45" fmla="*/ 24 h 132"/>
                <a:gd name="T46" fmla="*/ 109 w 117"/>
                <a:gd name="T47" fmla="*/ 22 h 132"/>
                <a:gd name="T48" fmla="*/ 113 w 117"/>
                <a:gd name="T49" fmla="*/ 21 h 132"/>
                <a:gd name="T50" fmla="*/ 114 w 117"/>
                <a:gd name="T51" fmla="*/ 21 h 132"/>
                <a:gd name="T52" fmla="*/ 75 w 117"/>
                <a:gd name="T53" fmla="*/ 0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17" h="132">
                  <a:moveTo>
                    <a:pt x="75" y="0"/>
                  </a:moveTo>
                  <a:lnTo>
                    <a:pt x="0" y="25"/>
                  </a:lnTo>
                  <a:lnTo>
                    <a:pt x="3" y="26"/>
                  </a:lnTo>
                  <a:lnTo>
                    <a:pt x="14" y="29"/>
                  </a:lnTo>
                  <a:lnTo>
                    <a:pt x="29" y="36"/>
                  </a:lnTo>
                  <a:lnTo>
                    <a:pt x="46" y="47"/>
                  </a:lnTo>
                  <a:lnTo>
                    <a:pt x="66" y="62"/>
                  </a:lnTo>
                  <a:lnTo>
                    <a:pt x="84" y="80"/>
                  </a:lnTo>
                  <a:lnTo>
                    <a:pt x="102" y="103"/>
                  </a:lnTo>
                  <a:lnTo>
                    <a:pt x="116" y="132"/>
                  </a:lnTo>
                  <a:lnTo>
                    <a:pt x="117" y="120"/>
                  </a:lnTo>
                  <a:lnTo>
                    <a:pt x="115" y="107"/>
                  </a:lnTo>
                  <a:lnTo>
                    <a:pt x="108" y="90"/>
                  </a:lnTo>
                  <a:lnTo>
                    <a:pt x="99" y="74"/>
                  </a:lnTo>
                  <a:lnTo>
                    <a:pt x="89" y="58"/>
                  </a:lnTo>
                  <a:lnTo>
                    <a:pt x="78" y="45"/>
                  </a:lnTo>
                  <a:lnTo>
                    <a:pt x="67" y="36"/>
                  </a:lnTo>
                  <a:lnTo>
                    <a:pt x="58" y="32"/>
                  </a:lnTo>
                  <a:lnTo>
                    <a:pt x="69" y="29"/>
                  </a:lnTo>
                  <a:lnTo>
                    <a:pt x="79" y="28"/>
                  </a:lnTo>
                  <a:lnTo>
                    <a:pt x="89" y="26"/>
                  </a:lnTo>
                  <a:lnTo>
                    <a:pt x="98" y="25"/>
                  </a:lnTo>
                  <a:lnTo>
                    <a:pt x="105" y="24"/>
                  </a:lnTo>
                  <a:lnTo>
                    <a:pt x="109" y="22"/>
                  </a:lnTo>
                  <a:lnTo>
                    <a:pt x="113" y="21"/>
                  </a:lnTo>
                  <a:lnTo>
                    <a:pt x="114" y="21"/>
                  </a:lnTo>
                  <a:lnTo>
                    <a:pt x="75" y="0"/>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en-US" altLang="zh-CN" sz="1800">
                <a:ea typeface="SimSun" panose="02010600030101010101" pitchFamily="2" charset="-122"/>
              </a:endParaRPr>
            </a:p>
          </p:txBody>
        </p:sp>
        <p:sp>
          <p:nvSpPr>
            <p:cNvPr id="10" name="Freeform 18446">
              <a:extLst>
                <a:ext uri="{FF2B5EF4-FFF2-40B4-BE49-F238E27FC236}">
                  <a16:creationId xmlns:a16="http://schemas.microsoft.com/office/drawing/2014/main" id="{50421B08-14AD-8F04-A244-4C114FB9FE8B}"/>
                </a:ext>
              </a:extLst>
            </p:cNvPr>
            <p:cNvSpPr>
              <a:spLocks noChangeArrowheads="1"/>
            </p:cNvSpPr>
            <p:nvPr userDrawn="1"/>
          </p:nvSpPr>
          <p:spPr bwMode="auto">
            <a:xfrm rot="373331" flipH="1">
              <a:off x="799" y="2979"/>
              <a:ext cx="87" cy="274"/>
            </a:xfrm>
            <a:custGeom>
              <a:avLst/>
              <a:gdLst>
                <a:gd name="T0" fmla="*/ 29 w 29"/>
                <a:gd name="T1" fmla="*/ 0 h 77"/>
                <a:gd name="T2" fmla="*/ 23 w 29"/>
                <a:gd name="T3" fmla="*/ 0 h 77"/>
                <a:gd name="T4" fmla="*/ 16 w 29"/>
                <a:gd name="T5" fmla="*/ 4 h 77"/>
                <a:gd name="T6" fmla="*/ 9 w 29"/>
                <a:gd name="T7" fmla="*/ 9 h 77"/>
                <a:gd name="T8" fmla="*/ 4 w 29"/>
                <a:gd name="T9" fmla="*/ 19 h 77"/>
                <a:gd name="T10" fmla="*/ 1 w 29"/>
                <a:gd name="T11" fmla="*/ 30 h 77"/>
                <a:gd name="T12" fmla="*/ 0 w 29"/>
                <a:gd name="T13" fmla="*/ 44 h 77"/>
                <a:gd name="T14" fmla="*/ 3 w 29"/>
                <a:gd name="T15" fmla="*/ 60 h 77"/>
                <a:gd name="T16" fmla="*/ 11 w 29"/>
                <a:gd name="T17" fmla="*/ 77 h 77"/>
                <a:gd name="T18" fmla="*/ 15 w 29"/>
                <a:gd name="T19" fmla="*/ 53 h 77"/>
                <a:gd name="T20" fmla="*/ 19 w 29"/>
                <a:gd name="T21" fmla="*/ 37 h 77"/>
                <a:gd name="T22" fmla="*/ 23 w 29"/>
                <a:gd name="T23" fmla="*/ 22 h 77"/>
                <a:gd name="T24" fmla="*/ 29 w 29"/>
                <a:gd name="T25" fmla="*/ 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9" h="77">
                  <a:moveTo>
                    <a:pt x="29" y="0"/>
                  </a:moveTo>
                  <a:lnTo>
                    <a:pt x="23" y="0"/>
                  </a:lnTo>
                  <a:lnTo>
                    <a:pt x="16" y="4"/>
                  </a:lnTo>
                  <a:lnTo>
                    <a:pt x="9" y="9"/>
                  </a:lnTo>
                  <a:lnTo>
                    <a:pt x="4" y="19"/>
                  </a:lnTo>
                  <a:lnTo>
                    <a:pt x="1" y="30"/>
                  </a:lnTo>
                  <a:lnTo>
                    <a:pt x="0" y="44"/>
                  </a:lnTo>
                  <a:lnTo>
                    <a:pt x="3" y="60"/>
                  </a:lnTo>
                  <a:lnTo>
                    <a:pt x="11" y="77"/>
                  </a:lnTo>
                  <a:lnTo>
                    <a:pt x="15" y="53"/>
                  </a:lnTo>
                  <a:lnTo>
                    <a:pt x="19" y="37"/>
                  </a:lnTo>
                  <a:lnTo>
                    <a:pt x="23" y="22"/>
                  </a:lnTo>
                  <a:lnTo>
                    <a:pt x="29" y="0"/>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en-US" altLang="zh-CN" sz="1800">
                <a:ea typeface="SimSun" panose="02010600030101010101" pitchFamily="2" charset="-122"/>
              </a:endParaRPr>
            </a:p>
          </p:txBody>
        </p:sp>
        <p:sp>
          <p:nvSpPr>
            <p:cNvPr id="11" name="Freeform 18447">
              <a:extLst>
                <a:ext uri="{FF2B5EF4-FFF2-40B4-BE49-F238E27FC236}">
                  <a16:creationId xmlns:a16="http://schemas.microsoft.com/office/drawing/2014/main" id="{80A0A2D5-B2BC-7E6F-621E-5D5C10208CF0}"/>
                </a:ext>
              </a:extLst>
            </p:cNvPr>
            <p:cNvSpPr>
              <a:spLocks noChangeArrowheads="1"/>
            </p:cNvSpPr>
            <p:nvPr userDrawn="1"/>
          </p:nvSpPr>
          <p:spPr bwMode="auto">
            <a:xfrm>
              <a:off x="1190" y="3273"/>
              <a:ext cx="1108" cy="1047"/>
            </a:xfrm>
            <a:custGeom>
              <a:avLst/>
              <a:gdLst>
                <a:gd name="T0" fmla="*/ 784 w 1108"/>
                <a:gd name="T1" fmla="*/ 1047 h 1047"/>
                <a:gd name="T2" fmla="*/ 692 w 1108"/>
                <a:gd name="T3" fmla="*/ 1011 h 1047"/>
                <a:gd name="T4" fmla="*/ 607 w 1108"/>
                <a:gd name="T5" fmla="*/ 945 h 1047"/>
                <a:gd name="T6" fmla="*/ 517 w 1108"/>
                <a:gd name="T7" fmla="*/ 861 h 1047"/>
                <a:gd name="T8" fmla="*/ 432 w 1108"/>
                <a:gd name="T9" fmla="*/ 776 h 1047"/>
                <a:gd name="T10" fmla="*/ 350 w 1108"/>
                <a:gd name="T11" fmla="*/ 677 h 1047"/>
                <a:gd name="T12" fmla="*/ 266 w 1108"/>
                <a:gd name="T13" fmla="*/ 563 h 1047"/>
                <a:gd name="T14" fmla="*/ 188 w 1108"/>
                <a:gd name="T15" fmla="*/ 447 h 1047"/>
                <a:gd name="T16" fmla="*/ 122 w 1108"/>
                <a:gd name="T17" fmla="*/ 325 h 1047"/>
                <a:gd name="T18" fmla="*/ 65 w 1108"/>
                <a:gd name="T19" fmla="*/ 211 h 1047"/>
                <a:gd name="T20" fmla="*/ 21 w 1108"/>
                <a:gd name="T21" fmla="*/ 101 h 1047"/>
                <a:gd name="T22" fmla="*/ 0 w 1108"/>
                <a:gd name="T23" fmla="*/ 0 h 1047"/>
                <a:gd name="T24" fmla="*/ 109 w 1108"/>
                <a:gd name="T25" fmla="*/ 217 h 1047"/>
                <a:gd name="T26" fmla="*/ 209 w 1108"/>
                <a:gd name="T27" fmla="*/ 378 h 1047"/>
                <a:gd name="T28" fmla="*/ 294 w 1108"/>
                <a:gd name="T29" fmla="*/ 500 h 1047"/>
                <a:gd name="T30" fmla="*/ 373 w 1108"/>
                <a:gd name="T31" fmla="*/ 590 h 1047"/>
                <a:gd name="T32" fmla="*/ 441 w 1108"/>
                <a:gd name="T33" fmla="*/ 661 h 1047"/>
                <a:gd name="T34" fmla="*/ 506 w 1108"/>
                <a:gd name="T35" fmla="*/ 713 h 1047"/>
                <a:gd name="T36" fmla="*/ 564 w 1108"/>
                <a:gd name="T37" fmla="*/ 754 h 1047"/>
                <a:gd name="T38" fmla="*/ 620 w 1108"/>
                <a:gd name="T39" fmla="*/ 801 h 1047"/>
                <a:gd name="T40" fmla="*/ 754 w 1108"/>
                <a:gd name="T41" fmla="*/ 899 h 1047"/>
                <a:gd name="T42" fmla="*/ 925 w 1108"/>
                <a:gd name="T43" fmla="*/ 977 h 1047"/>
                <a:gd name="T44" fmla="*/ 1108 w 1108"/>
                <a:gd name="T45" fmla="*/ 1047 h 1047"/>
                <a:gd name="T46" fmla="*/ 784 w 1108"/>
                <a:gd name="T47" fmla="*/ 1047 h 10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108" h="1047">
                  <a:moveTo>
                    <a:pt x="784" y="1047"/>
                  </a:moveTo>
                  <a:lnTo>
                    <a:pt x="692" y="1011"/>
                  </a:lnTo>
                  <a:lnTo>
                    <a:pt x="607" y="945"/>
                  </a:lnTo>
                  <a:lnTo>
                    <a:pt x="517" y="861"/>
                  </a:lnTo>
                  <a:lnTo>
                    <a:pt x="432" y="776"/>
                  </a:lnTo>
                  <a:lnTo>
                    <a:pt x="350" y="677"/>
                  </a:lnTo>
                  <a:lnTo>
                    <a:pt x="266" y="563"/>
                  </a:lnTo>
                  <a:lnTo>
                    <a:pt x="188" y="447"/>
                  </a:lnTo>
                  <a:lnTo>
                    <a:pt x="122" y="325"/>
                  </a:lnTo>
                  <a:lnTo>
                    <a:pt x="65" y="211"/>
                  </a:lnTo>
                  <a:lnTo>
                    <a:pt x="21" y="101"/>
                  </a:lnTo>
                  <a:lnTo>
                    <a:pt x="0" y="0"/>
                  </a:lnTo>
                  <a:lnTo>
                    <a:pt x="109" y="217"/>
                  </a:lnTo>
                  <a:lnTo>
                    <a:pt x="209" y="378"/>
                  </a:lnTo>
                  <a:lnTo>
                    <a:pt x="294" y="500"/>
                  </a:lnTo>
                  <a:lnTo>
                    <a:pt x="373" y="590"/>
                  </a:lnTo>
                  <a:lnTo>
                    <a:pt x="441" y="661"/>
                  </a:lnTo>
                  <a:lnTo>
                    <a:pt x="506" y="713"/>
                  </a:lnTo>
                  <a:lnTo>
                    <a:pt x="564" y="754"/>
                  </a:lnTo>
                  <a:lnTo>
                    <a:pt x="620" y="801"/>
                  </a:lnTo>
                  <a:lnTo>
                    <a:pt x="754" y="899"/>
                  </a:lnTo>
                  <a:lnTo>
                    <a:pt x="925" y="977"/>
                  </a:lnTo>
                  <a:lnTo>
                    <a:pt x="1108" y="1047"/>
                  </a:lnTo>
                  <a:lnTo>
                    <a:pt x="784" y="1047"/>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en-US" altLang="zh-CN" sz="1800">
                <a:ea typeface="SimSun" panose="02010600030101010101" pitchFamily="2" charset="-122"/>
              </a:endParaRPr>
            </a:p>
          </p:txBody>
        </p:sp>
        <p:grpSp>
          <p:nvGrpSpPr>
            <p:cNvPr id="12" name="Group 18448">
              <a:extLst>
                <a:ext uri="{FF2B5EF4-FFF2-40B4-BE49-F238E27FC236}">
                  <a16:creationId xmlns:a16="http://schemas.microsoft.com/office/drawing/2014/main" id="{5F62102E-DAEB-C652-62D1-D245A23940D4}"/>
                </a:ext>
              </a:extLst>
            </p:cNvPr>
            <p:cNvGrpSpPr>
              <a:grpSpLocks/>
            </p:cNvGrpSpPr>
            <p:nvPr userDrawn="1"/>
          </p:nvGrpSpPr>
          <p:grpSpPr bwMode="auto">
            <a:xfrm rot="3220060">
              <a:off x="2630" y="753"/>
              <a:ext cx="569" cy="637"/>
              <a:chOff x="1727" y="866"/>
              <a:chExt cx="129" cy="157"/>
            </a:xfrm>
          </p:grpSpPr>
          <p:sp>
            <p:nvSpPr>
              <p:cNvPr id="36" name="Freeform 18449">
                <a:extLst>
                  <a:ext uri="{FF2B5EF4-FFF2-40B4-BE49-F238E27FC236}">
                    <a16:creationId xmlns:a16="http://schemas.microsoft.com/office/drawing/2014/main" id="{FCB79FCC-539C-9186-9C1B-3C309EF1D895}"/>
                  </a:ext>
                </a:extLst>
              </p:cNvPr>
              <p:cNvSpPr>
                <a:spLocks noChangeArrowheads="1"/>
              </p:cNvSpPr>
              <p:nvPr userDrawn="1"/>
            </p:nvSpPr>
            <p:spPr bwMode="auto">
              <a:xfrm>
                <a:off x="1727" y="866"/>
                <a:ext cx="41" cy="59"/>
              </a:xfrm>
              <a:custGeom>
                <a:avLst/>
                <a:gdLst>
                  <a:gd name="T0" fmla="*/ 83 w 83"/>
                  <a:gd name="T1" fmla="*/ 28 h 117"/>
                  <a:gd name="T2" fmla="*/ 27 w 83"/>
                  <a:gd name="T3" fmla="*/ 0 h 117"/>
                  <a:gd name="T4" fmla="*/ 0 w 83"/>
                  <a:gd name="T5" fmla="*/ 117 h 117"/>
                  <a:gd name="T6" fmla="*/ 83 w 83"/>
                  <a:gd name="T7" fmla="*/ 28 h 117"/>
                </a:gdLst>
                <a:ahLst/>
                <a:cxnLst>
                  <a:cxn ang="0">
                    <a:pos x="T0" y="T1"/>
                  </a:cxn>
                  <a:cxn ang="0">
                    <a:pos x="T2" y="T3"/>
                  </a:cxn>
                  <a:cxn ang="0">
                    <a:pos x="T4" y="T5"/>
                  </a:cxn>
                  <a:cxn ang="0">
                    <a:pos x="T6" y="T7"/>
                  </a:cxn>
                </a:cxnLst>
                <a:rect l="0" t="0" r="r" b="b"/>
                <a:pathLst>
                  <a:path w="83" h="117">
                    <a:moveTo>
                      <a:pt x="83" y="28"/>
                    </a:moveTo>
                    <a:lnTo>
                      <a:pt x="27" y="0"/>
                    </a:lnTo>
                    <a:lnTo>
                      <a:pt x="0" y="117"/>
                    </a:lnTo>
                    <a:lnTo>
                      <a:pt x="83" y="28"/>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en-US" altLang="zh-CN" sz="1800">
                  <a:ea typeface="SimSun" panose="02010600030101010101" pitchFamily="2" charset="-122"/>
                </a:endParaRPr>
              </a:p>
            </p:txBody>
          </p:sp>
          <p:sp>
            <p:nvSpPr>
              <p:cNvPr id="37" name="Freeform 18450">
                <a:extLst>
                  <a:ext uri="{FF2B5EF4-FFF2-40B4-BE49-F238E27FC236}">
                    <a16:creationId xmlns:a16="http://schemas.microsoft.com/office/drawing/2014/main" id="{D19C7E09-66A8-603C-D6CA-106B4D0389D0}"/>
                  </a:ext>
                </a:extLst>
              </p:cNvPr>
              <p:cNvSpPr>
                <a:spLocks noChangeArrowheads="1"/>
              </p:cNvSpPr>
              <p:nvPr userDrawn="1"/>
            </p:nvSpPr>
            <p:spPr bwMode="auto">
              <a:xfrm>
                <a:off x="1786" y="894"/>
                <a:ext cx="70" cy="49"/>
              </a:xfrm>
              <a:custGeom>
                <a:avLst/>
                <a:gdLst>
                  <a:gd name="T0" fmla="*/ 0 w 140"/>
                  <a:gd name="T1" fmla="*/ 98 h 98"/>
                  <a:gd name="T2" fmla="*/ 118 w 140"/>
                  <a:gd name="T3" fmla="*/ 0 h 98"/>
                  <a:gd name="T4" fmla="*/ 140 w 140"/>
                  <a:gd name="T5" fmla="*/ 49 h 98"/>
                  <a:gd name="T6" fmla="*/ 0 w 140"/>
                  <a:gd name="T7" fmla="*/ 98 h 98"/>
                </a:gdLst>
                <a:ahLst/>
                <a:cxnLst>
                  <a:cxn ang="0">
                    <a:pos x="T0" y="T1"/>
                  </a:cxn>
                  <a:cxn ang="0">
                    <a:pos x="T2" y="T3"/>
                  </a:cxn>
                  <a:cxn ang="0">
                    <a:pos x="T4" y="T5"/>
                  </a:cxn>
                  <a:cxn ang="0">
                    <a:pos x="T6" y="T7"/>
                  </a:cxn>
                </a:cxnLst>
                <a:rect l="0" t="0" r="r" b="b"/>
                <a:pathLst>
                  <a:path w="140" h="98">
                    <a:moveTo>
                      <a:pt x="0" y="98"/>
                    </a:moveTo>
                    <a:lnTo>
                      <a:pt x="118" y="0"/>
                    </a:lnTo>
                    <a:lnTo>
                      <a:pt x="140" y="49"/>
                    </a:lnTo>
                    <a:lnTo>
                      <a:pt x="0" y="98"/>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en-US" altLang="zh-CN" sz="1800">
                  <a:ea typeface="SimSun" panose="02010600030101010101" pitchFamily="2" charset="-122"/>
                </a:endParaRPr>
              </a:p>
            </p:txBody>
          </p:sp>
          <p:sp>
            <p:nvSpPr>
              <p:cNvPr id="38" name="Freeform 18451">
                <a:extLst>
                  <a:ext uri="{FF2B5EF4-FFF2-40B4-BE49-F238E27FC236}">
                    <a16:creationId xmlns:a16="http://schemas.microsoft.com/office/drawing/2014/main" id="{074BD1B7-BA61-009B-2DE9-3BE3AC0DC169}"/>
                  </a:ext>
                </a:extLst>
              </p:cNvPr>
              <p:cNvSpPr>
                <a:spLocks noChangeArrowheads="1"/>
              </p:cNvSpPr>
              <p:nvPr userDrawn="1"/>
            </p:nvSpPr>
            <p:spPr bwMode="auto">
              <a:xfrm>
                <a:off x="1772" y="998"/>
                <a:ext cx="73" cy="25"/>
              </a:xfrm>
              <a:custGeom>
                <a:avLst/>
                <a:gdLst>
                  <a:gd name="T0" fmla="*/ 0 w 145"/>
                  <a:gd name="T1" fmla="*/ 7 h 49"/>
                  <a:gd name="T2" fmla="*/ 145 w 145"/>
                  <a:gd name="T3" fmla="*/ 0 h 49"/>
                  <a:gd name="T4" fmla="*/ 131 w 145"/>
                  <a:gd name="T5" fmla="*/ 49 h 49"/>
                  <a:gd name="T6" fmla="*/ 0 w 145"/>
                  <a:gd name="T7" fmla="*/ 7 h 49"/>
                </a:gdLst>
                <a:ahLst/>
                <a:cxnLst>
                  <a:cxn ang="0">
                    <a:pos x="T0" y="T1"/>
                  </a:cxn>
                  <a:cxn ang="0">
                    <a:pos x="T2" y="T3"/>
                  </a:cxn>
                  <a:cxn ang="0">
                    <a:pos x="T4" y="T5"/>
                  </a:cxn>
                  <a:cxn ang="0">
                    <a:pos x="T6" y="T7"/>
                  </a:cxn>
                </a:cxnLst>
                <a:rect l="0" t="0" r="r" b="b"/>
                <a:pathLst>
                  <a:path w="145" h="49">
                    <a:moveTo>
                      <a:pt x="0" y="7"/>
                    </a:moveTo>
                    <a:lnTo>
                      <a:pt x="145" y="0"/>
                    </a:lnTo>
                    <a:lnTo>
                      <a:pt x="131" y="49"/>
                    </a:lnTo>
                    <a:lnTo>
                      <a:pt x="0" y="7"/>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en-US" altLang="zh-CN" sz="1800">
                  <a:ea typeface="SimSun" panose="02010600030101010101" pitchFamily="2" charset="-122"/>
                </a:endParaRPr>
              </a:p>
            </p:txBody>
          </p:sp>
        </p:grpSp>
        <p:grpSp>
          <p:nvGrpSpPr>
            <p:cNvPr id="13" name="Group 18452">
              <a:extLst>
                <a:ext uri="{FF2B5EF4-FFF2-40B4-BE49-F238E27FC236}">
                  <a16:creationId xmlns:a16="http://schemas.microsoft.com/office/drawing/2014/main" id="{BC7D0FE2-E105-D4B4-9FC6-1AB497BE394D}"/>
                </a:ext>
              </a:extLst>
            </p:cNvPr>
            <p:cNvGrpSpPr>
              <a:grpSpLocks/>
            </p:cNvGrpSpPr>
            <p:nvPr userDrawn="1"/>
          </p:nvGrpSpPr>
          <p:grpSpPr bwMode="auto">
            <a:xfrm rot="-6691250">
              <a:off x="3636" y="131"/>
              <a:ext cx="356" cy="607"/>
              <a:chOff x="1727" y="866"/>
              <a:chExt cx="129" cy="157"/>
            </a:xfrm>
          </p:grpSpPr>
          <p:sp>
            <p:nvSpPr>
              <p:cNvPr id="33" name="Freeform 18453">
                <a:extLst>
                  <a:ext uri="{FF2B5EF4-FFF2-40B4-BE49-F238E27FC236}">
                    <a16:creationId xmlns:a16="http://schemas.microsoft.com/office/drawing/2014/main" id="{5846E417-1921-5736-B3D8-6F13A3023DAC}"/>
                  </a:ext>
                </a:extLst>
              </p:cNvPr>
              <p:cNvSpPr>
                <a:spLocks noChangeArrowheads="1"/>
              </p:cNvSpPr>
              <p:nvPr userDrawn="1"/>
            </p:nvSpPr>
            <p:spPr bwMode="auto">
              <a:xfrm>
                <a:off x="1727" y="866"/>
                <a:ext cx="41" cy="59"/>
              </a:xfrm>
              <a:custGeom>
                <a:avLst/>
                <a:gdLst>
                  <a:gd name="T0" fmla="*/ 83 w 83"/>
                  <a:gd name="T1" fmla="*/ 28 h 117"/>
                  <a:gd name="T2" fmla="*/ 27 w 83"/>
                  <a:gd name="T3" fmla="*/ 0 h 117"/>
                  <a:gd name="T4" fmla="*/ 0 w 83"/>
                  <a:gd name="T5" fmla="*/ 117 h 117"/>
                  <a:gd name="T6" fmla="*/ 83 w 83"/>
                  <a:gd name="T7" fmla="*/ 28 h 117"/>
                </a:gdLst>
                <a:ahLst/>
                <a:cxnLst>
                  <a:cxn ang="0">
                    <a:pos x="T0" y="T1"/>
                  </a:cxn>
                  <a:cxn ang="0">
                    <a:pos x="T2" y="T3"/>
                  </a:cxn>
                  <a:cxn ang="0">
                    <a:pos x="T4" y="T5"/>
                  </a:cxn>
                  <a:cxn ang="0">
                    <a:pos x="T6" y="T7"/>
                  </a:cxn>
                </a:cxnLst>
                <a:rect l="0" t="0" r="r" b="b"/>
                <a:pathLst>
                  <a:path w="83" h="117">
                    <a:moveTo>
                      <a:pt x="83" y="28"/>
                    </a:moveTo>
                    <a:lnTo>
                      <a:pt x="27" y="0"/>
                    </a:lnTo>
                    <a:lnTo>
                      <a:pt x="0" y="117"/>
                    </a:lnTo>
                    <a:lnTo>
                      <a:pt x="83" y="28"/>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en-US" altLang="zh-CN" sz="1800">
                  <a:ea typeface="SimSun" panose="02010600030101010101" pitchFamily="2" charset="-122"/>
                </a:endParaRPr>
              </a:p>
            </p:txBody>
          </p:sp>
          <p:sp>
            <p:nvSpPr>
              <p:cNvPr id="34" name="Freeform 18454">
                <a:extLst>
                  <a:ext uri="{FF2B5EF4-FFF2-40B4-BE49-F238E27FC236}">
                    <a16:creationId xmlns:a16="http://schemas.microsoft.com/office/drawing/2014/main" id="{7130AC7C-1BE7-D8F3-DE95-DABD45C5A8A3}"/>
                  </a:ext>
                </a:extLst>
              </p:cNvPr>
              <p:cNvSpPr>
                <a:spLocks noChangeArrowheads="1"/>
              </p:cNvSpPr>
              <p:nvPr userDrawn="1"/>
            </p:nvSpPr>
            <p:spPr bwMode="auto">
              <a:xfrm>
                <a:off x="1786" y="894"/>
                <a:ext cx="70" cy="49"/>
              </a:xfrm>
              <a:custGeom>
                <a:avLst/>
                <a:gdLst>
                  <a:gd name="T0" fmla="*/ 0 w 140"/>
                  <a:gd name="T1" fmla="*/ 98 h 98"/>
                  <a:gd name="T2" fmla="*/ 118 w 140"/>
                  <a:gd name="T3" fmla="*/ 0 h 98"/>
                  <a:gd name="T4" fmla="*/ 140 w 140"/>
                  <a:gd name="T5" fmla="*/ 49 h 98"/>
                  <a:gd name="T6" fmla="*/ 0 w 140"/>
                  <a:gd name="T7" fmla="*/ 98 h 98"/>
                </a:gdLst>
                <a:ahLst/>
                <a:cxnLst>
                  <a:cxn ang="0">
                    <a:pos x="T0" y="T1"/>
                  </a:cxn>
                  <a:cxn ang="0">
                    <a:pos x="T2" y="T3"/>
                  </a:cxn>
                  <a:cxn ang="0">
                    <a:pos x="T4" y="T5"/>
                  </a:cxn>
                  <a:cxn ang="0">
                    <a:pos x="T6" y="T7"/>
                  </a:cxn>
                </a:cxnLst>
                <a:rect l="0" t="0" r="r" b="b"/>
                <a:pathLst>
                  <a:path w="140" h="98">
                    <a:moveTo>
                      <a:pt x="0" y="98"/>
                    </a:moveTo>
                    <a:lnTo>
                      <a:pt x="118" y="0"/>
                    </a:lnTo>
                    <a:lnTo>
                      <a:pt x="140" y="49"/>
                    </a:lnTo>
                    <a:lnTo>
                      <a:pt x="0" y="98"/>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en-US" altLang="zh-CN" sz="1800">
                  <a:ea typeface="SimSun" panose="02010600030101010101" pitchFamily="2" charset="-122"/>
                </a:endParaRPr>
              </a:p>
            </p:txBody>
          </p:sp>
          <p:sp>
            <p:nvSpPr>
              <p:cNvPr id="35" name="Freeform 18455">
                <a:extLst>
                  <a:ext uri="{FF2B5EF4-FFF2-40B4-BE49-F238E27FC236}">
                    <a16:creationId xmlns:a16="http://schemas.microsoft.com/office/drawing/2014/main" id="{6B2805B7-B6B5-2AC6-634C-D303A222369C}"/>
                  </a:ext>
                </a:extLst>
              </p:cNvPr>
              <p:cNvSpPr>
                <a:spLocks noChangeArrowheads="1"/>
              </p:cNvSpPr>
              <p:nvPr userDrawn="1"/>
            </p:nvSpPr>
            <p:spPr bwMode="auto">
              <a:xfrm>
                <a:off x="1772" y="998"/>
                <a:ext cx="73" cy="25"/>
              </a:xfrm>
              <a:custGeom>
                <a:avLst/>
                <a:gdLst>
                  <a:gd name="T0" fmla="*/ 0 w 145"/>
                  <a:gd name="T1" fmla="*/ 7 h 49"/>
                  <a:gd name="T2" fmla="*/ 145 w 145"/>
                  <a:gd name="T3" fmla="*/ 0 h 49"/>
                  <a:gd name="T4" fmla="*/ 131 w 145"/>
                  <a:gd name="T5" fmla="*/ 49 h 49"/>
                  <a:gd name="T6" fmla="*/ 0 w 145"/>
                  <a:gd name="T7" fmla="*/ 7 h 49"/>
                </a:gdLst>
                <a:ahLst/>
                <a:cxnLst>
                  <a:cxn ang="0">
                    <a:pos x="T0" y="T1"/>
                  </a:cxn>
                  <a:cxn ang="0">
                    <a:pos x="T2" y="T3"/>
                  </a:cxn>
                  <a:cxn ang="0">
                    <a:pos x="T4" y="T5"/>
                  </a:cxn>
                  <a:cxn ang="0">
                    <a:pos x="T6" y="T7"/>
                  </a:cxn>
                </a:cxnLst>
                <a:rect l="0" t="0" r="r" b="b"/>
                <a:pathLst>
                  <a:path w="145" h="49">
                    <a:moveTo>
                      <a:pt x="0" y="7"/>
                    </a:moveTo>
                    <a:lnTo>
                      <a:pt x="145" y="0"/>
                    </a:lnTo>
                    <a:lnTo>
                      <a:pt x="131" y="49"/>
                    </a:lnTo>
                    <a:lnTo>
                      <a:pt x="0" y="7"/>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en-US" altLang="zh-CN" sz="1800">
                  <a:ea typeface="SimSun" panose="02010600030101010101" pitchFamily="2" charset="-122"/>
                </a:endParaRPr>
              </a:p>
            </p:txBody>
          </p:sp>
        </p:grpSp>
        <p:grpSp>
          <p:nvGrpSpPr>
            <p:cNvPr id="14" name="Group 18456">
              <a:extLst>
                <a:ext uri="{FF2B5EF4-FFF2-40B4-BE49-F238E27FC236}">
                  <a16:creationId xmlns:a16="http://schemas.microsoft.com/office/drawing/2014/main" id="{1A450945-0B87-C150-8B7F-C16E652EF3E3}"/>
                </a:ext>
              </a:extLst>
            </p:cNvPr>
            <p:cNvGrpSpPr>
              <a:grpSpLocks/>
            </p:cNvGrpSpPr>
            <p:nvPr userDrawn="1"/>
          </p:nvGrpSpPr>
          <p:grpSpPr bwMode="auto">
            <a:xfrm rot="8524840">
              <a:off x="668" y="3321"/>
              <a:ext cx="501" cy="502"/>
              <a:chOff x="1727" y="866"/>
              <a:chExt cx="129" cy="157"/>
            </a:xfrm>
          </p:grpSpPr>
          <p:sp>
            <p:nvSpPr>
              <p:cNvPr id="30" name="Freeform 18457">
                <a:extLst>
                  <a:ext uri="{FF2B5EF4-FFF2-40B4-BE49-F238E27FC236}">
                    <a16:creationId xmlns:a16="http://schemas.microsoft.com/office/drawing/2014/main" id="{8BCDCABF-459D-2BBA-EDB3-FECFBC0DC699}"/>
                  </a:ext>
                </a:extLst>
              </p:cNvPr>
              <p:cNvSpPr>
                <a:spLocks noChangeArrowheads="1"/>
              </p:cNvSpPr>
              <p:nvPr userDrawn="1"/>
            </p:nvSpPr>
            <p:spPr bwMode="auto">
              <a:xfrm>
                <a:off x="1727" y="866"/>
                <a:ext cx="41" cy="59"/>
              </a:xfrm>
              <a:custGeom>
                <a:avLst/>
                <a:gdLst>
                  <a:gd name="T0" fmla="*/ 83 w 83"/>
                  <a:gd name="T1" fmla="*/ 28 h 117"/>
                  <a:gd name="T2" fmla="*/ 27 w 83"/>
                  <a:gd name="T3" fmla="*/ 0 h 117"/>
                  <a:gd name="T4" fmla="*/ 0 w 83"/>
                  <a:gd name="T5" fmla="*/ 117 h 117"/>
                  <a:gd name="T6" fmla="*/ 83 w 83"/>
                  <a:gd name="T7" fmla="*/ 28 h 117"/>
                </a:gdLst>
                <a:ahLst/>
                <a:cxnLst>
                  <a:cxn ang="0">
                    <a:pos x="T0" y="T1"/>
                  </a:cxn>
                  <a:cxn ang="0">
                    <a:pos x="T2" y="T3"/>
                  </a:cxn>
                  <a:cxn ang="0">
                    <a:pos x="T4" y="T5"/>
                  </a:cxn>
                  <a:cxn ang="0">
                    <a:pos x="T6" y="T7"/>
                  </a:cxn>
                </a:cxnLst>
                <a:rect l="0" t="0" r="r" b="b"/>
                <a:pathLst>
                  <a:path w="83" h="117">
                    <a:moveTo>
                      <a:pt x="83" y="28"/>
                    </a:moveTo>
                    <a:lnTo>
                      <a:pt x="27" y="0"/>
                    </a:lnTo>
                    <a:lnTo>
                      <a:pt x="0" y="117"/>
                    </a:lnTo>
                    <a:lnTo>
                      <a:pt x="83" y="28"/>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en-US" altLang="zh-CN" sz="1800">
                  <a:ea typeface="SimSun" panose="02010600030101010101" pitchFamily="2" charset="-122"/>
                </a:endParaRPr>
              </a:p>
            </p:txBody>
          </p:sp>
          <p:sp>
            <p:nvSpPr>
              <p:cNvPr id="31" name="Freeform 18458">
                <a:extLst>
                  <a:ext uri="{FF2B5EF4-FFF2-40B4-BE49-F238E27FC236}">
                    <a16:creationId xmlns:a16="http://schemas.microsoft.com/office/drawing/2014/main" id="{95559415-F94D-448B-D2E0-50996505BB4D}"/>
                  </a:ext>
                </a:extLst>
              </p:cNvPr>
              <p:cNvSpPr>
                <a:spLocks noChangeArrowheads="1"/>
              </p:cNvSpPr>
              <p:nvPr userDrawn="1"/>
            </p:nvSpPr>
            <p:spPr bwMode="auto">
              <a:xfrm>
                <a:off x="1786" y="894"/>
                <a:ext cx="70" cy="49"/>
              </a:xfrm>
              <a:custGeom>
                <a:avLst/>
                <a:gdLst>
                  <a:gd name="T0" fmla="*/ 0 w 140"/>
                  <a:gd name="T1" fmla="*/ 98 h 98"/>
                  <a:gd name="T2" fmla="*/ 118 w 140"/>
                  <a:gd name="T3" fmla="*/ 0 h 98"/>
                  <a:gd name="T4" fmla="*/ 140 w 140"/>
                  <a:gd name="T5" fmla="*/ 49 h 98"/>
                  <a:gd name="T6" fmla="*/ 0 w 140"/>
                  <a:gd name="T7" fmla="*/ 98 h 98"/>
                </a:gdLst>
                <a:ahLst/>
                <a:cxnLst>
                  <a:cxn ang="0">
                    <a:pos x="T0" y="T1"/>
                  </a:cxn>
                  <a:cxn ang="0">
                    <a:pos x="T2" y="T3"/>
                  </a:cxn>
                  <a:cxn ang="0">
                    <a:pos x="T4" y="T5"/>
                  </a:cxn>
                  <a:cxn ang="0">
                    <a:pos x="T6" y="T7"/>
                  </a:cxn>
                </a:cxnLst>
                <a:rect l="0" t="0" r="r" b="b"/>
                <a:pathLst>
                  <a:path w="140" h="98">
                    <a:moveTo>
                      <a:pt x="0" y="98"/>
                    </a:moveTo>
                    <a:lnTo>
                      <a:pt x="118" y="0"/>
                    </a:lnTo>
                    <a:lnTo>
                      <a:pt x="140" y="49"/>
                    </a:lnTo>
                    <a:lnTo>
                      <a:pt x="0" y="98"/>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en-US" altLang="zh-CN" sz="1800">
                  <a:ea typeface="SimSun" panose="02010600030101010101" pitchFamily="2" charset="-122"/>
                </a:endParaRPr>
              </a:p>
            </p:txBody>
          </p:sp>
          <p:sp>
            <p:nvSpPr>
              <p:cNvPr id="32" name="Freeform 18459">
                <a:extLst>
                  <a:ext uri="{FF2B5EF4-FFF2-40B4-BE49-F238E27FC236}">
                    <a16:creationId xmlns:a16="http://schemas.microsoft.com/office/drawing/2014/main" id="{20E23581-4084-FE2E-3CAA-F9ADC48C15A5}"/>
                  </a:ext>
                </a:extLst>
              </p:cNvPr>
              <p:cNvSpPr>
                <a:spLocks noChangeArrowheads="1"/>
              </p:cNvSpPr>
              <p:nvPr userDrawn="1"/>
            </p:nvSpPr>
            <p:spPr bwMode="auto">
              <a:xfrm>
                <a:off x="1772" y="998"/>
                <a:ext cx="73" cy="25"/>
              </a:xfrm>
              <a:custGeom>
                <a:avLst/>
                <a:gdLst>
                  <a:gd name="T0" fmla="*/ 0 w 145"/>
                  <a:gd name="T1" fmla="*/ 7 h 49"/>
                  <a:gd name="T2" fmla="*/ 145 w 145"/>
                  <a:gd name="T3" fmla="*/ 0 h 49"/>
                  <a:gd name="T4" fmla="*/ 131 w 145"/>
                  <a:gd name="T5" fmla="*/ 49 h 49"/>
                  <a:gd name="T6" fmla="*/ 0 w 145"/>
                  <a:gd name="T7" fmla="*/ 7 h 49"/>
                </a:gdLst>
                <a:ahLst/>
                <a:cxnLst>
                  <a:cxn ang="0">
                    <a:pos x="T0" y="T1"/>
                  </a:cxn>
                  <a:cxn ang="0">
                    <a:pos x="T2" y="T3"/>
                  </a:cxn>
                  <a:cxn ang="0">
                    <a:pos x="T4" y="T5"/>
                  </a:cxn>
                  <a:cxn ang="0">
                    <a:pos x="T6" y="T7"/>
                  </a:cxn>
                </a:cxnLst>
                <a:rect l="0" t="0" r="r" b="b"/>
                <a:pathLst>
                  <a:path w="145" h="49">
                    <a:moveTo>
                      <a:pt x="0" y="7"/>
                    </a:moveTo>
                    <a:lnTo>
                      <a:pt x="145" y="0"/>
                    </a:lnTo>
                    <a:lnTo>
                      <a:pt x="131" y="49"/>
                    </a:lnTo>
                    <a:lnTo>
                      <a:pt x="0" y="7"/>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en-US" altLang="zh-CN" sz="1800">
                  <a:ea typeface="SimSun" panose="02010600030101010101" pitchFamily="2" charset="-122"/>
                </a:endParaRPr>
              </a:p>
            </p:txBody>
          </p:sp>
        </p:grpSp>
        <p:grpSp>
          <p:nvGrpSpPr>
            <p:cNvPr id="15" name="Group 18460">
              <a:extLst>
                <a:ext uri="{FF2B5EF4-FFF2-40B4-BE49-F238E27FC236}">
                  <a16:creationId xmlns:a16="http://schemas.microsoft.com/office/drawing/2014/main" id="{9E7F0156-90DC-1DAC-A268-6F0867C401D8}"/>
                </a:ext>
              </a:extLst>
            </p:cNvPr>
            <p:cNvGrpSpPr>
              <a:grpSpLocks/>
            </p:cNvGrpSpPr>
            <p:nvPr userDrawn="1"/>
          </p:nvGrpSpPr>
          <p:grpSpPr bwMode="auto">
            <a:xfrm rot="4106450" flipH="1">
              <a:off x="392" y="261"/>
              <a:ext cx="709" cy="892"/>
              <a:chOff x="1727" y="866"/>
              <a:chExt cx="129" cy="157"/>
            </a:xfrm>
          </p:grpSpPr>
          <p:sp>
            <p:nvSpPr>
              <p:cNvPr id="27" name="Freeform 18461">
                <a:extLst>
                  <a:ext uri="{FF2B5EF4-FFF2-40B4-BE49-F238E27FC236}">
                    <a16:creationId xmlns:a16="http://schemas.microsoft.com/office/drawing/2014/main" id="{175FB0FF-5288-0EB0-8881-F1FE08237641}"/>
                  </a:ext>
                </a:extLst>
              </p:cNvPr>
              <p:cNvSpPr>
                <a:spLocks noChangeArrowheads="1"/>
              </p:cNvSpPr>
              <p:nvPr userDrawn="1"/>
            </p:nvSpPr>
            <p:spPr bwMode="auto">
              <a:xfrm>
                <a:off x="1727" y="866"/>
                <a:ext cx="41" cy="59"/>
              </a:xfrm>
              <a:custGeom>
                <a:avLst/>
                <a:gdLst>
                  <a:gd name="T0" fmla="*/ 83 w 83"/>
                  <a:gd name="T1" fmla="*/ 28 h 117"/>
                  <a:gd name="T2" fmla="*/ 27 w 83"/>
                  <a:gd name="T3" fmla="*/ 0 h 117"/>
                  <a:gd name="T4" fmla="*/ 0 w 83"/>
                  <a:gd name="T5" fmla="*/ 117 h 117"/>
                  <a:gd name="T6" fmla="*/ 83 w 83"/>
                  <a:gd name="T7" fmla="*/ 28 h 117"/>
                </a:gdLst>
                <a:ahLst/>
                <a:cxnLst>
                  <a:cxn ang="0">
                    <a:pos x="T0" y="T1"/>
                  </a:cxn>
                  <a:cxn ang="0">
                    <a:pos x="T2" y="T3"/>
                  </a:cxn>
                  <a:cxn ang="0">
                    <a:pos x="T4" y="T5"/>
                  </a:cxn>
                  <a:cxn ang="0">
                    <a:pos x="T6" y="T7"/>
                  </a:cxn>
                </a:cxnLst>
                <a:rect l="0" t="0" r="r" b="b"/>
                <a:pathLst>
                  <a:path w="83" h="117">
                    <a:moveTo>
                      <a:pt x="83" y="28"/>
                    </a:moveTo>
                    <a:lnTo>
                      <a:pt x="27" y="0"/>
                    </a:lnTo>
                    <a:lnTo>
                      <a:pt x="0" y="117"/>
                    </a:lnTo>
                    <a:lnTo>
                      <a:pt x="83" y="28"/>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en-US" altLang="zh-CN" sz="1800">
                  <a:ea typeface="SimSun" panose="02010600030101010101" pitchFamily="2" charset="-122"/>
                </a:endParaRPr>
              </a:p>
            </p:txBody>
          </p:sp>
          <p:sp>
            <p:nvSpPr>
              <p:cNvPr id="28" name="Freeform 18462">
                <a:extLst>
                  <a:ext uri="{FF2B5EF4-FFF2-40B4-BE49-F238E27FC236}">
                    <a16:creationId xmlns:a16="http://schemas.microsoft.com/office/drawing/2014/main" id="{1664D981-5924-3B38-96DB-C76955BE920D}"/>
                  </a:ext>
                </a:extLst>
              </p:cNvPr>
              <p:cNvSpPr>
                <a:spLocks noChangeArrowheads="1"/>
              </p:cNvSpPr>
              <p:nvPr userDrawn="1"/>
            </p:nvSpPr>
            <p:spPr bwMode="auto">
              <a:xfrm>
                <a:off x="1786" y="894"/>
                <a:ext cx="70" cy="49"/>
              </a:xfrm>
              <a:custGeom>
                <a:avLst/>
                <a:gdLst>
                  <a:gd name="T0" fmla="*/ 0 w 140"/>
                  <a:gd name="T1" fmla="*/ 98 h 98"/>
                  <a:gd name="T2" fmla="*/ 118 w 140"/>
                  <a:gd name="T3" fmla="*/ 0 h 98"/>
                  <a:gd name="T4" fmla="*/ 140 w 140"/>
                  <a:gd name="T5" fmla="*/ 49 h 98"/>
                  <a:gd name="T6" fmla="*/ 0 w 140"/>
                  <a:gd name="T7" fmla="*/ 98 h 98"/>
                </a:gdLst>
                <a:ahLst/>
                <a:cxnLst>
                  <a:cxn ang="0">
                    <a:pos x="T0" y="T1"/>
                  </a:cxn>
                  <a:cxn ang="0">
                    <a:pos x="T2" y="T3"/>
                  </a:cxn>
                  <a:cxn ang="0">
                    <a:pos x="T4" y="T5"/>
                  </a:cxn>
                  <a:cxn ang="0">
                    <a:pos x="T6" y="T7"/>
                  </a:cxn>
                </a:cxnLst>
                <a:rect l="0" t="0" r="r" b="b"/>
                <a:pathLst>
                  <a:path w="140" h="98">
                    <a:moveTo>
                      <a:pt x="0" y="98"/>
                    </a:moveTo>
                    <a:lnTo>
                      <a:pt x="118" y="0"/>
                    </a:lnTo>
                    <a:lnTo>
                      <a:pt x="140" y="49"/>
                    </a:lnTo>
                    <a:lnTo>
                      <a:pt x="0" y="98"/>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en-US" altLang="zh-CN" sz="1800">
                  <a:ea typeface="SimSun" panose="02010600030101010101" pitchFamily="2" charset="-122"/>
                </a:endParaRPr>
              </a:p>
            </p:txBody>
          </p:sp>
          <p:sp>
            <p:nvSpPr>
              <p:cNvPr id="29" name="Freeform 18463">
                <a:extLst>
                  <a:ext uri="{FF2B5EF4-FFF2-40B4-BE49-F238E27FC236}">
                    <a16:creationId xmlns:a16="http://schemas.microsoft.com/office/drawing/2014/main" id="{5ABF624A-296B-A2F3-9DDA-CEFFA90D1005}"/>
                  </a:ext>
                </a:extLst>
              </p:cNvPr>
              <p:cNvSpPr>
                <a:spLocks noChangeArrowheads="1"/>
              </p:cNvSpPr>
              <p:nvPr userDrawn="1"/>
            </p:nvSpPr>
            <p:spPr bwMode="auto">
              <a:xfrm>
                <a:off x="1772" y="998"/>
                <a:ext cx="73" cy="25"/>
              </a:xfrm>
              <a:custGeom>
                <a:avLst/>
                <a:gdLst>
                  <a:gd name="T0" fmla="*/ 0 w 145"/>
                  <a:gd name="T1" fmla="*/ 7 h 49"/>
                  <a:gd name="T2" fmla="*/ 145 w 145"/>
                  <a:gd name="T3" fmla="*/ 0 h 49"/>
                  <a:gd name="T4" fmla="*/ 131 w 145"/>
                  <a:gd name="T5" fmla="*/ 49 h 49"/>
                  <a:gd name="T6" fmla="*/ 0 w 145"/>
                  <a:gd name="T7" fmla="*/ 7 h 49"/>
                </a:gdLst>
                <a:ahLst/>
                <a:cxnLst>
                  <a:cxn ang="0">
                    <a:pos x="T0" y="T1"/>
                  </a:cxn>
                  <a:cxn ang="0">
                    <a:pos x="T2" y="T3"/>
                  </a:cxn>
                  <a:cxn ang="0">
                    <a:pos x="T4" y="T5"/>
                  </a:cxn>
                  <a:cxn ang="0">
                    <a:pos x="T6" y="T7"/>
                  </a:cxn>
                </a:cxnLst>
                <a:rect l="0" t="0" r="r" b="b"/>
                <a:pathLst>
                  <a:path w="145" h="49">
                    <a:moveTo>
                      <a:pt x="0" y="7"/>
                    </a:moveTo>
                    <a:lnTo>
                      <a:pt x="145" y="0"/>
                    </a:lnTo>
                    <a:lnTo>
                      <a:pt x="131" y="49"/>
                    </a:lnTo>
                    <a:lnTo>
                      <a:pt x="0" y="7"/>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en-US" altLang="zh-CN" sz="1800">
                  <a:ea typeface="SimSun" panose="02010600030101010101" pitchFamily="2" charset="-122"/>
                </a:endParaRPr>
              </a:p>
            </p:txBody>
          </p:sp>
        </p:grpSp>
        <p:grpSp>
          <p:nvGrpSpPr>
            <p:cNvPr id="16" name="Group 18464">
              <a:extLst>
                <a:ext uri="{FF2B5EF4-FFF2-40B4-BE49-F238E27FC236}">
                  <a16:creationId xmlns:a16="http://schemas.microsoft.com/office/drawing/2014/main" id="{114E2113-98BC-CE67-2717-FED632E2A794}"/>
                </a:ext>
              </a:extLst>
            </p:cNvPr>
            <p:cNvGrpSpPr>
              <a:grpSpLocks/>
            </p:cNvGrpSpPr>
            <p:nvPr userDrawn="1"/>
          </p:nvGrpSpPr>
          <p:grpSpPr bwMode="auto">
            <a:xfrm rot="10015322" flipH="1">
              <a:off x="4625" y="2382"/>
              <a:ext cx="709" cy="892"/>
              <a:chOff x="1727" y="866"/>
              <a:chExt cx="129" cy="157"/>
            </a:xfrm>
          </p:grpSpPr>
          <p:sp>
            <p:nvSpPr>
              <p:cNvPr id="24" name="Freeform 18465">
                <a:extLst>
                  <a:ext uri="{FF2B5EF4-FFF2-40B4-BE49-F238E27FC236}">
                    <a16:creationId xmlns:a16="http://schemas.microsoft.com/office/drawing/2014/main" id="{8FCFE1B8-9CE4-0AE7-2BA2-B1BF4486B1CC}"/>
                  </a:ext>
                </a:extLst>
              </p:cNvPr>
              <p:cNvSpPr>
                <a:spLocks noChangeArrowheads="1"/>
              </p:cNvSpPr>
              <p:nvPr userDrawn="1"/>
            </p:nvSpPr>
            <p:spPr bwMode="auto">
              <a:xfrm>
                <a:off x="1727" y="866"/>
                <a:ext cx="41" cy="59"/>
              </a:xfrm>
              <a:custGeom>
                <a:avLst/>
                <a:gdLst>
                  <a:gd name="T0" fmla="*/ 83 w 83"/>
                  <a:gd name="T1" fmla="*/ 28 h 117"/>
                  <a:gd name="T2" fmla="*/ 27 w 83"/>
                  <a:gd name="T3" fmla="*/ 0 h 117"/>
                  <a:gd name="T4" fmla="*/ 0 w 83"/>
                  <a:gd name="T5" fmla="*/ 117 h 117"/>
                  <a:gd name="T6" fmla="*/ 83 w 83"/>
                  <a:gd name="T7" fmla="*/ 28 h 117"/>
                </a:gdLst>
                <a:ahLst/>
                <a:cxnLst>
                  <a:cxn ang="0">
                    <a:pos x="T0" y="T1"/>
                  </a:cxn>
                  <a:cxn ang="0">
                    <a:pos x="T2" y="T3"/>
                  </a:cxn>
                  <a:cxn ang="0">
                    <a:pos x="T4" y="T5"/>
                  </a:cxn>
                  <a:cxn ang="0">
                    <a:pos x="T6" y="T7"/>
                  </a:cxn>
                </a:cxnLst>
                <a:rect l="0" t="0" r="r" b="b"/>
                <a:pathLst>
                  <a:path w="83" h="117">
                    <a:moveTo>
                      <a:pt x="83" y="28"/>
                    </a:moveTo>
                    <a:lnTo>
                      <a:pt x="27" y="0"/>
                    </a:lnTo>
                    <a:lnTo>
                      <a:pt x="0" y="117"/>
                    </a:lnTo>
                    <a:lnTo>
                      <a:pt x="83" y="28"/>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en-US" altLang="zh-CN" sz="1800">
                  <a:ea typeface="SimSun" panose="02010600030101010101" pitchFamily="2" charset="-122"/>
                </a:endParaRPr>
              </a:p>
            </p:txBody>
          </p:sp>
          <p:sp>
            <p:nvSpPr>
              <p:cNvPr id="25" name="Freeform 18466">
                <a:extLst>
                  <a:ext uri="{FF2B5EF4-FFF2-40B4-BE49-F238E27FC236}">
                    <a16:creationId xmlns:a16="http://schemas.microsoft.com/office/drawing/2014/main" id="{5B1EB578-29D2-0C62-0D61-B3BEFF69711E}"/>
                  </a:ext>
                </a:extLst>
              </p:cNvPr>
              <p:cNvSpPr>
                <a:spLocks noChangeArrowheads="1"/>
              </p:cNvSpPr>
              <p:nvPr userDrawn="1"/>
            </p:nvSpPr>
            <p:spPr bwMode="auto">
              <a:xfrm>
                <a:off x="1786" y="894"/>
                <a:ext cx="70" cy="49"/>
              </a:xfrm>
              <a:custGeom>
                <a:avLst/>
                <a:gdLst>
                  <a:gd name="T0" fmla="*/ 0 w 140"/>
                  <a:gd name="T1" fmla="*/ 98 h 98"/>
                  <a:gd name="T2" fmla="*/ 118 w 140"/>
                  <a:gd name="T3" fmla="*/ 0 h 98"/>
                  <a:gd name="T4" fmla="*/ 140 w 140"/>
                  <a:gd name="T5" fmla="*/ 49 h 98"/>
                  <a:gd name="T6" fmla="*/ 0 w 140"/>
                  <a:gd name="T7" fmla="*/ 98 h 98"/>
                </a:gdLst>
                <a:ahLst/>
                <a:cxnLst>
                  <a:cxn ang="0">
                    <a:pos x="T0" y="T1"/>
                  </a:cxn>
                  <a:cxn ang="0">
                    <a:pos x="T2" y="T3"/>
                  </a:cxn>
                  <a:cxn ang="0">
                    <a:pos x="T4" y="T5"/>
                  </a:cxn>
                  <a:cxn ang="0">
                    <a:pos x="T6" y="T7"/>
                  </a:cxn>
                </a:cxnLst>
                <a:rect l="0" t="0" r="r" b="b"/>
                <a:pathLst>
                  <a:path w="140" h="98">
                    <a:moveTo>
                      <a:pt x="0" y="98"/>
                    </a:moveTo>
                    <a:lnTo>
                      <a:pt x="118" y="0"/>
                    </a:lnTo>
                    <a:lnTo>
                      <a:pt x="140" y="49"/>
                    </a:lnTo>
                    <a:lnTo>
                      <a:pt x="0" y="98"/>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en-US" altLang="zh-CN" sz="1800">
                  <a:ea typeface="SimSun" panose="02010600030101010101" pitchFamily="2" charset="-122"/>
                </a:endParaRPr>
              </a:p>
            </p:txBody>
          </p:sp>
          <p:sp>
            <p:nvSpPr>
              <p:cNvPr id="26" name="Freeform 18467">
                <a:extLst>
                  <a:ext uri="{FF2B5EF4-FFF2-40B4-BE49-F238E27FC236}">
                    <a16:creationId xmlns:a16="http://schemas.microsoft.com/office/drawing/2014/main" id="{D6DE277B-FA10-7B08-D8A7-91AC8343B062}"/>
                  </a:ext>
                </a:extLst>
              </p:cNvPr>
              <p:cNvSpPr>
                <a:spLocks noChangeArrowheads="1"/>
              </p:cNvSpPr>
              <p:nvPr userDrawn="1"/>
            </p:nvSpPr>
            <p:spPr bwMode="auto">
              <a:xfrm>
                <a:off x="1772" y="998"/>
                <a:ext cx="73" cy="25"/>
              </a:xfrm>
              <a:custGeom>
                <a:avLst/>
                <a:gdLst>
                  <a:gd name="T0" fmla="*/ 0 w 145"/>
                  <a:gd name="T1" fmla="*/ 7 h 49"/>
                  <a:gd name="T2" fmla="*/ 145 w 145"/>
                  <a:gd name="T3" fmla="*/ 0 h 49"/>
                  <a:gd name="T4" fmla="*/ 131 w 145"/>
                  <a:gd name="T5" fmla="*/ 49 h 49"/>
                  <a:gd name="T6" fmla="*/ 0 w 145"/>
                  <a:gd name="T7" fmla="*/ 7 h 49"/>
                </a:gdLst>
                <a:ahLst/>
                <a:cxnLst>
                  <a:cxn ang="0">
                    <a:pos x="T0" y="T1"/>
                  </a:cxn>
                  <a:cxn ang="0">
                    <a:pos x="T2" y="T3"/>
                  </a:cxn>
                  <a:cxn ang="0">
                    <a:pos x="T4" y="T5"/>
                  </a:cxn>
                  <a:cxn ang="0">
                    <a:pos x="T6" y="T7"/>
                  </a:cxn>
                </a:cxnLst>
                <a:rect l="0" t="0" r="r" b="b"/>
                <a:pathLst>
                  <a:path w="145" h="49">
                    <a:moveTo>
                      <a:pt x="0" y="7"/>
                    </a:moveTo>
                    <a:lnTo>
                      <a:pt x="145" y="0"/>
                    </a:lnTo>
                    <a:lnTo>
                      <a:pt x="131" y="49"/>
                    </a:lnTo>
                    <a:lnTo>
                      <a:pt x="0" y="7"/>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en-US" altLang="zh-CN" sz="1800">
                  <a:ea typeface="SimSun" panose="02010600030101010101" pitchFamily="2" charset="-122"/>
                </a:endParaRPr>
              </a:p>
            </p:txBody>
          </p:sp>
        </p:grpSp>
        <p:sp>
          <p:nvSpPr>
            <p:cNvPr id="17" name="Freeform 18468">
              <a:extLst>
                <a:ext uri="{FF2B5EF4-FFF2-40B4-BE49-F238E27FC236}">
                  <a16:creationId xmlns:a16="http://schemas.microsoft.com/office/drawing/2014/main" id="{4C8224FB-C63E-A838-1FE4-C0EEB8DE31ED}"/>
                </a:ext>
              </a:extLst>
            </p:cNvPr>
            <p:cNvSpPr>
              <a:spLocks noChangeArrowheads="1"/>
            </p:cNvSpPr>
            <p:nvPr userDrawn="1"/>
          </p:nvSpPr>
          <p:spPr bwMode="auto">
            <a:xfrm>
              <a:off x="1217" y="2"/>
              <a:ext cx="862" cy="886"/>
            </a:xfrm>
            <a:custGeom>
              <a:avLst/>
              <a:gdLst>
                <a:gd name="T0" fmla="*/ 0 w 862"/>
                <a:gd name="T1" fmla="*/ 0 h 886"/>
                <a:gd name="T2" fmla="*/ 6 w 862"/>
                <a:gd name="T3" fmla="*/ 107 h 886"/>
                <a:gd name="T4" fmla="*/ 37 w 862"/>
                <a:gd name="T5" fmla="*/ 262 h 886"/>
                <a:gd name="T6" fmla="*/ 83 w 862"/>
                <a:gd name="T7" fmla="*/ 410 h 886"/>
                <a:gd name="T8" fmla="*/ 149 w 862"/>
                <a:gd name="T9" fmla="*/ 546 h 886"/>
                <a:gd name="T10" fmla="*/ 237 w 862"/>
                <a:gd name="T11" fmla="*/ 666 h 886"/>
                <a:gd name="T12" fmla="*/ 338 w 862"/>
                <a:gd name="T13" fmla="*/ 764 h 886"/>
                <a:gd name="T14" fmla="*/ 450 w 862"/>
                <a:gd name="T15" fmla="*/ 838 h 886"/>
                <a:gd name="T16" fmla="*/ 579 w 862"/>
                <a:gd name="T17" fmla="*/ 879 h 886"/>
                <a:gd name="T18" fmla="*/ 714 w 862"/>
                <a:gd name="T19" fmla="*/ 886 h 886"/>
                <a:gd name="T20" fmla="*/ 862 w 862"/>
                <a:gd name="T21" fmla="*/ 851 h 886"/>
                <a:gd name="T22" fmla="*/ 784 w 862"/>
                <a:gd name="T23" fmla="*/ 856 h 886"/>
                <a:gd name="T24" fmla="*/ 700 w 862"/>
                <a:gd name="T25" fmla="*/ 835 h 886"/>
                <a:gd name="T26" fmla="*/ 621 w 862"/>
                <a:gd name="T27" fmla="*/ 794 h 886"/>
                <a:gd name="T28" fmla="*/ 542 w 862"/>
                <a:gd name="T29" fmla="*/ 728 h 886"/>
                <a:gd name="T30" fmla="*/ 466 w 862"/>
                <a:gd name="T31" fmla="*/ 649 h 886"/>
                <a:gd name="T32" fmla="*/ 397 w 862"/>
                <a:gd name="T33" fmla="*/ 557 h 886"/>
                <a:gd name="T34" fmla="*/ 334 w 862"/>
                <a:gd name="T35" fmla="*/ 454 h 886"/>
                <a:gd name="T36" fmla="*/ 279 w 862"/>
                <a:gd name="T37" fmla="*/ 339 h 886"/>
                <a:gd name="T38" fmla="*/ 238 w 862"/>
                <a:gd name="T39" fmla="*/ 225 h 886"/>
                <a:gd name="T40" fmla="*/ 205 w 862"/>
                <a:gd name="T41" fmla="*/ 105 h 886"/>
                <a:gd name="T42" fmla="*/ 184 w 862"/>
                <a:gd name="T43" fmla="*/ 3 h 8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62" h="886">
                  <a:moveTo>
                    <a:pt x="0" y="0"/>
                  </a:moveTo>
                  <a:lnTo>
                    <a:pt x="6" y="107"/>
                  </a:lnTo>
                  <a:lnTo>
                    <a:pt x="37" y="262"/>
                  </a:lnTo>
                  <a:lnTo>
                    <a:pt x="83" y="410"/>
                  </a:lnTo>
                  <a:lnTo>
                    <a:pt x="149" y="546"/>
                  </a:lnTo>
                  <a:lnTo>
                    <a:pt x="237" y="666"/>
                  </a:lnTo>
                  <a:lnTo>
                    <a:pt x="338" y="764"/>
                  </a:lnTo>
                  <a:lnTo>
                    <a:pt x="450" y="838"/>
                  </a:lnTo>
                  <a:lnTo>
                    <a:pt x="579" y="879"/>
                  </a:lnTo>
                  <a:lnTo>
                    <a:pt x="714" y="886"/>
                  </a:lnTo>
                  <a:lnTo>
                    <a:pt x="862" y="851"/>
                  </a:lnTo>
                  <a:lnTo>
                    <a:pt x="784" y="856"/>
                  </a:lnTo>
                  <a:lnTo>
                    <a:pt x="700" y="835"/>
                  </a:lnTo>
                  <a:lnTo>
                    <a:pt x="621" y="794"/>
                  </a:lnTo>
                  <a:lnTo>
                    <a:pt x="542" y="728"/>
                  </a:lnTo>
                  <a:lnTo>
                    <a:pt x="466" y="649"/>
                  </a:lnTo>
                  <a:lnTo>
                    <a:pt x="397" y="557"/>
                  </a:lnTo>
                  <a:lnTo>
                    <a:pt x="334" y="454"/>
                  </a:lnTo>
                  <a:lnTo>
                    <a:pt x="279" y="339"/>
                  </a:lnTo>
                  <a:lnTo>
                    <a:pt x="238" y="225"/>
                  </a:lnTo>
                  <a:lnTo>
                    <a:pt x="205" y="105"/>
                  </a:lnTo>
                  <a:lnTo>
                    <a:pt x="184" y="3"/>
                  </a:lnTo>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en-US" altLang="zh-CN" sz="1800">
                <a:ea typeface="SimSun" panose="02010600030101010101" pitchFamily="2" charset="-122"/>
              </a:endParaRPr>
            </a:p>
          </p:txBody>
        </p:sp>
        <p:sp>
          <p:nvSpPr>
            <p:cNvPr id="18" name="Freeform 18469">
              <a:extLst>
                <a:ext uri="{FF2B5EF4-FFF2-40B4-BE49-F238E27FC236}">
                  <a16:creationId xmlns:a16="http://schemas.microsoft.com/office/drawing/2014/main" id="{D854F05A-6E24-412D-9675-D7CE895E005F}"/>
                </a:ext>
              </a:extLst>
            </p:cNvPr>
            <p:cNvSpPr>
              <a:spLocks noChangeArrowheads="1"/>
            </p:cNvSpPr>
            <p:nvPr userDrawn="1"/>
          </p:nvSpPr>
          <p:spPr bwMode="auto">
            <a:xfrm rot="9832527" flipV="1">
              <a:off x="2158" y="102"/>
              <a:ext cx="681" cy="593"/>
            </a:xfrm>
            <a:custGeom>
              <a:avLst/>
              <a:gdLst>
                <a:gd name="T0" fmla="*/ 0 w 257"/>
                <a:gd name="T1" fmla="*/ 0 h 237"/>
                <a:gd name="T2" fmla="*/ 0 w 257"/>
                <a:gd name="T3" fmla="*/ 25 h 237"/>
                <a:gd name="T4" fmla="*/ 3 w 257"/>
                <a:gd name="T5" fmla="*/ 50 h 237"/>
                <a:gd name="T6" fmla="*/ 6 w 257"/>
                <a:gd name="T7" fmla="*/ 75 h 237"/>
                <a:gd name="T8" fmla="*/ 11 w 257"/>
                <a:gd name="T9" fmla="*/ 98 h 237"/>
                <a:gd name="T10" fmla="*/ 18 w 257"/>
                <a:gd name="T11" fmla="*/ 119 h 237"/>
                <a:gd name="T12" fmla="*/ 27 w 257"/>
                <a:gd name="T13" fmla="*/ 141 h 237"/>
                <a:gd name="T14" fmla="*/ 38 w 257"/>
                <a:gd name="T15" fmla="*/ 161 h 237"/>
                <a:gd name="T16" fmla="*/ 51 w 257"/>
                <a:gd name="T17" fmla="*/ 178 h 237"/>
                <a:gd name="T18" fmla="*/ 67 w 257"/>
                <a:gd name="T19" fmla="*/ 194 h 237"/>
                <a:gd name="T20" fmla="*/ 86 w 257"/>
                <a:gd name="T21" fmla="*/ 208 h 237"/>
                <a:gd name="T22" fmla="*/ 106 w 257"/>
                <a:gd name="T23" fmla="*/ 219 h 237"/>
                <a:gd name="T24" fmla="*/ 131 w 257"/>
                <a:gd name="T25" fmla="*/ 228 h 237"/>
                <a:gd name="T26" fmla="*/ 158 w 257"/>
                <a:gd name="T27" fmla="*/ 234 h 237"/>
                <a:gd name="T28" fmla="*/ 188 w 257"/>
                <a:gd name="T29" fmla="*/ 237 h 237"/>
                <a:gd name="T30" fmla="*/ 220 w 257"/>
                <a:gd name="T31" fmla="*/ 236 h 237"/>
                <a:gd name="T32" fmla="*/ 257 w 257"/>
                <a:gd name="T33" fmla="*/ 232 h 237"/>
                <a:gd name="T34" fmla="*/ 224 w 257"/>
                <a:gd name="T35" fmla="*/ 227 h 237"/>
                <a:gd name="T36" fmla="*/ 195 w 257"/>
                <a:gd name="T37" fmla="*/ 220 h 237"/>
                <a:gd name="T38" fmla="*/ 170 w 257"/>
                <a:gd name="T39" fmla="*/ 212 h 237"/>
                <a:gd name="T40" fmla="*/ 148 w 257"/>
                <a:gd name="T41" fmla="*/ 204 h 237"/>
                <a:gd name="T42" fmla="*/ 128 w 257"/>
                <a:gd name="T43" fmla="*/ 193 h 237"/>
                <a:gd name="T44" fmla="*/ 112 w 257"/>
                <a:gd name="T45" fmla="*/ 182 h 237"/>
                <a:gd name="T46" fmla="*/ 97 w 257"/>
                <a:gd name="T47" fmla="*/ 169 h 237"/>
                <a:gd name="T48" fmla="*/ 84 w 257"/>
                <a:gd name="T49" fmla="*/ 155 h 237"/>
                <a:gd name="T50" fmla="*/ 72 w 257"/>
                <a:gd name="T51" fmla="*/ 141 h 237"/>
                <a:gd name="T52" fmla="*/ 61 w 257"/>
                <a:gd name="T53" fmla="*/ 125 h 237"/>
                <a:gd name="T54" fmla="*/ 52 w 257"/>
                <a:gd name="T55" fmla="*/ 107 h 237"/>
                <a:gd name="T56" fmla="*/ 43 w 257"/>
                <a:gd name="T57" fmla="*/ 88 h 237"/>
                <a:gd name="T58" fmla="*/ 33 w 257"/>
                <a:gd name="T59" fmla="*/ 69 h 237"/>
                <a:gd name="T60" fmla="*/ 23 w 257"/>
                <a:gd name="T61" fmla="*/ 47 h 237"/>
                <a:gd name="T62" fmla="*/ 12 w 257"/>
                <a:gd name="T63" fmla="*/ 24 h 237"/>
                <a:gd name="T64" fmla="*/ 0 w 257"/>
                <a:gd name="T65" fmla="*/ 0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57" h="237">
                  <a:moveTo>
                    <a:pt x="0" y="0"/>
                  </a:moveTo>
                  <a:lnTo>
                    <a:pt x="0" y="25"/>
                  </a:lnTo>
                  <a:lnTo>
                    <a:pt x="3" y="50"/>
                  </a:lnTo>
                  <a:lnTo>
                    <a:pt x="6" y="75"/>
                  </a:lnTo>
                  <a:lnTo>
                    <a:pt x="11" y="98"/>
                  </a:lnTo>
                  <a:lnTo>
                    <a:pt x="18" y="119"/>
                  </a:lnTo>
                  <a:lnTo>
                    <a:pt x="27" y="141"/>
                  </a:lnTo>
                  <a:lnTo>
                    <a:pt x="38" y="161"/>
                  </a:lnTo>
                  <a:lnTo>
                    <a:pt x="51" y="178"/>
                  </a:lnTo>
                  <a:lnTo>
                    <a:pt x="67" y="194"/>
                  </a:lnTo>
                  <a:lnTo>
                    <a:pt x="86" y="208"/>
                  </a:lnTo>
                  <a:lnTo>
                    <a:pt x="106" y="219"/>
                  </a:lnTo>
                  <a:lnTo>
                    <a:pt x="131" y="228"/>
                  </a:lnTo>
                  <a:lnTo>
                    <a:pt x="158" y="234"/>
                  </a:lnTo>
                  <a:lnTo>
                    <a:pt x="188" y="237"/>
                  </a:lnTo>
                  <a:lnTo>
                    <a:pt x="220" y="236"/>
                  </a:lnTo>
                  <a:lnTo>
                    <a:pt x="257" y="232"/>
                  </a:lnTo>
                  <a:lnTo>
                    <a:pt x="224" y="227"/>
                  </a:lnTo>
                  <a:lnTo>
                    <a:pt x="195" y="220"/>
                  </a:lnTo>
                  <a:lnTo>
                    <a:pt x="170" y="212"/>
                  </a:lnTo>
                  <a:lnTo>
                    <a:pt x="148" y="204"/>
                  </a:lnTo>
                  <a:lnTo>
                    <a:pt x="128" y="193"/>
                  </a:lnTo>
                  <a:lnTo>
                    <a:pt x="112" y="182"/>
                  </a:lnTo>
                  <a:lnTo>
                    <a:pt x="97" y="169"/>
                  </a:lnTo>
                  <a:lnTo>
                    <a:pt x="84" y="155"/>
                  </a:lnTo>
                  <a:lnTo>
                    <a:pt x="72" y="141"/>
                  </a:lnTo>
                  <a:lnTo>
                    <a:pt x="61" y="125"/>
                  </a:lnTo>
                  <a:lnTo>
                    <a:pt x="52" y="107"/>
                  </a:lnTo>
                  <a:lnTo>
                    <a:pt x="43" y="88"/>
                  </a:lnTo>
                  <a:lnTo>
                    <a:pt x="33" y="69"/>
                  </a:lnTo>
                  <a:lnTo>
                    <a:pt x="23" y="47"/>
                  </a:lnTo>
                  <a:lnTo>
                    <a:pt x="12" y="24"/>
                  </a:lnTo>
                  <a:lnTo>
                    <a:pt x="0"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en-US" altLang="zh-CN" sz="1800">
                <a:ea typeface="SimSun" panose="02010600030101010101" pitchFamily="2" charset="-122"/>
              </a:endParaRPr>
            </a:p>
          </p:txBody>
        </p:sp>
        <p:sp>
          <p:nvSpPr>
            <p:cNvPr id="19" name="Freeform 18470">
              <a:extLst>
                <a:ext uri="{FF2B5EF4-FFF2-40B4-BE49-F238E27FC236}">
                  <a16:creationId xmlns:a16="http://schemas.microsoft.com/office/drawing/2014/main" id="{7526B2F2-A8EF-576B-879C-5A1703F85A6C}"/>
                </a:ext>
              </a:extLst>
            </p:cNvPr>
            <p:cNvSpPr>
              <a:spLocks noChangeArrowheads="1"/>
            </p:cNvSpPr>
            <p:nvPr userDrawn="1"/>
          </p:nvSpPr>
          <p:spPr bwMode="auto">
            <a:xfrm rot="9832527" flipV="1">
              <a:off x="1997" y="858"/>
              <a:ext cx="330" cy="278"/>
            </a:xfrm>
            <a:custGeom>
              <a:avLst/>
              <a:gdLst>
                <a:gd name="T0" fmla="*/ 77 w 124"/>
                <a:gd name="T1" fmla="*/ 0 h 110"/>
                <a:gd name="T2" fmla="*/ 124 w 124"/>
                <a:gd name="T3" fmla="*/ 108 h 110"/>
                <a:gd name="T4" fmla="*/ 120 w 124"/>
                <a:gd name="T5" fmla="*/ 107 h 110"/>
                <a:gd name="T6" fmla="*/ 107 w 124"/>
                <a:gd name="T7" fmla="*/ 105 h 110"/>
                <a:gd name="T8" fmla="*/ 89 w 124"/>
                <a:gd name="T9" fmla="*/ 101 h 110"/>
                <a:gd name="T10" fmla="*/ 68 w 124"/>
                <a:gd name="T11" fmla="*/ 99 h 110"/>
                <a:gd name="T12" fmla="*/ 45 w 124"/>
                <a:gd name="T13" fmla="*/ 97 h 110"/>
                <a:gd name="T14" fmla="*/ 25 w 124"/>
                <a:gd name="T15" fmla="*/ 98 h 110"/>
                <a:gd name="T16" fmla="*/ 9 w 124"/>
                <a:gd name="T17" fmla="*/ 102 h 110"/>
                <a:gd name="T18" fmla="*/ 0 w 124"/>
                <a:gd name="T19" fmla="*/ 110 h 110"/>
                <a:gd name="T20" fmla="*/ 4 w 124"/>
                <a:gd name="T21" fmla="*/ 98 h 110"/>
                <a:gd name="T22" fmla="*/ 8 w 124"/>
                <a:gd name="T23" fmla="*/ 89 h 110"/>
                <a:gd name="T24" fmla="*/ 16 w 124"/>
                <a:gd name="T25" fmla="*/ 82 h 110"/>
                <a:gd name="T26" fmla="*/ 25 w 124"/>
                <a:gd name="T27" fmla="*/ 76 h 110"/>
                <a:gd name="T28" fmla="*/ 36 w 124"/>
                <a:gd name="T29" fmla="*/ 72 h 110"/>
                <a:gd name="T30" fmla="*/ 47 w 124"/>
                <a:gd name="T31" fmla="*/ 71 h 110"/>
                <a:gd name="T32" fmla="*/ 59 w 124"/>
                <a:gd name="T33" fmla="*/ 71 h 110"/>
                <a:gd name="T34" fmla="*/ 72 w 124"/>
                <a:gd name="T35" fmla="*/ 74 h 110"/>
                <a:gd name="T36" fmla="*/ 73 w 124"/>
                <a:gd name="T37" fmla="*/ 71 h 110"/>
                <a:gd name="T38" fmla="*/ 70 w 124"/>
                <a:gd name="T39" fmla="*/ 56 h 110"/>
                <a:gd name="T40" fmla="*/ 67 w 124"/>
                <a:gd name="T41" fmla="*/ 38 h 110"/>
                <a:gd name="T42" fmla="*/ 65 w 124"/>
                <a:gd name="T43" fmla="*/ 30 h 110"/>
                <a:gd name="T44" fmla="*/ 63 w 124"/>
                <a:gd name="T45" fmla="*/ 30 h 110"/>
                <a:gd name="T46" fmla="*/ 61 w 124"/>
                <a:gd name="T47" fmla="*/ 29 h 110"/>
                <a:gd name="T48" fmla="*/ 59 w 124"/>
                <a:gd name="T49" fmla="*/ 26 h 110"/>
                <a:gd name="T50" fmla="*/ 57 w 124"/>
                <a:gd name="T51" fmla="*/ 23 h 110"/>
                <a:gd name="T52" fmla="*/ 57 w 124"/>
                <a:gd name="T53" fmla="*/ 19 h 110"/>
                <a:gd name="T54" fmla="*/ 59 w 124"/>
                <a:gd name="T55" fmla="*/ 14 h 110"/>
                <a:gd name="T56" fmla="*/ 66 w 124"/>
                <a:gd name="T57" fmla="*/ 8 h 110"/>
                <a:gd name="T58" fmla="*/ 77 w 124"/>
                <a:gd name="T59" fmla="*/ 0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4" h="110">
                  <a:moveTo>
                    <a:pt x="77" y="0"/>
                  </a:moveTo>
                  <a:lnTo>
                    <a:pt x="124" y="108"/>
                  </a:lnTo>
                  <a:lnTo>
                    <a:pt x="120" y="107"/>
                  </a:lnTo>
                  <a:lnTo>
                    <a:pt x="107" y="105"/>
                  </a:lnTo>
                  <a:lnTo>
                    <a:pt x="89" y="101"/>
                  </a:lnTo>
                  <a:lnTo>
                    <a:pt x="68" y="99"/>
                  </a:lnTo>
                  <a:lnTo>
                    <a:pt x="45" y="97"/>
                  </a:lnTo>
                  <a:lnTo>
                    <a:pt x="25" y="98"/>
                  </a:lnTo>
                  <a:lnTo>
                    <a:pt x="9" y="102"/>
                  </a:lnTo>
                  <a:lnTo>
                    <a:pt x="0" y="110"/>
                  </a:lnTo>
                  <a:lnTo>
                    <a:pt x="4" y="98"/>
                  </a:lnTo>
                  <a:lnTo>
                    <a:pt x="8" y="89"/>
                  </a:lnTo>
                  <a:lnTo>
                    <a:pt x="16" y="82"/>
                  </a:lnTo>
                  <a:lnTo>
                    <a:pt x="25" y="76"/>
                  </a:lnTo>
                  <a:lnTo>
                    <a:pt x="36" y="72"/>
                  </a:lnTo>
                  <a:lnTo>
                    <a:pt x="47" y="71"/>
                  </a:lnTo>
                  <a:lnTo>
                    <a:pt x="59" y="71"/>
                  </a:lnTo>
                  <a:lnTo>
                    <a:pt x="72" y="74"/>
                  </a:lnTo>
                  <a:lnTo>
                    <a:pt x="73" y="71"/>
                  </a:lnTo>
                  <a:lnTo>
                    <a:pt x="70" y="56"/>
                  </a:lnTo>
                  <a:lnTo>
                    <a:pt x="67" y="38"/>
                  </a:lnTo>
                  <a:lnTo>
                    <a:pt x="65" y="30"/>
                  </a:lnTo>
                  <a:lnTo>
                    <a:pt x="63" y="30"/>
                  </a:lnTo>
                  <a:lnTo>
                    <a:pt x="61" y="29"/>
                  </a:lnTo>
                  <a:lnTo>
                    <a:pt x="59" y="26"/>
                  </a:lnTo>
                  <a:lnTo>
                    <a:pt x="57" y="23"/>
                  </a:lnTo>
                  <a:lnTo>
                    <a:pt x="57" y="19"/>
                  </a:lnTo>
                  <a:lnTo>
                    <a:pt x="59" y="14"/>
                  </a:lnTo>
                  <a:lnTo>
                    <a:pt x="66" y="8"/>
                  </a:lnTo>
                  <a:lnTo>
                    <a:pt x="77"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en-US" altLang="zh-CN" sz="1800">
                <a:ea typeface="SimSun" panose="02010600030101010101" pitchFamily="2" charset="-122"/>
              </a:endParaRPr>
            </a:p>
          </p:txBody>
        </p:sp>
        <p:sp>
          <p:nvSpPr>
            <p:cNvPr id="20" name="Freeform 18471">
              <a:extLst>
                <a:ext uri="{FF2B5EF4-FFF2-40B4-BE49-F238E27FC236}">
                  <a16:creationId xmlns:a16="http://schemas.microsoft.com/office/drawing/2014/main" id="{06C48F85-7CF6-5C88-581A-E501455CC08E}"/>
                </a:ext>
              </a:extLst>
            </p:cNvPr>
            <p:cNvSpPr>
              <a:spLocks noChangeArrowheads="1"/>
            </p:cNvSpPr>
            <p:nvPr userDrawn="1"/>
          </p:nvSpPr>
          <p:spPr bwMode="auto">
            <a:xfrm rot="9832527" flipV="1">
              <a:off x="2224" y="808"/>
              <a:ext cx="123" cy="233"/>
            </a:xfrm>
            <a:custGeom>
              <a:avLst/>
              <a:gdLst>
                <a:gd name="T0" fmla="*/ 31 w 46"/>
                <a:gd name="T1" fmla="*/ 0 h 94"/>
                <a:gd name="T2" fmla="*/ 20 w 46"/>
                <a:gd name="T3" fmla="*/ 38 h 94"/>
                <a:gd name="T4" fmla="*/ 15 w 46"/>
                <a:gd name="T5" fmla="*/ 62 h 94"/>
                <a:gd name="T6" fmla="*/ 11 w 46"/>
                <a:gd name="T7" fmla="*/ 79 h 94"/>
                <a:gd name="T8" fmla="*/ 0 w 46"/>
                <a:gd name="T9" fmla="*/ 94 h 94"/>
                <a:gd name="T10" fmla="*/ 12 w 46"/>
                <a:gd name="T11" fmla="*/ 88 h 94"/>
                <a:gd name="T12" fmla="*/ 23 w 46"/>
                <a:gd name="T13" fmla="*/ 80 h 94"/>
                <a:gd name="T14" fmla="*/ 32 w 46"/>
                <a:gd name="T15" fmla="*/ 69 h 94"/>
                <a:gd name="T16" fmla="*/ 40 w 46"/>
                <a:gd name="T17" fmla="*/ 57 h 94"/>
                <a:gd name="T18" fmla="*/ 45 w 46"/>
                <a:gd name="T19" fmla="*/ 44 h 94"/>
                <a:gd name="T20" fmla="*/ 46 w 46"/>
                <a:gd name="T21" fmla="*/ 30 h 94"/>
                <a:gd name="T22" fmla="*/ 42 w 46"/>
                <a:gd name="T23" fmla="*/ 15 h 94"/>
                <a:gd name="T24" fmla="*/ 31 w 46"/>
                <a:gd name="T25" fmla="*/ 0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6" h="94">
                  <a:moveTo>
                    <a:pt x="31" y="0"/>
                  </a:moveTo>
                  <a:lnTo>
                    <a:pt x="20" y="38"/>
                  </a:lnTo>
                  <a:lnTo>
                    <a:pt x="15" y="62"/>
                  </a:lnTo>
                  <a:lnTo>
                    <a:pt x="11" y="79"/>
                  </a:lnTo>
                  <a:lnTo>
                    <a:pt x="0" y="94"/>
                  </a:lnTo>
                  <a:lnTo>
                    <a:pt x="12" y="88"/>
                  </a:lnTo>
                  <a:lnTo>
                    <a:pt x="23" y="80"/>
                  </a:lnTo>
                  <a:lnTo>
                    <a:pt x="32" y="69"/>
                  </a:lnTo>
                  <a:lnTo>
                    <a:pt x="40" y="57"/>
                  </a:lnTo>
                  <a:lnTo>
                    <a:pt x="45" y="44"/>
                  </a:lnTo>
                  <a:lnTo>
                    <a:pt x="46" y="30"/>
                  </a:lnTo>
                  <a:lnTo>
                    <a:pt x="42" y="15"/>
                  </a:lnTo>
                  <a:lnTo>
                    <a:pt x="31"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en-US" altLang="zh-CN" sz="1800">
                <a:ea typeface="SimSun" panose="02010600030101010101" pitchFamily="2" charset="-122"/>
              </a:endParaRPr>
            </a:p>
          </p:txBody>
        </p:sp>
        <p:sp>
          <p:nvSpPr>
            <p:cNvPr id="21" name="Freeform 18472">
              <a:extLst>
                <a:ext uri="{FF2B5EF4-FFF2-40B4-BE49-F238E27FC236}">
                  <a16:creationId xmlns:a16="http://schemas.microsoft.com/office/drawing/2014/main" id="{66B80A4A-0B15-6673-F7D2-5118DBB76CBA}"/>
                </a:ext>
              </a:extLst>
            </p:cNvPr>
            <p:cNvSpPr>
              <a:spLocks noChangeArrowheads="1"/>
            </p:cNvSpPr>
            <p:nvPr userDrawn="1"/>
          </p:nvSpPr>
          <p:spPr bwMode="auto">
            <a:xfrm>
              <a:off x="1603" y="0"/>
              <a:ext cx="124" cy="121"/>
            </a:xfrm>
            <a:custGeom>
              <a:avLst/>
              <a:gdLst>
                <a:gd name="T0" fmla="*/ 124 w 124"/>
                <a:gd name="T1" fmla="*/ 0 h 121"/>
                <a:gd name="T2" fmla="*/ 113 w 124"/>
                <a:gd name="T3" fmla="*/ 9 h 121"/>
                <a:gd name="T4" fmla="*/ 99 w 124"/>
                <a:gd name="T5" fmla="*/ 25 h 121"/>
                <a:gd name="T6" fmla="*/ 81 w 124"/>
                <a:gd name="T7" fmla="*/ 41 h 121"/>
                <a:gd name="T8" fmla="*/ 63 w 124"/>
                <a:gd name="T9" fmla="*/ 54 h 121"/>
                <a:gd name="T10" fmla="*/ 41 w 124"/>
                <a:gd name="T11" fmla="*/ 66 h 121"/>
                <a:gd name="T12" fmla="*/ 22 w 124"/>
                <a:gd name="T13" fmla="*/ 74 h 121"/>
                <a:gd name="T14" fmla="*/ 0 w 124"/>
                <a:gd name="T15" fmla="*/ 75 h 121"/>
                <a:gd name="T16" fmla="*/ 10 w 124"/>
                <a:gd name="T17" fmla="*/ 96 h 121"/>
                <a:gd name="T18" fmla="*/ 23 w 124"/>
                <a:gd name="T19" fmla="*/ 113 h 121"/>
                <a:gd name="T20" fmla="*/ 41 w 124"/>
                <a:gd name="T21" fmla="*/ 121 h 121"/>
                <a:gd name="T22" fmla="*/ 60 w 124"/>
                <a:gd name="T23" fmla="*/ 121 h 121"/>
                <a:gd name="T24" fmla="*/ 83 w 124"/>
                <a:gd name="T25" fmla="*/ 111 h 121"/>
                <a:gd name="T26" fmla="*/ 101 w 124"/>
                <a:gd name="T27" fmla="*/ 88 h 121"/>
                <a:gd name="T28" fmla="*/ 116 w 124"/>
                <a:gd name="T29" fmla="*/ 53 h 121"/>
                <a:gd name="T30" fmla="*/ 124 w 124"/>
                <a:gd name="T31" fmla="*/ 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4" h="121">
                  <a:moveTo>
                    <a:pt x="124" y="0"/>
                  </a:moveTo>
                  <a:lnTo>
                    <a:pt x="113" y="9"/>
                  </a:lnTo>
                  <a:lnTo>
                    <a:pt x="99" y="25"/>
                  </a:lnTo>
                  <a:lnTo>
                    <a:pt x="81" y="41"/>
                  </a:lnTo>
                  <a:lnTo>
                    <a:pt x="63" y="54"/>
                  </a:lnTo>
                  <a:lnTo>
                    <a:pt x="41" y="66"/>
                  </a:lnTo>
                  <a:lnTo>
                    <a:pt x="22" y="74"/>
                  </a:lnTo>
                  <a:lnTo>
                    <a:pt x="0" y="75"/>
                  </a:lnTo>
                  <a:lnTo>
                    <a:pt x="10" y="96"/>
                  </a:lnTo>
                  <a:lnTo>
                    <a:pt x="23" y="113"/>
                  </a:lnTo>
                  <a:lnTo>
                    <a:pt x="41" y="121"/>
                  </a:lnTo>
                  <a:lnTo>
                    <a:pt x="60" y="121"/>
                  </a:lnTo>
                  <a:lnTo>
                    <a:pt x="83" y="111"/>
                  </a:lnTo>
                  <a:lnTo>
                    <a:pt x="101" y="88"/>
                  </a:lnTo>
                  <a:lnTo>
                    <a:pt x="116" y="53"/>
                  </a:lnTo>
                  <a:lnTo>
                    <a:pt x="124"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en-US" altLang="zh-CN" sz="1800">
                <a:ea typeface="SimSun" panose="02010600030101010101" pitchFamily="2" charset="-122"/>
              </a:endParaRPr>
            </a:p>
          </p:txBody>
        </p:sp>
        <p:sp>
          <p:nvSpPr>
            <p:cNvPr id="22" name="Freeform 18473">
              <a:extLst>
                <a:ext uri="{FF2B5EF4-FFF2-40B4-BE49-F238E27FC236}">
                  <a16:creationId xmlns:a16="http://schemas.microsoft.com/office/drawing/2014/main" id="{D7505185-F5D3-9294-6366-BC68B2FC9C07}"/>
                </a:ext>
              </a:extLst>
            </p:cNvPr>
            <p:cNvSpPr>
              <a:spLocks noChangeArrowheads="1"/>
            </p:cNvSpPr>
            <p:nvPr userDrawn="1"/>
          </p:nvSpPr>
          <p:spPr bwMode="auto">
            <a:xfrm rot="9832527" flipV="1">
              <a:off x="2173" y="1238"/>
              <a:ext cx="393" cy="2300"/>
            </a:xfrm>
            <a:custGeom>
              <a:avLst/>
              <a:gdLst>
                <a:gd name="T0" fmla="*/ 0 w 149"/>
                <a:gd name="T1" fmla="*/ 0 h 704"/>
                <a:gd name="T2" fmla="*/ 6 w 149"/>
                <a:gd name="T3" fmla="*/ 6 h 704"/>
                <a:gd name="T4" fmla="*/ 16 w 149"/>
                <a:gd name="T5" fmla="*/ 14 h 704"/>
                <a:gd name="T6" fmla="*/ 28 w 149"/>
                <a:gd name="T7" fmla="*/ 24 h 704"/>
                <a:gd name="T8" fmla="*/ 41 w 149"/>
                <a:gd name="T9" fmla="*/ 37 h 704"/>
                <a:gd name="T10" fmla="*/ 58 w 149"/>
                <a:gd name="T11" fmla="*/ 53 h 704"/>
                <a:gd name="T12" fmla="*/ 73 w 149"/>
                <a:gd name="T13" fmla="*/ 70 h 704"/>
                <a:gd name="T14" fmla="*/ 88 w 149"/>
                <a:gd name="T15" fmla="*/ 90 h 704"/>
                <a:gd name="T16" fmla="*/ 100 w 149"/>
                <a:gd name="T17" fmla="*/ 113 h 704"/>
                <a:gd name="T18" fmla="*/ 112 w 149"/>
                <a:gd name="T19" fmla="*/ 137 h 704"/>
                <a:gd name="T20" fmla="*/ 120 w 149"/>
                <a:gd name="T21" fmla="*/ 165 h 704"/>
                <a:gd name="T22" fmla="*/ 124 w 149"/>
                <a:gd name="T23" fmla="*/ 196 h 704"/>
                <a:gd name="T24" fmla="*/ 126 w 149"/>
                <a:gd name="T25" fmla="*/ 228 h 704"/>
                <a:gd name="T26" fmla="*/ 120 w 149"/>
                <a:gd name="T27" fmla="*/ 264 h 704"/>
                <a:gd name="T28" fmla="*/ 109 w 149"/>
                <a:gd name="T29" fmla="*/ 302 h 704"/>
                <a:gd name="T30" fmla="*/ 92 w 149"/>
                <a:gd name="T31" fmla="*/ 342 h 704"/>
                <a:gd name="T32" fmla="*/ 67 w 149"/>
                <a:gd name="T33" fmla="*/ 386 h 704"/>
                <a:gd name="T34" fmla="*/ 39 w 149"/>
                <a:gd name="T35" fmla="*/ 436 h 704"/>
                <a:gd name="T36" fmla="*/ 21 w 149"/>
                <a:gd name="T37" fmla="*/ 482 h 704"/>
                <a:gd name="T38" fmla="*/ 10 w 149"/>
                <a:gd name="T39" fmla="*/ 525 h 704"/>
                <a:gd name="T40" fmla="*/ 6 w 149"/>
                <a:gd name="T41" fmla="*/ 566 h 704"/>
                <a:gd name="T42" fmla="*/ 6 w 149"/>
                <a:gd name="T43" fmla="*/ 605 h 704"/>
                <a:gd name="T44" fmla="*/ 8 w 149"/>
                <a:gd name="T45" fmla="*/ 641 h 704"/>
                <a:gd name="T46" fmla="*/ 12 w 149"/>
                <a:gd name="T47" fmla="*/ 673 h 704"/>
                <a:gd name="T48" fmla="*/ 14 w 149"/>
                <a:gd name="T49" fmla="*/ 704 h 704"/>
                <a:gd name="T50" fmla="*/ 41 w 149"/>
                <a:gd name="T51" fmla="*/ 688 h 704"/>
                <a:gd name="T52" fmla="*/ 39 w 149"/>
                <a:gd name="T53" fmla="*/ 680 h 704"/>
                <a:gd name="T54" fmla="*/ 36 w 149"/>
                <a:gd name="T55" fmla="*/ 657 h 704"/>
                <a:gd name="T56" fmla="*/ 33 w 149"/>
                <a:gd name="T57" fmla="*/ 622 h 704"/>
                <a:gd name="T58" fmla="*/ 35 w 149"/>
                <a:gd name="T59" fmla="*/ 575 h 704"/>
                <a:gd name="T60" fmla="*/ 41 w 149"/>
                <a:gd name="T61" fmla="*/ 519 h 704"/>
                <a:gd name="T62" fmla="*/ 58 w 149"/>
                <a:gd name="T63" fmla="*/ 455 h 704"/>
                <a:gd name="T64" fmla="*/ 86 w 149"/>
                <a:gd name="T65" fmla="*/ 386 h 704"/>
                <a:gd name="T66" fmla="*/ 129 w 149"/>
                <a:gd name="T67" fmla="*/ 313 h 704"/>
                <a:gd name="T68" fmla="*/ 143 w 149"/>
                <a:gd name="T69" fmla="*/ 279 h 704"/>
                <a:gd name="T70" fmla="*/ 149 w 149"/>
                <a:gd name="T71" fmla="*/ 235 h 704"/>
                <a:gd name="T72" fmla="*/ 144 w 149"/>
                <a:gd name="T73" fmla="*/ 184 h 704"/>
                <a:gd name="T74" fmla="*/ 131 w 149"/>
                <a:gd name="T75" fmla="*/ 134 h 704"/>
                <a:gd name="T76" fmla="*/ 109 w 149"/>
                <a:gd name="T77" fmla="*/ 85 h 704"/>
                <a:gd name="T78" fmla="*/ 81 w 149"/>
                <a:gd name="T79" fmla="*/ 44 h 704"/>
                <a:gd name="T80" fmla="*/ 44 w 149"/>
                <a:gd name="T81" fmla="*/ 14 h 704"/>
                <a:gd name="T82" fmla="*/ 0 w 149"/>
                <a:gd name="T83" fmla="*/ 0 h 7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49" h="704">
                  <a:moveTo>
                    <a:pt x="0" y="0"/>
                  </a:moveTo>
                  <a:lnTo>
                    <a:pt x="6" y="6"/>
                  </a:lnTo>
                  <a:lnTo>
                    <a:pt x="16" y="14"/>
                  </a:lnTo>
                  <a:lnTo>
                    <a:pt x="28" y="24"/>
                  </a:lnTo>
                  <a:lnTo>
                    <a:pt x="41" y="37"/>
                  </a:lnTo>
                  <a:lnTo>
                    <a:pt x="58" y="53"/>
                  </a:lnTo>
                  <a:lnTo>
                    <a:pt x="73" y="70"/>
                  </a:lnTo>
                  <a:lnTo>
                    <a:pt x="88" y="90"/>
                  </a:lnTo>
                  <a:lnTo>
                    <a:pt x="100" y="113"/>
                  </a:lnTo>
                  <a:lnTo>
                    <a:pt x="112" y="137"/>
                  </a:lnTo>
                  <a:lnTo>
                    <a:pt x="120" y="165"/>
                  </a:lnTo>
                  <a:lnTo>
                    <a:pt x="124" y="196"/>
                  </a:lnTo>
                  <a:lnTo>
                    <a:pt x="126" y="228"/>
                  </a:lnTo>
                  <a:lnTo>
                    <a:pt x="120" y="264"/>
                  </a:lnTo>
                  <a:lnTo>
                    <a:pt x="109" y="302"/>
                  </a:lnTo>
                  <a:lnTo>
                    <a:pt x="92" y="342"/>
                  </a:lnTo>
                  <a:lnTo>
                    <a:pt x="67" y="386"/>
                  </a:lnTo>
                  <a:lnTo>
                    <a:pt x="39" y="436"/>
                  </a:lnTo>
                  <a:lnTo>
                    <a:pt x="21" y="482"/>
                  </a:lnTo>
                  <a:lnTo>
                    <a:pt x="10" y="525"/>
                  </a:lnTo>
                  <a:lnTo>
                    <a:pt x="6" y="566"/>
                  </a:lnTo>
                  <a:lnTo>
                    <a:pt x="6" y="605"/>
                  </a:lnTo>
                  <a:lnTo>
                    <a:pt x="8" y="641"/>
                  </a:lnTo>
                  <a:lnTo>
                    <a:pt x="12" y="673"/>
                  </a:lnTo>
                  <a:lnTo>
                    <a:pt x="14" y="704"/>
                  </a:lnTo>
                  <a:lnTo>
                    <a:pt x="41" y="688"/>
                  </a:lnTo>
                  <a:lnTo>
                    <a:pt x="39" y="680"/>
                  </a:lnTo>
                  <a:lnTo>
                    <a:pt x="36" y="657"/>
                  </a:lnTo>
                  <a:lnTo>
                    <a:pt x="33" y="622"/>
                  </a:lnTo>
                  <a:lnTo>
                    <a:pt x="35" y="575"/>
                  </a:lnTo>
                  <a:lnTo>
                    <a:pt x="41" y="519"/>
                  </a:lnTo>
                  <a:lnTo>
                    <a:pt x="58" y="455"/>
                  </a:lnTo>
                  <a:lnTo>
                    <a:pt x="86" y="386"/>
                  </a:lnTo>
                  <a:lnTo>
                    <a:pt x="129" y="313"/>
                  </a:lnTo>
                  <a:lnTo>
                    <a:pt x="143" y="279"/>
                  </a:lnTo>
                  <a:lnTo>
                    <a:pt x="149" y="235"/>
                  </a:lnTo>
                  <a:lnTo>
                    <a:pt x="144" y="184"/>
                  </a:lnTo>
                  <a:lnTo>
                    <a:pt x="131" y="134"/>
                  </a:lnTo>
                  <a:lnTo>
                    <a:pt x="109" y="85"/>
                  </a:lnTo>
                  <a:lnTo>
                    <a:pt x="81" y="44"/>
                  </a:lnTo>
                  <a:lnTo>
                    <a:pt x="44" y="14"/>
                  </a:lnTo>
                  <a:lnTo>
                    <a:pt x="0"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en-US" altLang="zh-CN" sz="1800">
                <a:ea typeface="SimSun" panose="02010600030101010101" pitchFamily="2" charset="-122"/>
              </a:endParaRPr>
            </a:p>
          </p:txBody>
        </p:sp>
        <p:sp>
          <p:nvSpPr>
            <p:cNvPr id="23" name="Freeform 18474">
              <a:extLst>
                <a:ext uri="{FF2B5EF4-FFF2-40B4-BE49-F238E27FC236}">
                  <a16:creationId xmlns:a16="http://schemas.microsoft.com/office/drawing/2014/main" id="{56BBF41F-F0FD-990D-2F5F-CE3AA80A7DD9}"/>
                </a:ext>
              </a:extLst>
            </p:cNvPr>
            <p:cNvSpPr>
              <a:spLocks noChangeArrowheads="1"/>
            </p:cNvSpPr>
            <p:nvPr userDrawn="1"/>
          </p:nvSpPr>
          <p:spPr bwMode="auto">
            <a:xfrm>
              <a:off x="0" y="1848"/>
              <a:ext cx="36" cy="132"/>
            </a:xfrm>
            <a:custGeom>
              <a:avLst/>
              <a:gdLst>
                <a:gd name="T0" fmla="*/ 0 w 36"/>
                <a:gd name="T1" fmla="*/ 0 h 132"/>
                <a:gd name="T2" fmla="*/ 36 w 36"/>
                <a:gd name="T3" fmla="*/ 12 h 132"/>
                <a:gd name="T4" fmla="*/ 0 w 36"/>
                <a:gd name="T5" fmla="*/ 132 h 132"/>
                <a:gd name="T6" fmla="*/ 0 w 36"/>
                <a:gd name="T7" fmla="*/ 0 h 132"/>
              </a:gdLst>
              <a:ahLst/>
              <a:cxnLst>
                <a:cxn ang="0">
                  <a:pos x="T0" y="T1"/>
                </a:cxn>
                <a:cxn ang="0">
                  <a:pos x="T2" y="T3"/>
                </a:cxn>
                <a:cxn ang="0">
                  <a:pos x="T4" y="T5"/>
                </a:cxn>
                <a:cxn ang="0">
                  <a:pos x="T6" y="T7"/>
                </a:cxn>
              </a:cxnLst>
              <a:rect l="0" t="0" r="r" b="b"/>
              <a:pathLst>
                <a:path w="36" h="132">
                  <a:moveTo>
                    <a:pt x="0" y="0"/>
                  </a:moveTo>
                  <a:lnTo>
                    <a:pt x="36" y="12"/>
                  </a:lnTo>
                  <a:lnTo>
                    <a:pt x="0" y="132"/>
                  </a:lnTo>
                  <a:lnTo>
                    <a:pt x="0" y="0"/>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en-US" altLang="zh-CN" sz="1800">
                <a:ea typeface="SimSun" panose="02010600030101010101" pitchFamily="2" charset="-122"/>
              </a:endParaRPr>
            </a:p>
          </p:txBody>
        </p:sp>
      </p:grpSp>
      <p:sp>
        <p:nvSpPr>
          <p:cNvPr id="18479" name="Title 18478"/>
          <p:cNvSpPr>
            <a:spLocks noGrp="1"/>
          </p:cNvSpPr>
          <p:nvPr>
            <p:ph type="ctrTitle"/>
          </p:nvPr>
        </p:nvSpPr>
        <p:spPr>
          <a:xfrm>
            <a:off x="3274485" y="596900"/>
            <a:ext cx="8257116" cy="3581400"/>
          </a:xfrm>
          <a:prstGeom prst="rect">
            <a:avLst/>
          </a:prstGeom>
          <a:noFill/>
          <a:ln w="9525">
            <a:noFill/>
          </a:ln>
        </p:spPr>
        <p:txBody>
          <a:bodyPr/>
          <a:lstStyle>
            <a:lvl1pPr lvl="0">
              <a:buClrTx/>
              <a:buSzTx/>
              <a:buFontTx/>
              <a:defRPr sz="5200" b="1"/>
            </a:lvl1pPr>
          </a:lstStyle>
          <a:p>
            <a:pPr lvl="0"/>
            <a:r>
              <a:rPr noProof="1"/>
              <a:t>Click to edit Master title style</a:t>
            </a:r>
          </a:p>
        </p:txBody>
      </p:sp>
      <p:sp>
        <p:nvSpPr>
          <p:cNvPr id="18480" name="Subtitle 18479"/>
          <p:cNvSpPr>
            <a:spLocks noGrp="1"/>
          </p:cNvSpPr>
          <p:nvPr>
            <p:ph type="subTitle" idx="1"/>
          </p:nvPr>
        </p:nvSpPr>
        <p:spPr>
          <a:xfrm>
            <a:off x="3318933" y="4279900"/>
            <a:ext cx="8195733" cy="1485900"/>
          </a:xfrm>
          <a:prstGeom prst="rect">
            <a:avLst/>
          </a:prstGeom>
          <a:noFill/>
          <a:ln w="9525">
            <a:noFill/>
          </a:ln>
        </p:spPr>
        <p:txBody>
          <a:bodyPr/>
          <a:lstStyle>
            <a:lvl1pPr marL="0" lvl="0" indent="0" algn="ctr">
              <a:buClrTx/>
              <a:buSzTx/>
              <a:buFontTx/>
              <a:buNone/>
              <a:defRPr b="1">
                <a:effectLst>
                  <a:outerShdw blurRad="38100" dist="38100" dir="2700000">
                    <a:srgbClr val="C0C0C0"/>
                  </a:outerShdw>
                </a:effectLst>
              </a:defRPr>
            </a:lvl1pPr>
            <a:lvl2pPr marL="457200" lvl="1" indent="0" algn="ctr">
              <a:buClrTx/>
              <a:buSzTx/>
              <a:buFontTx/>
              <a:buNone/>
              <a:defRPr b="1">
                <a:effectLst>
                  <a:outerShdw blurRad="38100" dist="38100" dir="2700000">
                    <a:srgbClr val="C0C0C0"/>
                  </a:outerShdw>
                </a:effectLst>
              </a:defRPr>
            </a:lvl2pPr>
            <a:lvl3pPr marL="914400" lvl="2" indent="0" algn="ctr">
              <a:buClrTx/>
              <a:buSzTx/>
              <a:buFontTx/>
              <a:buNone/>
              <a:defRPr b="1">
                <a:effectLst>
                  <a:outerShdw blurRad="38100" dist="38100" dir="2700000">
                    <a:srgbClr val="C0C0C0"/>
                  </a:outerShdw>
                </a:effectLst>
              </a:defRPr>
            </a:lvl3pPr>
            <a:lvl4pPr marL="1371600" lvl="3" indent="0" algn="ctr">
              <a:buClrTx/>
              <a:buSzTx/>
              <a:buFontTx/>
              <a:buNone/>
              <a:defRPr b="1">
                <a:effectLst>
                  <a:outerShdw blurRad="38100" dist="38100" dir="2700000">
                    <a:srgbClr val="C0C0C0"/>
                  </a:outerShdw>
                </a:effectLst>
              </a:defRPr>
            </a:lvl4pPr>
            <a:lvl5pPr marL="1828800" lvl="4" indent="0" algn="ctr">
              <a:buClrTx/>
              <a:buSzTx/>
              <a:buFontTx/>
              <a:buNone/>
              <a:defRPr b="1">
                <a:effectLst>
                  <a:outerShdw blurRad="38100" dist="38100" dir="2700000">
                    <a:srgbClr val="C0C0C0"/>
                  </a:outerShdw>
                </a:effectLst>
              </a:defRPr>
            </a:lvl5pPr>
          </a:lstStyle>
          <a:p>
            <a:pPr lvl="0"/>
            <a:r>
              <a:rPr noProof="1"/>
              <a:t>Click to edit Master subtitle style</a:t>
            </a:r>
          </a:p>
        </p:txBody>
      </p:sp>
      <p:sp>
        <p:nvSpPr>
          <p:cNvPr id="46" name="Date Placeholder 18475">
            <a:extLst>
              <a:ext uri="{FF2B5EF4-FFF2-40B4-BE49-F238E27FC236}">
                <a16:creationId xmlns:a16="http://schemas.microsoft.com/office/drawing/2014/main" id="{7C9E3CC9-6BEE-94AB-10B1-29AF5DBD68B8}"/>
              </a:ext>
            </a:extLst>
          </p:cNvPr>
          <p:cNvSpPr>
            <a:spLocks noGrp="1"/>
          </p:cNvSpPr>
          <p:nvPr>
            <p:ph type="dt" sz="half" idx="10"/>
          </p:nvPr>
        </p:nvSpPr>
        <p:spPr>
          <a:xfrm>
            <a:off x="609600" y="6248400"/>
            <a:ext cx="2844800" cy="457200"/>
          </a:xfrm>
        </p:spPr>
        <p:txBody>
          <a:bodyPr anchor="t" anchorCtr="0"/>
          <a:lstStyle>
            <a:lvl1pPr>
              <a:defRPr sz="1400">
                <a:latin typeface="Verdana" panose="020B0604030504040204" pitchFamily="34" charset="0"/>
              </a:defRPr>
            </a:lvl1pPr>
          </a:lstStyle>
          <a:p>
            <a:fld id="{BB962C8B-B14F-4D97-AF65-F5344CB8AC3E}" type="datetime1">
              <a:rPr lang="en-US"/>
              <a:pPr/>
              <a:t>10/7/2024</a:t>
            </a:fld>
            <a:endParaRPr lang="en-US">
              <a:latin typeface="Arial" panose="020B0604020202020204" pitchFamily="34" charset="0"/>
            </a:endParaRPr>
          </a:p>
        </p:txBody>
      </p:sp>
      <p:sp>
        <p:nvSpPr>
          <p:cNvPr id="47" name="Footer Placeholder 18476">
            <a:extLst>
              <a:ext uri="{FF2B5EF4-FFF2-40B4-BE49-F238E27FC236}">
                <a16:creationId xmlns:a16="http://schemas.microsoft.com/office/drawing/2014/main" id="{F9423DB1-23A7-372D-8D0B-158DAE10F253}"/>
              </a:ext>
            </a:extLst>
          </p:cNvPr>
          <p:cNvSpPr>
            <a:spLocks noGrp="1"/>
          </p:cNvSpPr>
          <p:nvPr>
            <p:ph type="ftr" sz="quarter" idx="11"/>
          </p:nvPr>
        </p:nvSpPr>
        <p:spPr/>
        <p:txBody>
          <a:bodyPr anchor="t" anchorCtr="0"/>
          <a:lstStyle>
            <a:lvl1pPr algn="ctr">
              <a:defRPr sz="1400">
                <a:latin typeface="Verdana" panose="020B0604030504040204" pitchFamily="34" charset="0"/>
              </a:defRPr>
            </a:lvl1pPr>
          </a:lstStyle>
          <a:p>
            <a:endParaRPr lang="en-US"/>
          </a:p>
        </p:txBody>
      </p:sp>
      <p:sp>
        <p:nvSpPr>
          <p:cNvPr id="48" name="Slide Number Placeholder 18477">
            <a:extLst>
              <a:ext uri="{FF2B5EF4-FFF2-40B4-BE49-F238E27FC236}">
                <a16:creationId xmlns:a16="http://schemas.microsoft.com/office/drawing/2014/main" id="{1C1D5D50-5465-4193-3801-87AD71E7EA93}"/>
              </a:ext>
            </a:extLst>
          </p:cNvPr>
          <p:cNvSpPr>
            <a:spLocks noGrp="1"/>
          </p:cNvSpPr>
          <p:nvPr>
            <p:ph type="sldNum" sz="quarter" idx="12"/>
          </p:nvPr>
        </p:nvSpPr>
        <p:spPr/>
        <p:txBody>
          <a:bodyPr/>
          <a:lstStyle>
            <a:lvl1pPr>
              <a:defRPr/>
            </a:lvl1pPr>
          </a:lstStyle>
          <a:p>
            <a:fld id="{72C17E44-86C0-D84B-80F4-B76F34D35947}" type="slidenum">
              <a:rPr lang="en-US" altLang="zh-CN"/>
              <a:pPr/>
              <a:t>‹#›</a:t>
            </a:fld>
            <a:endParaRPr lang="en-US" altLang="zh-CN">
              <a:latin typeface="Arial" panose="020B0604020202020204" pitchFamily="34" charset="0"/>
            </a:endParaRPr>
          </a:p>
        </p:txBody>
      </p:sp>
    </p:spTree>
    <p:extLst>
      <p:ext uri="{BB962C8B-B14F-4D97-AF65-F5344CB8AC3E}">
        <p14:creationId xmlns:p14="http://schemas.microsoft.com/office/powerpoint/2010/main" val="3970320767"/>
      </p:ext>
    </p:extLst>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1"/>
              <a:t>Click to edit Master title style</a:t>
            </a:r>
          </a:p>
        </p:txBody>
      </p:sp>
      <p:sp>
        <p:nvSpPr>
          <p:cNvPr id="3" name="Vertical Text Placeholder 2"/>
          <p:cNvSpPr>
            <a:spLocks noGrp="1"/>
          </p:cNvSpPr>
          <p:nvPr>
            <p:ph type="body" orient="vert" idx="1"/>
          </p:nvPr>
        </p:nvSpPr>
        <p:spPr/>
        <p:txBody>
          <a:bodyPr vert="eaVert"/>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4" name="Date Placeholder 17454">
            <a:extLst>
              <a:ext uri="{FF2B5EF4-FFF2-40B4-BE49-F238E27FC236}">
                <a16:creationId xmlns:a16="http://schemas.microsoft.com/office/drawing/2014/main" id="{56DAF7A6-55F8-BFC6-A55E-4422B4CE9DBD}"/>
              </a:ext>
            </a:extLst>
          </p:cNvPr>
          <p:cNvSpPr>
            <a:spLocks noGrp="1"/>
          </p:cNvSpPr>
          <p:nvPr>
            <p:ph type="dt" sz="half" idx="10"/>
          </p:nvPr>
        </p:nvSpPr>
        <p:spPr>
          <a:ln/>
        </p:spPr>
        <p:txBody>
          <a:bodyPr/>
          <a:lstStyle>
            <a:lvl1pPr>
              <a:defRPr/>
            </a:lvl1pPr>
          </a:lstStyle>
          <a:p>
            <a:endParaRPr lang="en-US"/>
          </a:p>
        </p:txBody>
      </p:sp>
      <p:sp>
        <p:nvSpPr>
          <p:cNvPr id="5" name="Footer Placeholder 17455">
            <a:extLst>
              <a:ext uri="{FF2B5EF4-FFF2-40B4-BE49-F238E27FC236}">
                <a16:creationId xmlns:a16="http://schemas.microsoft.com/office/drawing/2014/main" id="{F5EA9F69-4BDF-2D4A-E6BB-13AE4425F7C8}"/>
              </a:ext>
            </a:extLst>
          </p:cNvPr>
          <p:cNvSpPr>
            <a:spLocks noGrp="1"/>
          </p:cNvSpPr>
          <p:nvPr>
            <p:ph type="ftr" sz="quarter" idx="11"/>
          </p:nvPr>
        </p:nvSpPr>
        <p:spPr>
          <a:ln/>
        </p:spPr>
        <p:txBody>
          <a:bodyPr/>
          <a:lstStyle>
            <a:lvl1pPr>
              <a:defRPr/>
            </a:lvl1pPr>
          </a:lstStyle>
          <a:p>
            <a:endParaRPr lang="en-US"/>
          </a:p>
        </p:txBody>
      </p:sp>
      <p:sp>
        <p:nvSpPr>
          <p:cNvPr id="6" name="Slide Number Placeholder 17456">
            <a:extLst>
              <a:ext uri="{FF2B5EF4-FFF2-40B4-BE49-F238E27FC236}">
                <a16:creationId xmlns:a16="http://schemas.microsoft.com/office/drawing/2014/main" id="{67DFE6FB-E48C-A50B-E3B9-24E9180A6774}"/>
              </a:ext>
            </a:extLst>
          </p:cNvPr>
          <p:cNvSpPr>
            <a:spLocks noGrp="1"/>
          </p:cNvSpPr>
          <p:nvPr>
            <p:ph type="sldNum" sz="quarter" idx="12"/>
          </p:nvPr>
        </p:nvSpPr>
        <p:spPr>
          <a:ln/>
        </p:spPr>
        <p:txBody>
          <a:bodyPr/>
          <a:lstStyle>
            <a:lvl1pPr>
              <a:defRPr/>
            </a:lvl1pPr>
          </a:lstStyle>
          <a:p>
            <a:fld id="{9CAD1BDC-97BB-A640-B8F7-1B3056147BFE}" type="slidenum">
              <a:rPr lang="en-US" altLang="zh-CN"/>
              <a:pPr/>
              <a:t>‹#›</a:t>
            </a:fld>
            <a:endParaRPr lang="en-US" altLang="zh-CN">
              <a:latin typeface="Arial" panose="020B0604020202020204" pitchFamily="34" charset="0"/>
            </a:endParaRPr>
          </a:p>
        </p:txBody>
      </p:sp>
    </p:spTree>
    <p:extLst>
      <p:ext uri="{BB962C8B-B14F-4D97-AF65-F5344CB8AC3E}">
        <p14:creationId xmlns:p14="http://schemas.microsoft.com/office/powerpoint/2010/main" val="11900561"/>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838200" y="1825625"/>
            <a:ext cx="5181600" cy="4351339"/>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Content Placeholder 3"/>
          <p:cNvSpPr>
            <a:spLocks noGrp="1"/>
          </p:cNvSpPr>
          <p:nvPr>
            <p:ph sz="half" idx="2"/>
          </p:nvPr>
        </p:nvSpPr>
        <p:spPr>
          <a:xfrm>
            <a:off x="6172200" y="1825625"/>
            <a:ext cx="5181600" cy="4351339"/>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Date Placeholder 4"/>
          <p:cNvSpPr>
            <a:spLocks noGrp="1"/>
          </p:cNvSpPr>
          <p:nvPr>
            <p:ph type="dt" sz="half" idx="10"/>
          </p:nvPr>
        </p:nvSpPr>
        <p:spPr/>
        <p:txBody>
          <a:bodyPr/>
          <a:lstStyle/>
          <a:p>
            <a:fld id="{ACA37975-6AF7-4301-9DC5-87C074AA59D1}" type="datetimeFigureOut">
              <a:rPr lang="zh-CN" altLang="en-US" smtClean="0"/>
              <a:t>2024/10/7</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3109597426"/>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0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839789" y="1681163"/>
            <a:ext cx="5157787" cy="823912"/>
          </a:xfrm>
        </p:spPr>
        <p:txBody>
          <a:bodyPr anchor="b"/>
          <a:lstStyle>
            <a:lvl1pPr marL="0" indent="0">
              <a:buNone/>
              <a:defRPr sz="2400" b="1"/>
            </a:lvl1pPr>
            <a:lvl2pPr marL="457178" indent="0">
              <a:buNone/>
              <a:defRPr sz="2000" b="1"/>
            </a:lvl2pPr>
            <a:lvl3pPr marL="914354" indent="0">
              <a:buNone/>
              <a:defRPr sz="1800" b="1"/>
            </a:lvl3pPr>
            <a:lvl4pPr marL="1371532" indent="0">
              <a:buNone/>
              <a:defRPr sz="1600" b="1"/>
            </a:lvl4pPr>
            <a:lvl5pPr marL="1828709" indent="0">
              <a:buNone/>
              <a:defRPr sz="1600" b="1"/>
            </a:lvl5pPr>
            <a:lvl6pPr marL="2285886" indent="0">
              <a:buNone/>
              <a:defRPr sz="1600" b="1"/>
            </a:lvl6pPr>
            <a:lvl7pPr marL="2743062" indent="0">
              <a:buNone/>
              <a:defRPr sz="1600" b="1"/>
            </a:lvl7pPr>
            <a:lvl8pPr marL="3200240" indent="0">
              <a:buNone/>
              <a:defRPr sz="1600" b="1"/>
            </a:lvl8pPr>
            <a:lvl9pPr marL="3657418" indent="0">
              <a:buNone/>
              <a:defRPr sz="1600" b="1"/>
            </a:lvl9pPr>
          </a:lstStyle>
          <a:p>
            <a:pPr lvl="0"/>
            <a:r>
              <a:rPr lang="zh-CN" altLang="en-US"/>
              <a:t>编辑母版文本样式</a:t>
            </a:r>
          </a:p>
        </p:txBody>
      </p:sp>
      <p:sp>
        <p:nvSpPr>
          <p:cNvPr id="4" name="Content Placeholder 3"/>
          <p:cNvSpPr>
            <a:spLocks noGrp="1"/>
          </p:cNvSpPr>
          <p:nvPr>
            <p:ph sz="half" idx="2"/>
          </p:nvPr>
        </p:nvSpPr>
        <p:spPr>
          <a:xfrm>
            <a:off x="839789"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p:nvPr>
        </p:nvSpPr>
        <p:spPr>
          <a:xfrm>
            <a:off x="6172202" y="1681163"/>
            <a:ext cx="5183188" cy="823912"/>
          </a:xfrm>
        </p:spPr>
        <p:txBody>
          <a:bodyPr anchor="b"/>
          <a:lstStyle>
            <a:lvl1pPr marL="0" indent="0">
              <a:buNone/>
              <a:defRPr sz="2400" b="1"/>
            </a:lvl1pPr>
            <a:lvl2pPr marL="457178" indent="0">
              <a:buNone/>
              <a:defRPr sz="2000" b="1"/>
            </a:lvl2pPr>
            <a:lvl3pPr marL="914354" indent="0">
              <a:buNone/>
              <a:defRPr sz="1800" b="1"/>
            </a:lvl3pPr>
            <a:lvl4pPr marL="1371532" indent="0">
              <a:buNone/>
              <a:defRPr sz="1600" b="1"/>
            </a:lvl4pPr>
            <a:lvl5pPr marL="1828709" indent="0">
              <a:buNone/>
              <a:defRPr sz="1600" b="1"/>
            </a:lvl5pPr>
            <a:lvl6pPr marL="2285886" indent="0">
              <a:buNone/>
              <a:defRPr sz="1600" b="1"/>
            </a:lvl6pPr>
            <a:lvl7pPr marL="2743062" indent="0">
              <a:buNone/>
              <a:defRPr sz="1600" b="1"/>
            </a:lvl7pPr>
            <a:lvl8pPr marL="3200240" indent="0">
              <a:buNone/>
              <a:defRPr sz="1600" b="1"/>
            </a:lvl8pPr>
            <a:lvl9pPr marL="3657418" indent="0">
              <a:buNone/>
              <a:defRPr sz="1600" b="1"/>
            </a:lvl9pPr>
          </a:lstStyle>
          <a:p>
            <a:pPr lvl="0"/>
            <a:r>
              <a:rPr lang="zh-CN" altLang="en-US"/>
              <a:t>编辑母版文本样式</a:t>
            </a:r>
          </a:p>
        </p:txBody>
      </p:sp>
      <p:sp>
        <p:nvSpPr>
          <p:cNvPr id="6" name="Content Placeholder 5"/>
          <p:cNvSpPr>
            <a:spLocks noGrp="1"/>
          </p:cNvSpPr>
          <p:nvPr>
            <p:ph sz="quarter" idx="4"/>
          </p:nvPr>
        </p:nvSpPr>
        <p:spPr>
          <a:xfrm>
            <a:off x="6172202"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7" name="Date Placeholder 6"/>
          <p:cNvSpPr>
            <a:spLocks noGrp="1"/>
          </p:cNvSpPr>
          <p:nvPr>
            <p:ph type="dt" sz="half" idx="10"/>
          </p:nvPr>
        </p:nvSpPr>
        <p:spPr/>
        <p:txBody>
          <a:bodyPr/>
          <a:lstStyle/>
          <a:p>
            <a:fld id="{ACA37975-6AF7-4301-9DC5-87C074AA59D1}" type="datetimeFigureOut">
              <a:rPr lang="zh-CN" altLang="en-US" smtClean="0"/>
              <a:t>2024/10/7</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1684986360"/>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0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ACA37975-6AF7-4301-9DC5-87C074AA59D1}" type="datetimeFigureOut">
              <a:rPr lang="zh-CN" altLang="en-US" smtClean="0"/>
              <a:t>2024/10/7</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2398331365"/>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0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CA37975-6AF7-4301-9DC5-87C074AA59D1}" type="datetimeFigureOut">
              <a:rPr lang="zh-CN" altLang="en-US" smtClean="0"/>
              <a:t>2024/10/7</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2454036019"/>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0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en-US" dirty="0"/>
          </a:p>
        </p:txBody>
      </p:sp>
      <p:sp>
        <p:nvSpPr>
          <p:cNvPr id="3" name="Content Placeholder 2"/>
          <p:cNvSpPr>
            <a:spLocks noGrp="1"/>
          </p:cNvSpPr>
          <p:nvPr>
            <p:ph idx="1"/>
          </p:nvPr>
        </p:nvSpPr>
        <p:spPr>
          <a:xfrm>
            <a:off x="5183188" y="987428"/>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p:nvPr>
        </p:nvSpPr>
        <p:spPr>
          <a:xfrm>
            <a:off x="839788" y="2057402"/>
            <a:ext cx="3932237" cy="3811588"/>
          </a:xfrm>
        </p:spPr>
        <p:txBody>
          <a:bodyPr/>
          <a:lstStyle>
            <a:lvl1pPr marL="0" indent="0">
              <a:buNone/>
              <a:defRPr sz="1600"/>
            </a:lvl1pPr>
            <a:lvl2pPr marL="457178" indent="0">
              <a:buNone/>
              <a:defRPr sz="1400"/>
            </a:lvl2pPr>
            <a:lvl3pPr marL="914354" indent="0">
              <a:buNone/>
              <a:defRPr sz="1200"/>
            </a:lvl3pPr>
            <a:lvl4pPr marL="1371532" indent="0">
              <a:buNone/>
              <a:defRPr sz="1000"/>
            </a:lvl4pPr>
            <a:lvl5pPr marL="1828709" indent="0">
              <a:buNone/>
              <a:defRPr sz="1000"/>
            </a:lvl5pPr>
            <a:lvl6pPr marL="2285886" indent="0">
              <a:buNone/>
              <a:defRPr sz="1000"/>
            </a:lvl6pPr>
            <a:lvl7pPr marL="2743062" indent="0">
              <a:buNone/>
              <a:defRPr sz="1000"/>
            </a:lvl7pPr>
            <a:lvl8pPr marL="3200240" indent="0">
              <a:buNone/>
              <a:defRPr sz="1000"/>
            </a:lvl8pPr>
            <a:lvl9pPr marL="3657418" indent="0">
              <a:buNone/>
              <a:defRPr sz="1000"/>
            </a:lvl9pPr>
          </a:lstStyle>
          <a:p>
            <a:pPr lvl="0"/>
            <a:r>
              <a:rPr lang="zh-CN" altLang="en-US"/>
              <a:t>编辑母版文本样式</a:t>
            </a:r>
          </a:p>
        </p:txBody>
      </p:sp>
      <p:sp>
        <p:nvSpPr>
          <p:cNvPr id="5" name="Date Placeholder 4"/>
          <p:cNvSpPr>
            <a:spLocks noGrp="1"/>
          </p:cNvSpPr>
          <p:nvPr>
            <p:ph type="dt" sz="half" idx="10"/>
          </p:nvPr>
        </p:nvSpPr>
        <p:spPr/>
        <p:txBody>
          <a:bodyPr/>
          <a:lstStyle/>
          <a:p>
            <a:fld id="{ACA37975-6AF7-4301-9DC5-87C074AA59D1}" type="datetimeFigureOut">
              <a:rPr lang="zh-CN" altLang="en-US" smtClean="0"/>
              <a:t>2024/10/7</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9850225"/>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0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5183188" y="987428"/>
            <a:ext cx="6172200" cy="4873625"/>
          </a:xfrm>
        </p:spPr>
        <p:txBody>
          <a:bodyPr anchor="t"/>
          <a:lstStyle>
            <a:lvl1pPr marL="0" indent="0">
              <a:buNone/>
              <a:defRPr sz="3200"/>
            </a:lvl1pPr>
            <a:lvl2pPr marL="457178" indent="0">
              <a:buNone/>
              <a:defRPr sz="2800"/>
            </a:lvl2pPr>
            <a:lvl3pPr marL="914354" indent="0">
              <a:buNone/>
              <a:defRPr sz="2400"/>
            </a:lvl3pPr>
            <a:lvl4pPr marL="1371532" indent="0">
              <a:buNone/>
              <a:defRPr sz="2000"/>
            </a:lvl4pPr>
            <a:lvl5pPr marL="1828709" indent="0">
              <a:buNone/>
              <a:defRPr sz="2000"/>
            </a:lvl5pPr>
            <a:lvl6pPr marL="2285886" indent="0">
              <a:buNone/>
              <a:defRPr sz="2000"/>
            </a:lvl6pPr>
            <a:lvl7pPr marL="2743062" indent="0">
              <a:buNone/>
              <a:defRPr sz="2000"/>
            </a:lvl7pPr>
            <a:lvl8pPr marL="3200240" indent="0">
              <a:buNone/>
              <a:defRPr sz="2000"/>
            </a:lvl8pPr>
            <a:lvl9pPr marL="3657418" indent="0">
              <a:buNone/>
              <a:defRPr sz="2000"/>
            </a:lvl9pPr>
          </a:lstStyle>
          <a:p>
            <a:r>
              <a:rPr lang="zh-CN" altLang="en-US"/>
              <a:t>单击图标添加图片</a:t>
            </a:r>
            <a:endParaRPr lang="en-US" dirty="0"/>
          </a:p>
        </p:txBody>
      </p:sp>
      <p:sp>
        <p:nvSpPr>
          <p:cNvPr id="4" name="Text Placeholder 3"/>
          <p:cNvSpPr>
            <a:spLocks noGrp="1"/>
          </p:cNvSpPr>
          <p:nvPr>
            <p:ph type="body" sz="half" idx="2"/>
          </p:nvPr>
        </p:nvSpPr>
        <p:spPr>
          <a:xfrm>
            <a:off x="839788" y="2057402"/>
            <a:ext cx="3932237" cy="3811588"/>
          </a:xfrm>
        </p:spPr>
        <p:txBody>
          <a:bodyPr/>
          <a:lstStyle>
            <a:lvl1pPr marL="0" indent="0">
              <a:buNone/>
              <a:defRPr sz="1600"/>
            </a:lvl1pPr>
            <a:lvl2pPr marL="457178" indent="0">
              <a:buNone/>
              <a:defRPr sz="1400"/>
            </a:lvl2pPr>
            <a:lvl3pPr marL="914354" indent="0">
              <a:buNone/>
              <a:defRPr sz="1200"/>
            </a:lvl3pPr>
            <a:lvl4pPr marL="1371532" indent="0">
              <a:buNone/>
              <a:defRPr sz="1000"/>
            </a:lvl4pPr>
            <a:lvl5pPr marL="1828709" indent="0">
              <a:buNone/>
              <a:defRPr sz="1000"/>
            </a:lvl5pPr>
            <a:lvl6pPr marL="2285886" indent="0">
              <a:buNone/>
              <a:defRPr sz="1000"/>
            </a:lvl6pPr>
            <a:lvl7pPr marL="2743062" indent="0">
              <a:buNone/>
              <a:defRPr sz="1000"/>
            </a:lvl7pPr>
            <a:lvl8pPr marL="3200240" indent="0">
              <a:buNone/>
              <a:defRPr sz="1000"/>
            </a:lvl8pPr>
            <a:lvl9pPr marL="3657418" indent="0">
              <a:buNone/>
              <a:defRPr sz="1000"/>
            </a:lvl9pPr>
          </a:lstStyle>
          <a:p>
            <a:pPr lvl="0"/>
            <a:r>
              <a:rPr lang="zh-CN" altLang="en-US"/>
              <a:t>编辑母版文本样式</a:t>
            </a:r>
          </a:p>
        </p:txBody>
      </p:sp>
      <p:sp>
        <p:nvSpPr>
          <p:cNvPr id="5" name="Date Placeholder 4"/>
          <p:cNvSpPr>
            <a:spLocks noGrp="1"/>
          </p:cNvSpPr>
          <p:nvPr>
            <p:ph type="dt" sz="half" idx="10"/>
          </p:nvPr>
        </p:nvSpPr>
        <p:spPr/>
        <p:txBody>
          <a:bodyPr/>
          <a:lstStyle/>
          <a:p>
            <a:fld id="{ACA37975-6AF7-4301-9DC5-87C074AA59D1}" type="datetimeFigureOut">
              <a:rPr lang="zh-CN" altLang="en-US" smtClean="0"/>
              <a:t>2024/10/7</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269432766"/>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0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ACA37975-6AF7-4301-9DC5-87C074AA59D1}" type="datetimeFigureOut">
              <a:rPr lang="zh-CN" altLang="en-US" smtClean="0"/>
              <a:t>2024/10/7</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3977785689"/>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07.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2" y="365127"/>
            <a:ext cx="2628900" cy="5811839"/>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838202" y="365127"/>
            <a:ext cx="7734300" cy="5811839"/>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ACA37975-6AF7-4301-9DC5-87C074AA59D1}" type="datetimeFigureOut">
              <a:rPr lang="zh-CN" altLang="en-US" smtClean="0"/>
              <a:t>2024/10/7</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4237893702"/>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08.xml><?xml version="1.0" encoding="utf-8"?>
<p:sldLayout xmlns:a="http://schemas.openxmlformats.org/drawingml/2006/main" xmlns:r="http://schemas.openxmlformats.org/officeDocument/2006/relationships" xmlns:p="http://schemas.openxmlformats.org/presentationml/2006/main" userDrawn="1">
  <p:cSld name="1_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538936783"/>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09.xml><?xml version="1.0" encoding="utf-8"?>
<p:sldLayout xmlns:a="http://schemas.openxmlformats.org/drawingml/2006/main" xmlns:r="http://schemas.openxmlformats.org/officeDocument/2006/relationships" xmlns:p="http://schemas.openxmlformats.org/presentationml/2006/main" userDrawn="1">
  <p:cSld name="4_仅标题">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807" y="0"/>
            <a:ext cx="12188388" cy="6858000"/>
          </a:xfrm>
          <a:prstGeom prst="rect">
            <a:avLst/>
          </a:prstGeom>
        </p:spPr>
      </p:pic>
    </p:spTree>
    <p:extLst>
      <p:ext uri="{BB962C8B-B14F-4D97-AF65-F5344CB8AC3E}">
        <p14:creationId xmlns:p14="http://schemas.microsoft.com/office/powerpoint/2010/main" val="1238470935"/>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4437" y="103189"/>
            <a:ext cx="2747963" cy="5953125"/>
          </a:xfrm>
        </p:spPr>
        <p:txBody>
          <a:bodyPr vert="eaVert"/>
          <a:lstStyle/>
          <a:p>
            <a:r>
              <a:rPr lang="en-US" noProof="1"/>
              <a:t>Click to edit Master title style</a:t>
            </a:r>
          </a:p>
        </p:txBody>
      </p:sp>
      <p:sp>
        <p:nvSpPr>
          <p:cNvPr id="3" name="Vertical Text Placeholder 2"/>
          <p:cNvSpPr>
            <a:spLocks noGrp="1"/>
          </p:cNvSpPr>
          <p:nvPr>
            <p:ph type="body" orient="vert" idx="1"/>
          </p:nvPr>
        </p:nvSpPr>
        <p:spPr>
          <a:xfrm>
            <a:off x="590552" y="103189"/>
            <a:ext cx="8084585" cy="5953125"/>
          </a:xfrm>
        </p:spPr>
        <p:txBody>
          <a:bodyPr vert="eaVert"/>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4" name="Date Placeholder 17454">
            <a:extLst>
              <a:ext uri="{FF2B5EF4-FFF2-40B4-BE49-F238E27FC236}">
                <a16:creationId xmlns:a16="http://schemas.microsoft.com/office/drawing/2014/main" id="{EAE94C46-CC10-84BA-E077-67DE1DD864E7}"/>
              </a:ext>
            </a:extLst>
          </p:cNvPr>
          <p:cNvSpPr>
            <a:spLocks noGrp="1"/>
          </p:cNvSpPr>
          <p:nvPr>
            <p:ph type="dt" sz="half" idx="10"/>
          </p:nvPr>
        </p:nvSpPr>
        <p:spPr>
          <a:ln/>
        </p:spPr>
        <p:txBody>
          <a:bodyPr/>
          <a:lstStyle>
            <a:lvl1pPr>
              <a:defRPr/>
            </a:lvl1pPr>
          </a:lstStyle>
          <a:p>
            <a:endParaRPr lang="en-US"/>
          </a:p>
        </p:txBody>
      </p:sp>
      <p:sp>
        <p:nvSpPr>
          <p:cNvPr id="5" name="Footer Placeholder 17455">
            <a:extLst>
              <a:ext uri="{FF2B5EF4-FFF2-40B4-BE49-F238E27FC236}">
                <a16:creationId xmlns:a16="http://schemas.microsoft.com/office/drawing/2014/main" id="{E615B0A3-37A6-70F1-EEFD-FA1DE2EE51B0}"/>
              </a:ext>
            </a:extLst>
          </p:cNvPr>
          <p:cNvSpPr>
            <a:spLocks noGrp="1"/>
          </p:cNvSpPr>
          <p:nvPr>
            <p:ph type="ftr" sz="quarter" idx="11"/>
          </p:nvPr>
        </p:nvSpPr>
        <p:spPr>
          <a:ln/>
        </p:spPr>
        <p:txBody>
          <a:bodyPr/>
          <a:lstStyle>
            <a:lvl1pPr>
              <a:defRPr/>
            </a:lvl1pPr>
          </a:lstStyle>
          <a:p>
            <a:endParaRPr lang="en-US"/>
          </a:p>
        </p:txBody>
      </p:sp>
      <p:sp>
        <p:nvSpPr>
          <p:cNvPr id="6" name="Slide Number Placeholder 17456">
            <a:extLst>
              <a:ext uri="{FF2B5EF4-FFF2-40B4-BE49-F238E27FC236}">
                <a16:creationId xmlns:a16="http://schemas.microsoft.com/office/drawing/2014/main" id="{985A1770-3415-D76A-BAE5-F987A17FE0E3}"/>
              </a:ext>
            </a:extLst>
          </p:cNvPr>
          <p:cNvSpPr>
            <a:spLocks noGrp="1"/>
          </p:cNvSpPr>
          <p:nvPr>
            <p:ph type="sldNum" sz="quarter" idx="12"/>
          </p:nvPr>
        </p:nvSpPr>
        <p:spPr>
          <a:ln/>
        </p:spPr>
        <p:txBody>
          <a:bodyPr/>
          <a:lstStyle>
            <a:lvl1pPr>
              <a:defRPr/>
            </a:lvl1pPr>
          </a:lstStyle>
          <a:p>
            <a:fld id="{C3B3D26B-34FF-384F-B4BF-A7EC8700253B}" type="slidenum">
              <a:rPr lang="en-US" altLang="zh-CN"/>
              <a:pPr/>
              <a:t>‹#›</a:t>
            </a:fld>
            <a:endParaRPr lang="en-US" altLang="zh-CN">
              <a:latin typeface="Arial" panose="020B0604020202020204" pitchFamily="34" charset="0"/>
            </a:endParaRPr>
          </a:p>
        </p:txBody>
      </p:sp>
    </p:spTree>
    <p:extLst>
      <p:ext uri="{BB962C8B-B14F-4D97-AF65-F5344CB8AC3E}">
        <p14:creationId xmlns:p14="http://schemas.microsoft.com/office/powerpoint/2010/main" val="46395691"/>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6001913" y="1417533"/>
            <a:ext cx="4921200" cy="3290800"/>
          </a:xfrm>
          <a:prstGeom prst="rect">
            <a:avLst/>
          </a:prstGeom>
        </p:spPr>
        <p:txBody>
          <a:bodyPr spcFirstLastPara="1" wrap="square" lIns="91425" tIns="91425" rIns="91425" bIns="91425" anchor="ctr" anchorCtr="0">
            <a:noAutofit/>
          </a:bodyPr>
          <a:lstStyle>
            <a:lvl1pPr lvl="0" algn="r" rtl="0">
              <a:lnSpc>
                <a:spcPct val="80000"/>
              </a:lnSpc>
              <a:spcBef>
                <a:spcPts val="0"/>
              </a:spcBef>
              <a:spcAft>
                <a:spcPts val="0"/>
              </a:spcAft>
              <a:buClr>
                <a:srgbClr val="191919"/>
              </a:buClr>
              <a:buSzPts val="5200"/>
              <a:buNone/>
              <a:defRPr sz="7733"/>
            </a:lvl1pPr>
            <a:lvl2pPr lvl="1" algn="ctr" rtl="0">
              <a:spcBef>
                <a:spcPts val="0"/>
              </a:spcBef>
              <a:spcAft>
                <a:spcPts val="0"/>
              </a:spcAft>
              <a:buClr>
                <a:srgbClr val="191919"/>
              </a:buClr>
              <a:buSzPts val="5200"/>
              <a:buNone/>
              <a:defRPr sz="6933">
                <a:solidFill>
                  <a:srgbClr val="191919"/>
                </a:solidFill>
              </a:defRPr>
            </a:lvl2pPr>
            <a:lvl3pPr lvl="2" algn="ctr" rtl="0">
              <a:spcBef>
                <a:spcPts val="0"/>
              </a:spcBef>
              <a:spcAft>
                <a:spcPts val="0"/>
              </a:spcAft>
              <a:buClr>
                <a:srgbClr val="191919"/>
              </a:buClr>
              <a:buSzPts val="5200"/>
              <a:buNone/>
              <a:defRPr sz="6933">
                <a:solidFill>
                  <a:srgbClr val="191919"/>
                </a:solidFill>
              </a:defRPr>
            </a:lvl3pPr>
            <a:lvl4pPr lvl="3" algn="ctr" rtl="0">
              <a:spcBef>
                <a:spcPts val="0"/>
              </a:spcBef>
              <a:spcAft>
                <a:spcPts val="0"/>
              </a:spcAft>
              <a:buClr>
                <a:srgbClr val="191919"/>
              </a:buClr>
              <a:buSzPts val="5200"/>
              <a:buNone/>
              <a:defRPr sz="6933">
                <a:solidFill>
                  <a:srgbClr val="191919"/>
                </a:solidFill>
              </a:defRPr>
            </a:lvl4pPr>
            <a:lvl5pPr lvl="4" algn="ctr" rtl="0">
              <a:spcBef>
                <a:spcPts val="0"/>
              </a:spcBef>
              <a:spcAft>
                <a:spcPts val="0"/>
              </a:spcAft>
              <a:buClr>
                <a:srgbClr val="191919"/>
              </a:buClr>
              <a:buSzPts val="5200"/>
              <a:buNone/>
              <a:defRPr sz="6933">
                <a:solidFill>
                  <a:srgbClr val="191919"/>
                </a:solidFill>
              </a:defRPr>
            </a:lvl5pPr>
            <a:lvl6pPr lvl="5" algn="ctr" rtl="0">
              <a:spcBef>
                <a:spcPts val="0"/>
              </a:spcBef>
              <a:spcAft>
                <a:spcPts val="0"/>
              </a:spcAft>
              <a:buClr>
                <a:srgbClr val="191919"/>
              </a:buClr>
              <a:buSzPts val="5200"/>
              <a:buNone/>
              <a:defRPr sz="6933">
                <a:solidFill>
                  <a:srgbClr val="191919"/>
                </a:solidFill>
              </a:defRPr>
            </a:lvl6pPr>
            <a:lvl7pPr lvl="6" algn="ctr" rtl="0">
              <a:spcBef>
                <a:spcPts val="0"/>
              </a:spcBef>
              <a:spcAft>
                <a:spcPts val="0"/>
              </a:spcAft>
              <a:buClr>
                <a:srgbClr val="191919"/>
              </a:buClr>
              <a:buSzPts val="5200"/>
              <a:buNone/>
              <a:defRPr sz="6933">
                <a:solidFill>
                  <a:srgbClr val="191919"/>
                </a:solidFill>
              </a:defRPr>
            </a:lvl7pPr>
            <a:lvl8pPr lvl="7" algn="ctr" rtl="0">
              <a:spcBef>
                <a:spcPts val="0"/>
              </a:spcBef>
              <a:spcAft>
                <a:spcPts val="0"/>
              </a:spcAft>
              <a:buClr>
                <a:srgbClr val="191919"/>
              </a:buClr>
              <a:buSzPts val="5200"/>
              <a:buNone/>
              <a:defRPr sz="6933">
                <a:solidFill>
                  <a:srgbClr val="191919"/>
                </a:solidFill>
              </a:defRPr>
            </a:lvl8pPr>
            <a:lvl9pPr lvl="8" algn="ctr" rtl="0">
              <a:spcBef>
                <a:spcPts val="0"/>
              </a:spcBef>
              <a:spcAft>
                <a:spcPts val="0"/>
              </a:spcAft>
              <a:buClr>
                <a:srgbClr val="191919"/>
              </a:buClr>
              <a:buSzPts val="5200"/>
              <a:buNone/>
              <a:defRPr sz="6933">
                <a:solidFill>
                  <a:srgbClr val="191919"/>
                </a:solidFill>
              </a:defRPr>
            </a:lvl9pPr>
          </a:lstStyle>
          <a:p>
            <a:endParaRPr/>
          </a:p>
        </p:txBody>
      </p:sp>
      <p:sp>
        <p:nvSpPr>
          <p:cNvPr id="11" name="Google Shape;11;p2"/>
          <p:cNvSpPr txBox="1">
            <a:spLocks noGrp="1"/>
          </p:cNvSpPr>
          <p:nvPr>
            <p:ph type="subTitle" idx="1"/>
          </p:nvPr>
        </p:nvSpPr>
        <p:spPr>
          <a:xfrm>
            <a:off x="6002080" y="4786199"/>
            <a:ext cx="4921200" cy="546000"/>
          </a:xfrm>
          <a:prstGeom prst="rect">
            <a:avLst/>
          </a:prstGeom>
          <a:noFill/>
          <a:ln>
            <a:noFill/>
          </a:ln>
        </p:spPr>
        <p:txBody>
          <a:bodyPr spcFirstLastPara="1" wrap="square" lIns="91425" tIns="91425" rIns="91425" bIns="91425" anchor="ctr" anchorCtr="0">
            <a:noAutofit/>
          </a:bodyPr>
          <a:lstStyle>
            <a:lvl1pPr lvl="0" algn="r" rtl="0">
              <a:lnSpc>
                <a:spcPct val="100000"/>
              </a:lnSpc>
              <a:spcBef>
                <a:spcPts val="0"/>
              </a:spcBef>
              <a:spcAft>
                <a:spcPts val="0"/>
              </a:spcAft>
              <a:buSzPts val="1400"/>
              <a:buNone/>
              <a:defRPr sz="2400" b="1">
                <a:solidFill>
                  <a:schemeClr val="accent1"/>
                </a:solidFill>
                <a:latin typeface="Roboto Slab"/>
                <a:ea typeface="Roboto Slab"/>
                <a:cs typeface="Roboto Slab"/>
                <a:sym typeface="Roboto Slab"/>
              </a:defRPr>
            </a:lvl1pPr>
            <a:lvl2pPr lvl="1" algn="ctr" rtl="0">
              <a:lnSpc>
                <a:spcPct val="100000"/>
              </a:lnSpc>
              <a:spcBef>
                <a:spcPts val="0"/>
              </a:spcBef>
              <a:spcAft>
                <a:spcPts val="0"/>
              </a:spcAft>
              <a:buSzPts val="1800"/>
              <a:buNone/>
              <a:defRPr sz="2400"/>
            </a:lvl2pPr>
            <a:lvl3pPr lvl="2" algn="ctr" rtl="0">
              <a:lnSpc>
                <a:spcPct val="100000"/>
              </a:lnSpc>
              <a:spcBef>
                <a:spcPts val="0"/>
              </a:spcBef>
              <a:spcAft>
                <a:spcPts val="0"/>
              </a:spcAft>
              <a:buSzPts val="1800"/>
              <a:buNone/>
              <a:defRPr sz="2400"/>
            </a:lvl3pPr>
            <a:lvl4pPr lvl="3" algn="ctr" rtl="0">
              <a:lnSpc>
                <a:spcPct val="100000"/>
              </a:lnSpc>
              <a:spcBef>
                <a:spcPts val="0"/>
              </a:spcBef>
              <a:spcAft>
                <a:spcPts val="0"/>
              </a:spcAft>
              <a:buSzPts val="1800"/>
              <a:buNone/>
              <a:defRPr sz="2400"/>
            </a:lvl4pPr>
            <a:lvl5pPr lvl="4" algn="ctr" rtl="0">
              <a:lnSpc>
                <a:spcPct val="100000"/>
              </a:lnSpc>
              <a:spcBef>
                <a:spcPts val="0"/>
              </a:spcBef>
              <a:spcAft>
                <a:spcPts val="0"/>
              </a:spcAft>
              <a:buSzPts val="1800"/>
              <a:buNone/>
              <a:defRPr sz="2400"/>
            </a:lvl5pPr>
            <a:lvl6pPr lvl="5" algn="ctr" rtl="0">
              <a:lnSpc>
                <a:spcPct val="100000"/>
              </a:lnSpc>
              <a:spcBef>
                <a:spcPts val="0"/>
              </a:spcBef>
              <a:spcAft>
                <a:spcPts val="0"/>
              </a:spcAft>
              <a:buSzPts val="1800"/>
              <a:buNone/>
              <a:defRPr sz="2400"/>
            </a:lvl6pPr>
            <a:lvl7pPr lvl="6" algn="ctr" rtl="0">
              <a:lnSpc>
                <a:spcPct val="100000"/>
              </a:lnSpc>
              <a:spcBef>
                <a:spcPts val="0"/>
              </a:spcBef>
              <a:spcAft>
                <a:spcPts val="0"/>
              </a:spcAft>
              <a:buSzPts val="1800"/>
              <a:buNone/>
              <a:defRPr sz="2400"/>
            </a:lvl7pPr>
            <a:lvl8pPr lvl="7" algn="ctr" rtl="0">
              <a:lnSpc>
                <a:spcPct val="100000"/>
              </a:lnSpc>
              <a:spcBef>
                <a:spcPts val="0"/>
              </a:spcBef>
              <a:spcAft>
                <a:spcPts val="0"/>
              </a:spcAft>
              <a:buSzPts val="1800"/>
              <a:buNone/>
              <a:defRPr sz="2400"/>
            </a:lvl8pPr>
            <a:lvl9pPr lvl="8" algn="ctr" rtl="0">
              <a:lnSpc>
                <a:spcPct val="100000"/>
              </a:lnSpc>
              <a:spcBef>
                <a:spcPts val="0"/>
              </a:spcBef>
              <a:spcAft>
                <a:spcPts val="0"/>
              </a:spcAft>
              <a:buSzPts val="1800"/>
              <a:buNone/>
              <a:defRPr sz="2400"/>
            </a:lvl9pPr>
          </a:lstStyle>
          <a:p>
            <a:endParaRPr/>
          </a:p>
        </p:txBody>
      </p:sp>
      <p:sp>
        <p:nvSpPr>
          <p:cNvPr id="12" name="Google Shape;12;p2"/>
          <p:cNvSpPr/>
          <p:nvPr/>
        </p:nvSpPr>
        <p:spPr>
          <a:xfrm rot="590594">
            <a:off x="9742283" y="4355912"/>
            <a:ext cx="4215359" cy="4492645"/>
          </a:xfrm>
          <a:custGeom>
            <a:avLst/>
            <a:gdLst/>
            <a:ahLst/>
            <a:cxnLst/>
            <a:rect l="l" t="t" r="r" b="b"/>
            <a:pathLst>
              <a:path w="28585" h="30466" extrusionOk="0">
                <a:moveTo>
                  <a:pt x="25026" y="1"/>
                </a:moveTo>
                <a:cubicBezTo>
                  <a:pt x="24926" y="1"/>
                  <a:pt x="24825" y="4"/>
                  <a:pt x="24724" y="8"/>
                </a:cubicBezTo>
                <a:cubicBezTo>
                  <a:pt x="23514" y="58"/>
                  <a:pt x="22321" y="174"/>
                  <a:pt x="21111" y="273"/>
                </a:cubicBezTo>
                <a:cubicBezTo>
                  <a:pt x="18775" y="472"/>
                  <a:pt x="16356" y="572"/>
                  <a:pt x="14052" y="1019"/>
                </a:cubicBezTo>
                <a:cubicBezTo>
                  <a:pt x="11865" y="1433"/>
                  <a:pt x="12379" y="3819"/>
                  <a:pt x="12379" y="5526"/>
                </a:cubicBezTo>
                <a:cubicBezTo>
                  <a:pt x="12395" y="7896"/>
                  <a:pt x="12412" y="10282"/>
                  <a:pt x="12428" y="12652"/>
                </a:cubicBezTo>
                <a:lnTo>
                  <a:pt x="12428" y="14690"/>
                </a:lnTo>
                <a:cubicBezTo>
                  <a:pt x="12428" y="15104"/>
                  <a:pt x="12627" y="16165"/>
                  <a:pt x="12428" y="16529"/>
                </a:cubicBezTo>
                <a:lnTo>
                  <a:pt x="12428" y="16794"/>
                </a:lnTo>
                <a:lnTo>
                  <a:pt x="12362" y="16794"/>
                </a:lnTo>
                <a:cubicBezTo>
                  <a:pt x="12323" y="16833"/>
                  <a:pt x="12202" y="16846"/>
                  <a:pt x="12048" y="16846"/>
                </a:cubicBezTo>
                <a:cubicBezTo>
                  <a:pt x="11742" y="16846"/>
                  <a:pt x="11307" y="16794"/>
                  <a:pt x="11152" y="16794"/>
                </a:cubicBezTo>
                <a:lnTo>
                  <a:pt x="9147" y="16811"/>
                </a:lnTo>
                <a:lnTo>
                  <a:pt x="1127" y="16861"/>
                </a:lnTo>
                <a:cubicBezTo>
                  <a:pt x="547" y="16877"/>
                  <a:pt x="99" y="17325"/>
                  <a:pt x="83" y="17905"/>
                </a:cubicBezTo>
                <a:cubicBezTo>
                  <a:pt x="0" y="21351"/>
                  <a:pt x="116" y="24798"/>
                  <a:pt x="431" y="28228"/>
                </a:cubicBezTo>
                <a:cubicBezTo>
                  <a:pt x="447" y="28394"/>
                  <a:pt x="497" y="28560"/>
                  <a:pt x="580" y="28709"/>
                </a:cubicBezTo>
                <a:cubicBezTo>
                  <a:pt x="580" y="28941"/>
                  <a:pt x="563" y="29189"/>
                  <a:pt x="563" y="29438"/>
                </a:cubicBezTo>
                <a:cubicBezTo>
                  <a:pt x="563" y="30001"/>
                  <a:pt x="1027" y="30465"/>
                  <a:pt x="1591" y="30465"/>
                </a:cubicBezTo>
                <a:lnTo>
                  <a:pt x="27491" y="30051"/>
                </a:lnTo>
                <a:cubicBezTo>
                  <a:pt x="28038" y="30051"/>
                  <a:pt x="28585" y="29587"/>
                  <a:pt x="28552" y="29024"/>
                </a:cubicBezTo>
                <a:lnTo>
                  <a:pt x="27624" y="14690"/>
                </a:lnTo>
                <a:lnTo>
                  <a:pt x="27176" y="7515"/>
                </a:lnTo>
                <a:cubicBezTo>
                  <a:pt x="27094" y="6355"/>
                  <a:pt x="27027" y="5195"/>
                  <a:pt x="26944" y="4035"/>
                </a:cubicBezTo>
                <a:cubicBezTo>
                  <a:pt x="26895" y="3041"/>
                  <a:pt x="27044" y="1715"/>
                  <a:pt x="26613" y="803"/>
                </a:cubicBezTo>
                <a:cubicBezTo>
                  <a:pt x="26311" y="127"/>
                  <a:pt x="25684" y="1"/>
                  <a:pt x="25026" y="1"/>
                </a:cubicBezTo>
                <a:close/>
              </a:path>
            </a:pathLst>
          </a:custGeom>
          <a:solidFill>
            <a:schemeClr val="l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3" name="Google Shape;13;p2"/>
          <p:cNvSpPr/>
          <p:nvPr/>
        </p:nvSpPr>
        <p:spPr>
          <a:xfrm>
            <a:off x="-442837" y="-1739551"/>
            <a:ext cx="3349377" cy="2740260"/>
          </a:xfrm>
          <a:custGeom>
            <a:avLst/>
            <a:gdLst/>
            <a:ahLst/>
            <a:cxnLst/>
            <a:rect l="l" t="t" r="r" b="b"/>
            <a:pathLst>
              <a:path w="40401" h="33055" extrusionOk="0">
                <a:moveTo>
                  <a:pt x="7436" y="1"/>
                </a:moveTo>
                <a:cubicBezTo>
                  <a:pt x="7202" y="1"/>
                  <a:pt x="6960" y="95"/>
                  <a:pt x="6744" y="317"/>
                </a:cubicBezTo>
                <a:cubicBezTo>
                  <a:pt x="1955" y="5355"/>
                  <a:pt x="0" y="12762"/>
                  <a:pt x="1624" y="19523"/>
                </a:cubicBezTo>
                <a:cubicBezTo>
                  <a:pt x="2519" y="23202"/>
                  <a:pt x="4441" y="26516"/>
                  <a:pt x="7573" y="28703"/>
                </a:cubicBezTo>
                <a:cubicBezTo>
                  <a:pt x="10920" y="31023"/>
                  <a:pt x="14798" y="32482"/>
                  <a:pt x="18858" y="32929"/>
                </a:cubicBezTo>
                <a:cubicBezTo>
                  <a:pt x="19601" y="33013"/>
                  <a:pt x="20349" y="33054"/>
                  <a:pt x="21096" y="33054"/>
                </a:cubicBezTo>
                <a:cubicBezTo>
                  <a:pt x="27744" y="33054"/>
                  <a:pt x="34359" y="29775"/>
                  <a:pt x="37666" y="23832"/>
                </a:cubicBezTo>
                <a:cubicBezTo>
                  <a:pt x="39555" y="20434"/>
                  <a:pt x="40367" y="16491"/>
                  <a:pt x="40384" y="12613"/>
                </a:cubicBezTo>
                <a:cubicBezTo>
                  <a:pt x="40400" y="9050"/>
                  <a:pt x="39737" y="4874"/>
                  <a:pt x="37219" y="2140"/>
                </a:cubicBezTo>
                <a:cubicBezTo>
                  <a:pt x="36202" y="1036"/>
                  <a:pt x="34710" y="862"/>
                  <a:pt x="33227" y="862"/>
                </a:cubicBezTo>
                <a:cubicBezTo>
                  <a:pt x="32544" y="862"/>
                  <a:pt x="31864" y="899"/>
                  <a:pt x="31233" y="899"/>
                </a:cubicBezTo>
                <a:cubicBezTo>
                  <a:pt x="31156" y="899"/>
                  <a:pt x="31080" y="899"/>
                  <a:pt x="31004" y="897"/>
                </a:cubicBezTo>
                <a:lnTo>
                  <a:pt x="23431" y="748"/>
                </a:lnTo>
                <a:lnTo>
                  <a:pt x="8269" y="450"/>
                </a:lnTo>
                <a:cubicBezTo>
                  <a:pt x="8067" y="181"/>
                  <a:pt x="7759" y="1"/>
                  <a:pt x="7436" y="1"/>
                </a:cubicBezTo>
                <a:close/>
              </a:path>
            </a:pathLst>
          </a:cu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4" name="Google Shape;14;p2"/>
          <p:cNvSpPr/>
          <p:nvPr/>
        </p:nvSpPr>
        <p:spPr>
          <a:xfrm>
            <a:off x="-1063367" y="2688934"/>
            <a:ext cx="2344416" cy="2071597"/>
          </a:xfrm>
          <a:custGeom>
            <a:avLst/>
            <a:gdLst/>
            <a:ahLst/>
            <a:cxnLst/>
            <a:rect l="l" t="t" r="r" b="b"/>
            <a:pathLst>
              <a:path w="51454" h="45463" extrusionOk="0">
                <a:moveTo>
                  <a:pt x="18743" y="1"/>
                </a:moveTo>
                <a:cubicBezTo>
                  <a:pt x="17752" y="1"/>
                  <a:pt x="16763" y="15"/>
                  <a:pt x="15776" y="39"/>
                </a:cubicBezTo>
                <a:cubicBezTo>
                  <a:pt x="10805" y="155"/>
                  <a:pt x="5850" y="619"/>
                  <a:pt x="929" y="1414"/>
                </a:cubicBezTo>
                <a:cubicBezTo>
                  <a:pt x="1" y="1563"/>
                  <a:pt x="17" y="2590"/>
                  <a:pt x="547" y="3121"/>
                </a:cubicBezTo>
                <a:cubicBezTo>
                  <a:pt x="929" y="7595"/>
                  <a:pt x="1243" y="12069"/>
                  <a:pt x="1475" y="16543"/>
                </a:cubicBezTo>
                <a:cubicBezTo>
                  <a:pt x="1520" y="17196"/>
                  <a:pt x="1989" y="17570"/>
                  <a:pt x="2574" y="17570"/>
                </a:cubicBezTo>
                <a:cubicBezTo>
                  <a:pt x="2643" y="17570"/>
                  <a:pt x="2713" y="17564"/>
                  <a:pt x="2784" y="17554"/>
                </a:cubicBezTo>
                <a:cubicBezTo>
                  <a:pt x="7275" y="16858"/>
                  <a:pt x="11783" y="16228"/>
                  <a:pt x="16323" y="16112"/>
                </a:cubicBezTo>
                <a:cubicBezTo>
                  <a:pt x="17030" y="16095"/>
                  <a:pt x="17756" y="16079"/>
                  <a:pt x="18492" y="16079"/>
                </a:cubicBezTo>
                <a:cubicBezTo>
                  <a:pt x="21898" y="16079"/>
                  <a:pt x="25505" y="16413"/>
                  <a:pt x="28271" y="18416"/>
                </a:cubicBezTo>
                <a:cubicBezTo>
                  <a:pt x="29779" y="19526"/>
                  <a:pt x="30939" y="21166"/>
                  <a:pt x="31104" y="23056"/>
                </a:cubicBezTo>
                <a:cubicBezTo>
                  <a:pt x="31303" y="25110"/>
                  <a:pt x="30226" y="26734"/>
                  <a:pt x="28619" y="27894"/>
                </a:cubicBezTo>
                <a:cubicBezTo>
                  <a:pt x="25553" y="30131"/>
                  <a:pt x="21642" y="30744"/>
                  <a:pt x="17947" y="30844"/>
                </a:cubicBezTo>
                <a:cubicBezTo>
                  <a:pt x="17430" y="30858"/>
                  <a:pt x="16913" y="30864"/>
                  <a:pt x="16396" y="30864"/>
                </a:cubicBezTo>
                <a:cubicBezTo>
                  <a:pt x="14199" y="30864"/>
                  <a:pt x="12007" y="30761"/>
                  <a:pt x="9819" y="30761"/>
                </a:cubicBezTo>
                <a:cubicBezTo>
                  <a:pt x="7660" y="30761"/>
                  <a:pt x="5504" y="30861"/>
                  <a:pt x="3348" y="31258"/>
                </a:cubicBezTo>
                <a:cubicBezTo>
                  <a:pt x="2900" y="31341"/>
                  <a:pt x="2602" y="31822"/>
                  <a:pt x="2602" y="32252"/>
                </a:cubicBezTo>
                <a:lnTo>
                  <a:pt x="2254" y="43189"/>
                </a:lnTo>
                <a:cubicBezTo>
                  <a:pt x="2224" y="43860"/>
                  <a:pt x="2731" y="44196"/>
                  <a:pt x="3244" y="44196"/>
                </a:cubicBezTo>
                <a:cubicBezTo>
                  <a:pt x="3301" y="44196"/>
                  <a:pt x="3358" y="44192"/>
                  <a:pt x="3414" y="44183"/>
                </a:cubicBezTo>
                <a:cubicBezTo>
                  <a:pt x="3464" y="44200"/>
                  <a:pt x="3497" y="44200"/>
                  <a:pt x="3547" y="44217"/>
                </a:cubicBezTo>
                <a:cubicBezTo>
                  <a:pt x="8278" y="44933"/>
                  <a:pt x="13084" y="45462"/>
                  <a:pt x="17880" y="45462"/>
                </a:cubicBezTo>
                <a:cubicBezTo>
                  <a:pt x="21297" y="45462"/>
                  <a:pt x="24710" y="45193"/>
                  <a:pt x="28088" y="44531"/>
                </a:cubicBezTo>
                <a:cubicBezTo>
                  <a:pt x="35512" y="43057"/>
                  <a:pt x="42588" y="39610"/>
                  <a:pt x="46830" y="33114"/>
                </a:cubicBezTo>
                <a:cubicBezTo>
                  <a:pt x="50807" y="27033"/>
                  <a:pt x="51453" y="19161"/>
                  <a:pt x="48189" y="12632"/>
                </a:cubicBezTo>
                <a:cubicBezTo>
                  <a:pt x="44759" y="5772"/>
                  <a:pt x="37401" y="2143"/>
                  <a:pt x="30160" y="867"/>
                </a:cubicBezTo>
                <a:cubicBezTo>
                  <a:pt x="26397" y="209"/>
                  <a:pt x="22561" y="1"/>
                  <a:pt x="18743" y="1"/>
                </a:cubicBezTo>
                <a:close/>
              </a:path>
            </a:pathLst>
          </a:custGeom>
          <a:solidFill>
            <a:schemeClr val="accent5"/>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5" name="Google Shape;15;p2"/>
          <p:cNvSpPr/>
          <p:nvPr/>
        </p:nvSpPr>
        <p:spPr>
          <a:xfrm rot="5400000">
            <a:off x="7243209" y="-1733443"/>
            <a:ext cx="1942176" cy="2301204"/>
          </a:xfrm>
          <a:custGeom>
            <a:avLst/>
            <a:gdLst/>
            <a:ahLst/>
            <a:cxnLst/>
            <a:rect l="l" t="t" r="r" b="b"/>
            <a:pathLst>
              <a:path w="52624" h="62352" extrusionOk="0">
                <a:moveTo>
                  <a:pt x="7937" y="0"/>
                </a:moveTo>
                <a:cubicBezTo>
                  <a:pt x="7417" y="0"/>
                  <a:pt x="6871" y="336"/>
                  <a:pt x="6822" y="1001"/>
                </a:cubicBezTo>
                <a:cubicBezTo>
                  <a:pt x="6722" y="2426"/>
                  <a:pt x="6623" y="3867"/>
                  <a:pt x="6523" y="5309"/>
                </a:cubicBezTo>
                <a:cubicBezTo>
                  <a:pt x="4916" y="5127"/>
                  <a:pt x="3308" y="4928"/>
                  <a:pt x="1701" y="4712"/>
                </a:cubicBezTo>
                <a:cubicBezTo>
                  <a:pt x="1634" y="4703"/>
                  <a:pt x="1569" y="4698"/>
                  <a:pt x="1505" y="4698"/>
                </a:cubicBezTo>
                <a:cubicBezTo>
                  <a:pt x="477" y="4698"/>
                  <a:pt x="0" y="5915"/>
                  <a:pt x="906" y="6602"/>
                </a:cubicBezTo>
                <a:cubicBezTo>
                  <a:pt x="1154" y="6784"/>
                  <a:pt x="1386" y="6950"/>
                  <a:pt x="1618" y="7132"/>
                </a:cubicBezTo>
                <a:cubicBezTo>
                  <a:pt x="1779" y="7266"/>
                  <a:pt x="1969" y="7329"/>
                  <a:pt x="2156" y="7329"/>
                </a:cubicBezTo>
                <a:cubicBezTo>
                  <a:pt x="2433" y="7329"/>
                  <a:pt x="2703" y="7190"/>
                  <a:pt x="2861" y="6933"/>
                </a:cubicBezTo>
                <a:cubicBezTo>
                  <a:pt x="4038" y="7082"/>
                  <a:pt x="5214" y="7231"/>
                  <a:pt x="6391" y="7347"/>
                </a:cubicBezTo>
                <a:cubicBezTo>
                  <a:pt x="5512" y="20670"/>
                  <a:pt x="4916" y="33993"/>
                  <a:pt x="4584" y="47349"/>
                </a:cubicBezTo>
                <a:cubicBezTo>
                  <a:pt x="4485" y="51608"/>
                  <a:pt x="4071" y="56066"/>
                  <a:pt x="4634" y="60308"/>
                </a:cubicBezTo>
                <a:cubicBezTo>
                  <a:pt x="4699" y="60823"/>
                  <a:pt x="5028" y="61353"/>
                  <a:pt x="5624" y="61353"/>
                </a:cubicBezTo>
                <a:cubicBezTo>
                  <a:pt x="5642" y="61353"/>
                  <a:pt x="5660" y="61353"/>
                  <a:pt x="5678" y="61352"/>
                </a:cubicBezTo>
                <a:cubicBezTo>
                  <a:pt x="11138" y="61025"/>
                  <a:pt x="16606" y="60862"/>
                  <a:pt x="22076" y="60862"/>
                </a:cubicBezTo>
                <a:cubicBezTo>
                  <a:pt x="31596" y="60862"/>
                  <a:pt x="41119" y="61357"/>
                  <a:pt x="50602" y="62346"/>
                </a:cubicBezTo>
                <a:cubicBezTo>
                  <a:pt x="50633" y="62350"/>
                  <a:pt x="50663" y="62351"/>
                  <a:pt x="50693" y="62351"/>
                </a:cubicBezTo>
                <a:cubicBezTo>
                  <a:pt x="51225" y="62351"/>
                  <a:pt x="51598" y="61805"/>
                  <a:pt x="51629" y="61319"/>
                </a:cubicBezTo>
                <a:cubicBezTo>
                  <a:pt x="52508" y="46803"/>
                  <a:pt x="52624" y="32237"/>
                  <a:pt x="51961" y="17704"/>
                </a:cubicBezTo>
                <a:cubicBezTo>
                  <a:pt x="51779" y="13594"/>
                  <a:pt x="51530" y="9485"/>
                  <a:pt x="51215" y="5392"/>
                </a:cubicBezTo>
                <a:cubicBezTo>
                  <a:pt x="51184" y="4905"/>
                  <a:pt x="50809" y="4343"/>
                  <a:pt x="50262" y="4343"/>
                </a:cubicBezTo>
                <a:cubicBezTo>
                  <a:pt x="50232" y="4343"/>
                  <a:pt x="50202" y="4345"/>
                  <a:pt x="50171" y="4348"/>
                </a:cubicBezTo>
                <a:cubicBezTo>
                  <a:pt x="41030" y="5393"/>
                  <a:pt x="31794" y="6109"/>
                  <a:pt x="22574" y="6109"/>
                </a:cubicBezTo>
                <a:cubicBezTo>
                  <a:pt x="17905" y="6109"/>
                  <a:pt x="13240" y="5926"/>
                  <a:pt x="8595" y="5508"/>
                </a:cubicBezTo>
                <a:cubicBezTo>
                  <a:pt x="8694" y="4000"/>
                  <a:pt x="8793" y="2492"/>
                  <a:pt x="8893" y="1001"/>
                </a:cubicBezTo>
                <a:cubicBezTo>
                  <a:pt x="8942" y="332"/>
                  <a:pt x="8453" y="0"/>
                  <a:pt x="7937" y="0"/>
                </a:cubicBezTo>
                <a:close/>
              </a:path>
            </a:pathLst>
          </a:custGeom>
          <a:solidFill>
            <a:schemeClr val="accent4"/>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6" name="Google Shape;16;p2"/>
          <p:cNvSpPr/>
          <p:nvPr/>
        </p:nvSpPr>
        <p:spPr>
          <a:xfrm>
            <a:off x="-852177" y="1707496"/>
            <a:ext cx="1178471" cy="1600096"/>
          </a:xfrm>
          <a:custGeom>
            <a:avLst/>
            <a:gdLst/>
            <a:ahLst/>
            <a:cxnLst/>
            <a:rect l="l" t="t" r="r" b="b"/>
            <a:pathLst>
              <a:path w="23582" h="32019" extrusionOk="0">
                <a:moveTo>
                  <a:pt x="1443" y="0"/>
                </a:moveTo>
                <a:cubicBezTo>
                  <a:pt x="878" y="0"/>
                  <a:pt x="414" y="425"/>
                  <a:pt x="382" y="978"/>
                </a:cubicBezTo>
                <a:cubicBezTo>
                  <a:pt x="100" y="7441"/>
                  <a:pt x="117" y="26978"/>
                  <a:pt x="1" y="30309"/>
                </a:cubicBezTo>
                <a:cubicBezTo>
                  <a:pt x="1" y="30773"/>
                  <a:pt x="282" y="31187"/>
                  <a:pt x="730" y="31336"/>
                </a:cubicBezTo>
                <a:cubicBezTo>
                  <a:pt x="2337" y="31798"/>
                  <a:pt x="3906" y="32019"/>
                  <a:pt x="5425" y="32019"/>
                </a:cubicBezTo>
                <a:cubicBezTo>
                  <a:pt x="11204" y="32019"/>
                  <a:pt x="16269" y="28830"/>
                  <a:pt x="20035" y="23647"/>
                </a:cubicBezTo>
                <a:cubicBezTo>
                  <a:pt x="23581" y="18759"/>
                  <a:pt x="23532" y="13754"/>
                  <a:pt x="20367" y="9479"/>
                </a:cubicBezTo>
                <a:cubicBezTo>
                  <a:pt x="15196" y="2503"/>
                  <a:pt x="8817" y="581"/>
                  <a:pt x="1476" y="1"/>
                </a:cubicBezTo>
                <a:cubicBezTo>
                  <a:pt x="1465" y="0"/>
                  <a:pt x="1454" y="0"/>
                  <a:pt x="1443" y="0"/>
                </a:cubicBezTo>
                <a:close/>
              </a:path>
            </a:pathLst>
          </a:custGeom>
          <a:solidFill>
            <a:schemeClr val="dk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7" name="Google Shape;17;p2"/>
          <p:cNvSpPr/>
          <p:nvPr/>
        </p:nvSpPr>
        <p:spPr>
          <a:xfrm>
            <a:off x="3929255" y="6115207"/>
            <a:ext cx="3399773" cy="2592083"/>
          </a:xfrm>
          <a:custGeom>
            <a:avLst/>
            <a:gdLst/>
            <a:ahLst/>
            <a:cxnLst/>
            <a:rect l="l" t="t" r="r" b="b"/>
            <a:pathLst>
              <a:path w="56707" h="43235" extrusionOk="0">
                <a:moveTo>
                  <a:pt x="14061" y="1"/>
                </a:moveTo>
                <a:cubicBezTo>
                  <a:pt x="12530" y="1"/>
                  <a:pt x="10976" y="454"/>
                  <a:pt x="9513" y="1384"/>
                </a:cubicBezTo>
                <a:cubicBezTo>
                  <a:pt x="3182" y="5443"/>
                  <a:pt x="995" y="14524"/>
                  <a:pt x="465" y="21501"/>
                </a:cubicBezTo>
                <a:cubicBezTo>
                  <a:pt x="1" y="27582"/>
                  <a:pt x="200" y="33730"/>
                  <a:pt x="150" y="39811"/>
                </a:cubicBezTo>
                <a:cubicBezTo>
                  <a:pt x="167" y="40441"/>
                  <a:pt x="680" y="40955"/>
                  <a:pt x="1327" y="40971"/>
                </a:cubicBezTo>
                <a:cubicBezTo>
                  <a:pt x="7957" y="40686"/>
                  <a:pt x="14592" y="40543"/>
                  <a:pt x="21228" y="40543"/>
                </a:cubicBezTo>
                <a:cubicBezTo>
                  <a:pt x="31543" y="40543"/>
                  <a:pt x="41861" y="40889"/>
                  <a:pt x="52166" y="41585"/>
                </a:cubicBezTo>
                <a:cubicBezTo>
                  <a:pt x="52150" y="41651"/>
                  <a:pt x="52133" y="41717"/>
                  <a:pt x="52117" y="41783"/>
                </a:cubicBezTo>
                <a:cubicBezTo>
                  <a:pt x="51937" y="42662"/>
                  <a:pt x="52678" y="43234"/>
                  <a:pt x="53361" y="43234"/>
                </a:cubicBezTo>
                <a:cubicBezTo>
                  <a:pt x="53811" y="43234"/>
                  <a:pt x="54235" y="42986"/>
                  <a:pt x="54354" y="42413"/>
                </a:cubicBezTo>
                <a:cubicBezTo>
                  <a:pt x="55447" y="37276"/>
                  <a:pt x="56143" y="32073"/>
                  <a:pt x="56425" y="26853"/>
                </a:cubicBezTo>
                <a:cubicBezTo>
                  <a:pt x="56690" y="22097"/>
                  <a:pt x="56707" y="17093"/>
                  <a:pt x="54901" y="12602"/>
                </a:cubicBezTo>
                <a:cubicBezTo>
                  <a:pt x="53007" y="7853"/>
                  <a:pt x="48366" y="3144"/>
                  <a:pt x="42947" y="3144"/>
                </a:cubicBezTo>
                <a:cubicBezTo>
                  <a:pt x="42296" y="3144"/>
                  <a:pt x="41634" y="3212"/>
                  <a:pt x="40964" y="3356"/>
                </a:cubicBezTo>
                <a:cubicBezTo>
                  <a:pt x="34932" y="4648"/>
                  <a:pt x="32480" y="11807"/>
                  <a:pt x="31983" y="17209"/>
                </a:cubicBezTo>
                <a:lnTo>
                  <a:pt x="24791" y="17822"/>
                </a:lnTo>
                <a:cubicBezTo>
                  <a:pt x="24625" y="9686"/>
                  <a:pt x="22769" y="5013"/>
                  <a:pt x="19671" y="2245"/>
                </a:cubicBezTo>
                <a:cubicBezTo>
                  <a:pt x="18004" y="766"/>
                  <a:pt x="16051" y="1"/>
                  <a:pt x="14061" y="1"/>
                </a:cubicBezTo>
                <a:close/>
              </a:path>
            </a:pathLst>
          </a:custGeom>
          <a:solidFill>
            <a:schemeClr val="accent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8" name="Google Shape;18;p2"/>
          <p:cNvSpPr/>
          <p:nvPr/>
        </p:nvSpPr>
        <p:spPr>
          <a:xfrm>
            <a:off x="-1356356" y="-803577"/>
            <a:ext cx="3740427" cy="1673583"/>
          </a:xfrm>
          <a:custGeom>
            <a:avLst/>
            <a:gdLst/>
            <a:ahLst/>
            <a:cxnLst/>
            <a:rect l="l" t="t" r="r" b="b"/>
            <a:pathLst>
              <a:path w="69280" h="30998" extrusionOk="0">
                <a:moveTo>
                  <a:pt x="59595" y="0"/>
                </a:moveTo>
                <a:cubicBezTo>
                  <a:pt x="53916" y="0"/>
                  <a:pt x="48230" y="635"/>
                  <a:pt x="42551" y="1117"/>
                </a:cubicBezTo>
                <a:cubicBezTo>
                  <a:pt x="33801" y="1863"/>
                  <a:pt x="25019" y="2360"/>
                  <a:pt x="16219" y="2642"/>
                </a:cubicBezTo>
                <a:cubicBezTo>
                  <a:pt x="11265" y="2791"/>
                  <a:pt x="6310" y="2874"/>
                  <a:pt x="1372" y="2874"/>
                </a:cubicBezTo>
                <a:cubicBezTo>
                  <a:pt x="1365" y="2874"/>
                  <a:pt x="1359" y="2873"/>
                  <a:pt x="1353" y="2873"/>
                </a:cubicBezTo>
                <a:cubicBezTo>
                  <a:pt x="647" y="2873"/>
                  <a:pt x="1" y="3774"/>
                  <a:pt x="477" y="4415"/>
                </a:cubicBezTo>
                <a:cubicBezTo>
                  <a:pt x="7255" y="13313"/>
                  <a:pt x="14198" y="22063"/>
                  <a:pt x="21290" y="30696"/>
                </a:cubicBezTo>
                <a:cubicBezTo>
                  <a:pt x="21466" y="30901"/>
                  <a:pt x="21745" y="30997"/>
                  <a:pt x="22020" y="30997"/>
                </a:cubicBezTo>
                <a:cubicBezTo>
                  <a:pt x="22211" y="30997"/>
                  <a:pt x="22400" y="30950"/>
                  <a:pt x="22550" y="30862"/>
                </a:cubicBezTo>
                <a:lnTo>
                  <a:pt x="61790" y="7696"/>
                </a:lnTo>
                <a:lnTo>
                  <a:pt x="64623" y="6006"/>
                </a:lnTo>
                <a:cubicBezTo>
                  <a:pt x="65270" y="5624"/>
                  <a:pt x="66214" y="5260"/>
                  <a:pt x="66628" y="4581"/>
                </a:cubicBezTo>
                <a:cubicBezTo>
                  <a:pt x="66777" y="4332"/>
                  <a:pt x="66844" y="4034"/>
                  <a:pt x="66811" y="3735"/>
                </a:cubicBezTo>
                <a:cubicBezTo>
                  <a:pt x="67391" y="3321"/>
                  <a:pt x="67971" y="2907"/>
                  <a:pt x="68551" y="2493"/>
                </a:cubicBezTo>
                <a:cubicBezTo>
                  <a:pt x="69180" y="2029"/>
                  <a:pt x="69280" y="736"/>
                  <a:pt x="68302" y="603"/>
                </a:cubicBezTo>
                <a:cubicBezTo>
                  <a:pt x="65403" y="166"/>
                  <a:pt x="62500" y="0"/>
                  <a:pt x="59595" y="0"/>
                </a:cubicBezTo>
                <a:close/>
              </a:path>
            </a:pathLst>
          </a:custGeom>
          <a:solidFill>
            <a:schemeClr val="accen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9" name="Google Shape;19;p2"/>
          <p:cNvSpPr/>
          <p:nvPr/>
        </p:nvSpPr>
        <p:spPr>
          <a:xfrm rot="-2700000">
            <a:off x="690671" y="5826018"/>
            <a:ext cx="1333828" cy="2647044"/>
          </a:xfrm>
          <a:custGeom>
            <a:avLst/>
            <a:gdLst/>
            <a:ahLst/>
            <a:cxnLst/>
            <a:rect l="l" t="t" r="r" b="b"/>
            <a:pathLst>
              <a:path w="18378" h="36472" extrusionOk="0">
                <a:moveTo>
                  <a:pt x="10986" y="1"/>
                </a:moveTo>
                <a:cubicBezTo>
                  <a:pt x="10754" y="1"/>
                  <a:pt x="10515" y="72"/>
                  <a:pt x="10307" y="211"/>
                </a:cubicBezTo>
                <a:cubicBezTo>
                  <a:pt x="7192" y="2282"/>
                  <a:pt x="4010" y="4271"/>
                  <a:pt x="796" y="6176"/>
                </a:cubicBezTo>
                <a:cubicBezTo>
                  <a:pt x="182" y="6541"/>
                  <a:pt x="0" y="7154"/>
                  <a:pt x="398" y="7767"/>
                </a:cubicBezTo>
                <a:cubicBezTo>
                  <a:pt x="713" y="8248"/>
                  <a:pt x="1028" y="8728"/>
                  <a:pt x="1293" y="9225"/>
                </a:cubicBezTo>
                <a:cubicBezTo>
                  <a:pt x="1309" y="9358"/>
                  <a:pt x="1342" y="9491"/>
                  <a:pt x="1409" y="9607"/>
                </a:cubicBezTo>
                <a:cubicBezTo>
                  <a:pt x="4922" y="16252"/>
                  <a:pt x="5701" y="24023"/>
                  <a:pt x="3563" y="31232"/>
                </a:cubicBezTo>
                <a:cubicBezTo>
                  <a:pt x="3381" y="31762"/>
                  <a:pt x="3629" y="32358"/>
                  <a:pt x="4143" y="32574"/>
                </a:cubicBezTo>
                <a:lnTo>
                  <a:pt x="12909" y="36402"/>
                </a:lnTo>
                <a:cubicBezTo>
                  <a:pt x="13032" y="36449"/>
                  <a:pt x="13161" y="36472"/>
                  <a:pt x="13289" y="36472"/>
                </a:cubicBezTo>
                <a:cubicBezTo>
                  <a:pt x="13612" y="36472"/>
                  <a:pt x="13929" y="36326"/>
                  <a:pt x="14119" y="36054"/>
                </a:cubicBezTo>
                <a:cubicBezTo>
                  <a:pt x="17251" y="31182"/>
                  <a:pt x="18377" y="25399"/>
                  <a:pt x="18029" y="19682"/>
                </a:cubicBezTo>
                <a:cubicBezTo>
                  <a:pt x="17797" y="16500"/>
                  <a:pt x="17217" y="13368"/>
                  <a:pt x="16289" y="10336"/>
                </a:cubicBezTo>
                <a:cubicBezTo>
                  <a:pt x="15428" y="7436"/>
                  <a:pt x="14483" y="4403"/>
                  <a:pt x="12611" y="1984"/>
                </a:cubicBezTo>
                <a:cubicBezTo>
                  <a:pt x="12561" y="1918"/>
                  <a:pt x="12495" y="1851"/>
                  <a:pt x="12412" y="1818"/>
                </a:cubicBezTo>
                <a:cubicBezTo>
                  <a:pt x="12246" y="1404"/>
                  <a:pt x="12080" y="1006"/>
                  <a:pt x="11898" y="592"/>
                </a:cubicBezTo>
                <a:cubicBezTo>
                  <a:pt x="11724" y="191"/>
                  <a:pt x="11364" y="1"/>
                  <a:pt x="10986" y="1"/>
                </a:cubicBezTo>
                <a:close/>
              </a:path>
            </a:pathLst>
          </a:custGeom>
          <a:solidFill>
            <a:schemeClr val="accen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0" name="Google Shape;20;p2"/>
          <p:cNvSpPr/>
          <p:nvPr/>
        </p:nvSpPr>
        <p:spPr>
          <a:xfrm rot="-9352694">
            <a:off x="11694315" y="1079298"/>
            <a:ext cx="1412904" cy="1819220"/>
          </a:xfrm>
          <a:custGeom>
            <a:avLst/>
            <a:gdLst/>
            <a:ahLst/>
            <a:cxnLst/>
            <a:rect l="l" t="t" r="r" b="b"/>
            <a:pathLst>
              <a:path w="24957" h="32134" extrusionOk="0">
                <a:moveTo>
                  <a:pt x="21809" y="1"/>
                </a:moveTo>
                <a:cubicBezTo>
                  <a:pt x="21721" y="1"/>
                  <a:pt x="21632" y="12"/>
                  <a:pt x="21543" y="36"/>
                </a:cubicBezTo>
                <a:cubicBezTo>
                  <a:pt x="15263" y="1892"/>
                  <a:pt x="9778" y="5786"/>
                  <a:pt x="5950" y="11089"/>
                </a:cubicBezTo>
                <a:cubicBezTo>
                  <a:pt x="1840" y="16823"/>
                  <a:pt x="1" y="24097"/>
                  <a:pt x="763" y="31107"/>
                </a:cubicBezTo>
                <a:cubicBezTo>
                  <a:pt x="835" y="31695"/>
                  <a:pt x="1229" y="32134"/>
                  <a:pt x="1796" y="32134"/>
                </a:cubicBezTo>
                <a:cubicBezTo>
                  <a:pt x="1884" y="32134"/>
                  <a:pt x="1976" y="32123"/>
                  <a:pt x="2072" y="32101"/>
                </a:cubicBezTo>
                <a:cubicBezTo>
                  <a:pt x="4773" y="31471"/>
                  <a:pt x="7458" y="31007"/>
                  <a:pt x="10192" y="30543"/>
                </a:cubicBezTo>
                <a:cubicBezTo>
                  <a:pt x="10540" y="30494"/>
                  <a:pt x="10904" y="30394"/>
                  <a:pt x="11219" y="30212"/>
                </a:cubicBezTo>
                <a:cubicBezTo>
                  <a:pt x="11667" y="29930"/>
                  <a:pt x="11865" y="29085"/>
                  <a:pt x="11832" y="28571"/>
                </a:cubicBezTo>
                <a:cubicBezTo>
                  <a:pt x="11219" y="20452"/>
                  <a:pt x="16340" y="13011"/>
                  <a:pt x="24145" y="10691"/>
                </a:cubicBezTo>
                <a:cubicBezTo>
                  <a:pt x="24526" y="10575"/>
                  <a:pt x="24957" y="10145"/>
                  <a:pt x="24907" y="9697"/>
                </a:cubicBezTo>
                <a:cubicBezTo>
                  <a:pt x="24509" y="6648"/>
                  <a:pt x="23813" y="3649"/>
                  <a:pt x="22819" y="765"/>
                </a:cubicBezTo>
                <a:cubicBezTo>
                  <a:pt x="22680" y="307"/>
                  <a:pt x="22262" y="1"/>
                  <a:pt x="21809" y="1"/>
                </a:cubicBezTo>
                <a:close/>
              </a:path>
            </a:pathLst>
          </a:custGeom>
          <a:solidFill>
            <a:schemeClr val="accent6"/>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1" name="Google Shape;21;p2"/>
          <p:cNvSpPr/>
          <p:nvPr/>
        </p:nvSpPr>
        <p:spPr>
          <a:xfrm rot="346474">
            <a:off x="10573955" y="-1323014"/>
            <a:ext cx="2952675" cy="2415799"/>
          </a:xfrm>
          <a:custGeom>
            <a:avLst/>
            <a:gdLst/>
            <a:ahLst/>
            <a:cxnLst/>
            <a:rect l="l" t="t" r="r" b="b"/>
            <a:pathLst>
              <a:path w="40401" h="33055" extrusionOk="0">
                <a:moveTo>
                  <a:pt x="7436" y="1"/>
                </a:moveTo>
                <a:cubicBezTo>
                  <a:pt x="7202" y="1"/>
                  <a:pt x="6960" y="95"/>
                  <a:pt x="6744" y="317"/>
                </a:cubicBezTo>
                <a:cubicBezTo>
                  <a:pt x="1955" y="5355"/>
                  <a:pt x="0" y="12762"/>
                  <a:pt x="1624" y="19523"/>
                </a:cubicBezTo>
                <a:cubicBezTo>
                  <a:pt x="2519" y="23202"/>
                  <a:pt x="4441" y="26516"/>
                  <a:pt x="7573" y="28703"/>
                </a:cubicBezTo>
                <a:cubicBezTo>
                  <a:pt x="10920" y="31023"/>
                  <a:pt x="14798" y="32482"/>
                  <a:pt x="18858" y="32929"/>
                </a:cubicBezTo>
                <a:cubicBezTo>
                  <a:pt x="19601" y="33013"/>
                  <a:pt x="20349" y="33054"/>
                  <a:pt x="21096" y="33054"/>
                </a:cubicBezTo>
                <a:cubicBezTo>
                  <a:pt x="27744" y="33054"/>
                  <a:pt x="34359" y="29775"/>
                  <a:pt x="37666" y="23832"/>
                </a:cubicBezTo>
                <a:cubicBezTo>
                  <a:pt x="39555" y="20434"/>
                  <a:pt x="40367" y="16491"/>
                  <a:pt x="40384" y="12613"/>
                </a:cubicBezTo>
                <a:cubicBezTo>
                  <a:pt x="40400" y="9050"/>
                  <a:pt x="39737" y="4874"/>
                  <a:pt x="37219" y="2140"/>
                </a:cubicBezTo>
                <a:cubicBezTo>
                  <a:pt x="36202" y="1036"/>
                  <a:pt x="34710" y="862"/>
                  <a:pt x="33227" y="862"/>
                </a:cubicBezTo>
                <a:cubicBezTo>
                  <a:pt x="32544" y="862"/>
                  <a:pt x="31864" y="899"/>
                  <a:pt x="31233" y="899"/>
                </a:cubicBezTo>
                <a:cubicBezTo>
                  <a:pt x="31156" y="899"/>
                  <a:pt x="31080" y="899"/>
                  <a:pt x="31004" y="897"/>
                </a:cubicBezTo>
                <a:lnTo>
                  <a:pt x="23431" y="748"/>
                </a:lnTo>
                <a:lnTo>
                  <a:pt x="8269" y="450"/>
                </a:lnTo>
                <a:cubicBezTo>
                  <a:pt x="8067" y="181"/>
                  <a:pt x="7759" y="1"/>
                  <a:pt x="7436" y="1"/>
                </a:cubicBezTo>
                <a:close/>
              </a:path>
            </a:pathLst>
          </a:custGeom>
          <a:solidFill>
            <a:schemeClr val="accent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2" name="Google Shape;22;p2"/>
          <p:cNvSpPr/>
          <p:nvPr/>
        </p:nvSpPr>
        <p:spPr>
          <a:xfrm>
            <a:off x="3623220" y="5801780"/>
            <a:ext cx="2096269" cy="2582936"/>
          </a:xfrm>
          <a:custGeom>
            <a:avLst/>
            <a:gdLst/>
            <a:ahLst/>
            <a:cxnLst/>
            <a:rect l="l" t="t" r="r" b="b"/>
            <a:pathLst>
              <a:path w="38827" h="47841" fill="none" extrusionOk="0">
                <a:moveTo>
                  <a:pt x="863" y="42257"/>
                </a:moveTo>
                <a:cubicBezTo>
                  <a:pt x="432" y="35545"/>
                  <a:pt x="1" y="28768"/>
                  <a:pt x="1244" y="22156"/>
                </a:cubicBezTo>
                <a:cubicBezTo>
                  <a:pt x="2470" y="15544"/>
                  <a:pt x="5536" y="9048"/>
                  <a:pt x="10921" y="5022"/>
                </a:cubicBezTo>
                <a:cubicBezTo>
                  <a:pt x="16290" y="995"/>
                  <a:pt x="24195" y="1"/>
                  <a:pt x="29746" y="3779"/>
                </a:cubicBezTo>
                <a:cubicBezTo>
                  <a:pt x="32629" y="5734"/>
                  <a:pt x="34684" y="8767"/>
                  <a:pt x="35927" y="12015"/>
                </a:cubicBezTo>
                <a:cubicBezTo>
                  <a:pt x="37186" y="15279"/>
                  <a:pt x="37716" y="18759"/>
                  <a:pt x="38031" y="22239"/>
                </a:cubicBezTo>
                <a:cubicBezTo>
                  <a:pt x="38827" y="30773"/>
                  <a:pt x="38479" y="39390"/>
                  <a:pt x="36971" y="47841"/>
                </a:cubicBezTo>
              </a:path>
            </a:pathLst>
          </a:custGeom>
          <a:noFill/>
          <a:ln w="15750" cap="flat" cmpd="sng">
            <a:solidFill>
              <a:schemeClr val="dk1"/>
            </a:solidFill>
            <a:prstDash val="solid"/>
            <a:miter lim="16571"/>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3" name="Google Shape;23;p2"/>
          <p:cNvSpPr/>
          <p:nvPr/>
        </p:nvSpPr>
        <p:spPr>
          <a:xfrm>
            <a:off x="-1902782" y="-1258269"/>
            <a:ext cx="3399751" cy="5036079"/>
          </a:xfrm>
          <a:custGeom>
            <a:avLst/>
            <a:gdLst/>
            <a:ahLst/>
            <a:cxnLst/>
            <a:rect l="l" t="t" r="r" b="b"/>
            <a:pathLst>
              <a:path w="62970" h="93278" fill="none" extrusionOk="0">
                <a:moveTo>
                  <a:pt x="40384" y="0"/>
                </a:moveTo>
                <a:cubicBezTo>
                  <a:pt x="37152" y="6612"/>
                  <a:pt x="38296" y="15096"/>
                  <a:pt x="43151" y="20614"/>
                </a:cubicBezTo>
                <a:cubicBezTo>
                  <a:pt x="45836" y="23663"/>
                  <a:pt x="49415" y="25751"/>
                  <a:pt x="52795" y="28038"/>
                </a:cubicBezTo>
                <a:cubicBezTo>
                  <a:pt x="56159" y="30308"/>
                  <a:pt x="59490" y="32960"/>
                  <a:pt x="61230" y="36638"/>
                </a:cubicBezTo>
                <a:cubicBezTo>
                  <a:pt x="62970" y="40301"/>
                  <a:pt x="62688" y="45255"/>
                  <a:pt x="59540" y="47840"/>
                </a:cubicBezTo>
                <a:cubicBezTo>
                  <a:pt x="56242" y="50558"/>
                  <a:pt x="51304" y="49845"/>
                  <a:pt x="47459" y="51685"/>
                </a:cubicBezTo>
                <a:cubicBezTo>
                  <a:pt x="46001" y="52364"/>
                  <a:pt x="44626" y="53624"/>
                  <a:pt x="44576" y="55214"/>
                </a:cubicBezTo>
                <a:cubicBezTo>
                  <a:pt x="44543" y="56225"/>
                  <a:pt x="45024" y="57153"/>
                  <a:pt x="45554" y="58015"/>
                </a:cubicBezTo>
                <a:cubicBezTo>
                  <a:pt x="48023" y="62091"/>
                  <a:pt x="51503" y="65754"/>
                  <a:pt x="52431" y="70427"/>
                </a:cubicBezTo>
                <a:cubicBezTo>
                  <a:pt x="53674" y="76607"/>
                  <a:pt x="49945" y="82971"/>
                  <a:pt x="44742" y="86517"/>
                </a:cubicBezTo>
                <a:cubicBezTo>
                  <a:pt x="39555" y="90063"/>
                  <a:pt x="33126" y="91306"/>
                  <a:pt x="26862" y="92052"/>
                </a:cubicBezTo>
                <a:cubicBezTo>
                  <a:pt x="17947" y="93095"/>
                  <a:pt x="8965" y="93278"/>
                  <a:pt x="0" y="92598"/>
                </a:cubicBezTo>
              </a:path>
            </a:pathLst>
          </a:custGeom>
          <a:noFill/>
          <a:ln w="15750" cap="flat" cmpd="sng">
            <a:solidFill>
              <a:schemeClr val="dk1"/>
            </a:solidFill>
            <a:prstDash val="solid"/>
            <a:miter lim="16571"/>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4" name="Google Shape;24;p2"/>
          <p:cNvSpPr/>
          <p:nvPr/>
        </p:nvSpPr>
        <p:spPr>
          <a:xfrm rot="-5578358">
            <a:off x="10800579" y="6192130"/>
            <a:ext cx="1061045" cy="1440653"/>
          </a:xfrm>
          <a:custGeom>
            <a:avLst/>
            <a:gdLst/>
            <a:ahLst/>
            <a:cxnLst/>
            <a:rect l="l" t="t" r="r" b="b"/>
            <a:pathLst>
              <a:path w="23582" h="32019" extrusionOk="0">
                <a:moveTo>
                  <a:pt x="1443" y="0"/>
                </a:moveTo>
                <a:cubicBezTo>
                  <a:pt x="878" y="0"/>
                  <a:pt x="414" y="425"/>
                  <a:pt x="382" y="978"/>
                </a:cubicBezTo>
                <a:cubicBezTo>
                  <a:pt x="100" y="7441"/>
                  <a:pt x="117" y="26978"/>
                  <a:pt x="1" y="30309"/>
                </a:cubicBezTo>
                <a:cubicBezTo>
                  <a:pt x="1" y="30773"/>
                  <a:pt x="282" y="31187"/>
                  <a:pt x="730" y="31336"/>
                </a:cubicBezTo>
                <a:cubicBezTo>
                  <a:pt x="2337" y="31798"/>
                  <a:pt x="3906" y="32019"/>
                  <a:pt x="5425" y="32019"/>
                </a:cubicBezTo>
                <a:cubicBezTo>
                  <a:pt x="11204" y="32019"/>
                  <a:pt x="16269" y="28830"/>
                  <a:pt x="20035" y="23647"/>
                </a:cubicBezTo>
                <a:cubicBezTo>
                  <a:pt x="23581" y="18759"/>
                  <a:pt x="23532" y="13754"/>
                  <a:pt x="20367" y="9479"/>
                </a:cubicBezTo>
                <a:cubicBezTo>
                  <a:pt x="15196" y="2503"/>
                  <a:pt x="8817" y="581"/>
                  <a:pt x="1476" y="1"/>
                </a:cubicBezTo>
                <a:cubicBezTo>
                  <a:pt x="1465" y="0"/>
                  <a:pt x="1454" y="0"/>
                  <a:pt x="1443" y="0"/>
                </a:cubicBezTo>
                <a:close/>
              </a:path>
            </a:pathLst>
          </a:custGeom>
          <a:solidFill>
            <a:schemeClr val="accen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5" name="Google Shape;25;p2"/>
          <p:cNvSpPr/>
          <p:nvPr/>
        </p:nvSpPr>
        <p:spPr>
          <a:xfrm rot="-10453457">
            <a:off x="10332236" y="-1566486"/>
            <a:ext cx="2096299" cy="2582972"/>
          </a:xfrm>
          <a:custGeom>
            <a:avLst/>
            <a:gdLst/>
            <a:ahLst/>
            <a:cxnLst/>
            <a:rect l="l" t="t" r="r" b="b"/>
            <a:pathLst>
              <a:path w="38827" h="47841" fill="none" extrusionOk="0">
                <a:moveTo>
                  <a:pt x="863" y="42257"/>
                </a:moveTo>
                <a:cubicBezTo>
                  <a:pt x="432" y="35545"/>
                  <a:pt x="1" y="28768"/>
                  <a:pt x="1244" y="22156"/>
                </a:cubicBezTo>
                <a:cubicBezTo>
                  <a:pt x="2470" y="15544"/>
                  <a:pt x="5536" y="9048"/>
                  <a:pt x="10921" y="5022"/>
                </a:cubicBezTo>
                <a:cubicBezTo>
                  <a:pt x="16290" y="995"/>
                  <a:pt x="24195" y="1"/>
                  <a:pt x="29746" y="3779"/>
                </a:cubicBezTo>
                <a:cubicBezTo>
                  <a:pt x="32629" y="5734"/>
                  <a:pt x="34684" y="8767"/>
                  <a:pt x="35927" y="12015"/>
                </a:cubicBezTo>
                <a:cubicBezTo>
                  <a:pt x="37186" y="15279"/>
                  <a:pt x="37716" y="18759"/>
                  <a:pt x="38031" y="22239"/>
                </a:cubicBezTo>
                <a:cubicBezTo>
                  <a:pt x="38827" y="30773"/>
                  <a:pt x="38479" y="39390"/>
                  <a:pt x="36971" y="47841"/>
                </a:cubicBezTo>
              </a:path>
            </a:pathLst>
          </a:custGeom>
          <a:noFill/>
          <a:ln w="15750" cap="flat" cmpd="sng">
            <a:solidFill>
              <a:schemeClr val="dk1"/>
            </a:solidFill>
            <a:prstDash val="solid"/>
            <a:miter lim="16571"/>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2228211522"/>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spTree>
      <p:nvGrpSpPr>
        <p:cNvPr id="1" name="Shape 26"/>
        <p:cNvGrpSpPr/>
        <p:nvPr/>
      </p:nvGrpSpPr>
      <p:grpSpPr>
        <a:xfrm>
          <a:off x="0" y="0"/>
          <a:ext cx="0" cy="0"/>
          <a:chOff x="0" y="0"/>
          <a:chExt cx="0" cy="0"/>
        </a:xfrm>
      </p:grpSpPr>
      <p:sp>
        <p:nvSpPr>
          <p:cNvPr id="27" name="Google Shape;27;p3"/>
          <p:cNvSpPr txBox="1">
            <a:spLocks noGrp="1"/>
          </p:cNvSpPr>
          <p:nvPr>
            <p:ph type="title"/>
          </p:nvPr>
        </p:nvSpPr>
        <p:spPr>
          <a:xfrm>
            <a:off x="3042117" y="2999084"/>
            <a:ext cx="6126800" cy="14400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600"/>
              <a:buNone/>
              <a:defRPr sz="9333"/>
            </a:lvl1pPr>
            <a:lvl2pPr lvl="1" algn="ctr" rtl="0">
              <a:spcBef>
                <a:spcPts val="0"/>
              </a:spcBef>
              <a:spcAft>
                <a:spcPts val="0"/>
              </a:spcAft>
              <a:buSzPts val="3600"/>
              <a:buNone/>
              <a:defRPr sz="4800"/>
            </a:lvl2pPr>
            <a:lvl3pPr lvl="2" algn="ctr" rtl="0">
              <a:spcBef>
                <a:spcPts val="0"/>
              </a:spcBef>
              <a:spcAft>
                <a:spcPts val="0"/>
              </a:spcAft>
              <a:buSzPts val="3600"/>
              <a:buNone/>
              <a:defRPr sz="4800"/>
            </a:lvl3pPr>
            <a:lvl4pPr lvl="3" algn="ctr" rtl="0">
              <a:spcBef>
                <a:spcPts val="0"/>
              </a:spcBef>
              <a:spcAft>
                <a:spcPts val="0"/>
              </a:spcAft>
              <a:buSzPts val="3600"/>
              <a:buNone/>
              <a:defRPr sz="4800"/>
            </a:lvl4pPr>
            <a:lvl5pPr lvl="4" algn="ctr" rtl="0">
              <a:spcBef>
                <a:spcPts val="0"/>
              </a:spcBef>
              <a:spcAft>
                <a:spcPts val="0"/>
              </a:spcAft>
              <a:buSzPts val="3600"/>
              <a:buNone/>
              <a:defRPr sz="4800"/>
            </a:lvl5pPr>
            <a:lvl6pPr lvl="5" algn="ctr" rtl="0">
              <a:spcBef>
                <a:spcPts val="0"/>
              </a:spcBef>
              <a:spcAft>
                <a:spcPts val="0"/>
              </a:spcAft>
              <a:buSzPts val="3600"/>
              <a:buNone/>
              <a:defRPr sz="4800"/>
            </a:lvl6pPr>
            <a:lvl7pPr lvl="6" algn="ctr" rtl="0">
              <a:spcBef>
                <a:spcPts val="0"/>
              </a:spcBef>
              <a:spcAft>
                <a:spcPts val="0"/>
              </a:spcAft>
              <a:buSzPts val="3600"/>
              <a:buNone/>
              <a:defRPr sz="4800"/>
            </a:lvl7pPr>
            <a:lvl8pPr lvl="7" algn="ctr" rtl="0">
              <a:spcBef>
                <a:spcPts val="0"/>
              </a:spcBef>
              <a:spcAft>
                <a:spcPts val="0"/>
              </a:spcAft>
              <a:buSzPts val="3600"/>
              <a:buNone/>
              <a:defRPr sz="4800"/>
            </a:lvl8pPr>
            <a:lvl9pPr lvl="8" algn="ctr" rtl="0">
              <a:spcBef>
                <a:spcPts val="0"/>
              </a:spcBef>
              <a:spcAft>
                <a:spcPts val="0"/>
              </a:spcAft>
              <a:buSzPts val="3600"/>
              <a:buNone/>
              <a:defRPr sz="4800"/>
            </a:lvl9pPr>
          </a:lstStyle>
          <a:p>
            <a:endParaRPr/>
          </a:p>
        </p:txBody>
      </p:sp>
      <p:sp>
        <p:nvSpPr>
          <p:cNvPr id="28" name="Google Shape;28;p3"/>
          <p:cNvSpPr txBox="1">
            <a:spLocks noGrp="1"/>
          </p:cNvSpPr>
          <p:nvPr>
            <p:ph type="title" idx="2" hasCustomPrompt="1"/>
          </p:nvPr>
        </p:nvSpPr>
        <p:spPr>
          <a:xfrm>
            <a:off x="5137717" y="974533"/>
            <a:ext cx="1935600" cy="1377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6000"/>
              <a:buNone/>
              <a:defRPr sz="10666">
                <a:solidFill>
                  <a:schemeClr val="accent6"/>
                </a:solidFill>
              </a:defRPr>
            </a:lvl1pPr>
            <a:lvl2pPr lvl="1" algn="ctr" rtl="0">
              <a:spcBef>
                <a:spcPts val="0"/>
              </a:spcBef>
              <a:spcAft>
                <a:spcPts val="0"/>
              </a:spcAft>
              <a:buSzPts val="6000"/>
              <a:buNone/>
              <a:defRPr sz="8000"/>
            </a:lvl2pPr>
            <a:lvl3pPr lvl="2" algn="ctr" rtl="0">
              <a:spcBef>
                <a:spcPts val="0"/>
              </a:spcBef>
              <a:spcAft>
                <a:spcPts val="0"/>
              </a:spcAft>
              <a:buSzPts val="6000"/>
              <a:buNone/>
              <a:defRPr sz="8000"/>
            </a:lvl3pPr>
            <a:lvl4pPr lvl="3" algn="ctr" rtl="0">
              <a:spcBef>
                <a:spcPts val="0"/>
              </a:spcBef>
              <a:spcAft>
                <a:spcPts val="0"/>
              </a:spcAft>
              <a:buSzPts val="6000"/>
              <a:buNone/>
              <a:defRPr sz="8000"/>
            </a:lvl4pPr>
            <a:lvl5pPr lvl="4" algn="ctr" rtl="0">
              <a:spcBef>
                <a:spcPts val="0"/>
              </a:spcBef>
              <a:spcAft>
                <a:spcPts val="0"/>
              </a:spcAft>
              <a:buSzPts val="6000"/>
              <a:buNone/>
              <a:defRPr sz="8000"/>
            </a:lvl5pPr>
            <a:lvl6pPr lvl="5" algn="ctr" rtl="0">
              <a:spcBef>
                <a:spcPts val="0"/>
              </a:spcBef>
              <a:spcAft>
                <a:spcPts val="0"/>
              </a:spcAft>
              <a:buSzPts val="6000"/>
              <a:buNone/>
              <a:defRPr sz="8000"/>
            </a:lvl6pPr>
            <a:lvl7pPr lvl="6" algn="ctr" rtl="0">
              <a:spcBef>
                <a:spcPts val="0"/>
              </a:spcBef>
              <a:spcAft>
                <a:spcPts val="0"/>
              </a:spcAft>
              <a:buSzPts val="6000"/>
              <a:buNone/>
              <a:defRPr sz="8000"/>
            </a:lvl7pPr>
            <a:lvl8pPr lvl="7" algn="ctr" rtl="0">
              <a:spcBef>
                <a:spcPts val="0"/>
              </a:spcBef>
              <a:spcAft>
                <a:spcPts val="0"/>
              </a:spcAft>
              <a:buSzPts val="6000"/>
              <a:buNone/>
              <a:defRPr sz="8000"/>
            </a:lvl8pPr>
            <a:lvl9pPr lvl="8" algn="ctr" rtl="0">
              <a:spcBef>
                <a:spcPts val="0"/>
              </a:spcBef>
              <a:spcAft>
                <a:spcPts val="0"/>
              </a:spcAft>
              <a:buSzPts val="6000"/>
              <a:buNone/>
              <a:defRPr sz="8000"/>
            </a:lvl9pPr>
          </a:lstStyle>
          <a:p>
            <a:r>
              <a:t>xx%</a:t>
            </a:r>
          </a:p>
        </p:txBody>
      </p:sp>
      <p:sp>
        <p:nvSpPr>
          <p:cNvPr id="29" name="Google Shape;29;p3"/>
          <p:cNvSpPr txBox="1">
            <a:spLocks noGrp="1"/>
          </p:cNvSpPr>
          <p:nvPr>
            <p:ph type="subTitle" idx="1"/>
          </p:nvPr>
        </p:nvSpPr>
        <p:spPr>
          <a:xfrm>
            <a:off x="3043117" y="4557467"/>
            <a:ext cx="6124800" cy="510000"/>
          </a:xfrm>
          <a:prstGeom prst="rect">
            <a:avLst/>
          </a:prstGeom>
          <a:noFill/>
          <a:ln>
            <a:noFill/>
          </a:ln>
        </p:spPr>
        <p:txBody>
          <a:bodyPr spcFirstLastPara="1" wrap="square" lIns="91425" tIns="91425" rIns="91425" bIns="91425" anchor="ctr" anchorCtr="0">
            <a:noAutofit/>
          </a:bodyPr>
          <a:lstStyle>
            <a:lvl1pPr lvl="0" algn="ctr" rtl="0">
              <a:lnSpc>
                <a:spcPct val="100000"/>
              </a:lnSpc>
              <a:spcBef>
                <a:spcPts val="1333"/>
              </a:spcBef>
              <a:spcAft>
                <a:spcPts val="0"/>
              </a:spcAft>
              <a:buSzPts val="1400"/>
              <a:buNone/>
              <a:defRPr>
                <a:solidFill>
                  <a:schemeClr val="dk1"/>
                </a:solidFill>
                <a:latin typeface="Roboto Slab"/>
                <a:ea typeface="Roboto Slab"/>
                <a:cs typeface="Roboto Slab"/>
                <a:sym typeface="Roboto Slab"/>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30" name="Google Shape;30;p3"/>
          <p:cNvSpPr/>
          <p:nvPr/>
        </p:nvSpPr>
        <p:spPr>
          <a:xfrm rot="-4490720">
            <a:off x="536516" y="5052983"/>
            <a:ext cx="2379432" cy="4402271"/>
          </a:xfrm>
          <a:custGeom>
            <a:avLst/>
            <a:gdLst/>
            <a:ahLst/>
            <a:cxnLst/>
            <a:rect l="l" t="t" r="r" b="b"/>
            <a:pathLst>
              <a:path w="15594" h="28851" extrusionOk="0">
                <a:moveTo>
                  <a:pt x="13821" y="0"/>
                </a:moveTo>
                <a:lnTo>
                  <a:pt x="1028" y="514"/>
                </a:lnTo>
                <a:cubicBezTo>
                  <a:pt x="465" y="531"/>
                  <a:pt x="1" y="978"/>
                  <a:pt x="1" y="1558"/>
                </a:cubicBezTo>
                <a:cubicBezTo>
                  <a:pt x="17" y="7524"/>
                  <a:pt x="183" y="13506"/>
                  <a:pt x="481" y="19471"/>
                </a:cubicBezTo>
                <a:cubicBezTo>
                  <a:pt x="299" y="19670"/>
                  <a:pt x="233" y="19919"/>
                  <a:pt x="249" y="20184"/>
                </a:cubicBezTo>
                <a:cubicBezTo>
                  <a:pt x="481" y="22719"/>
                  <a:pt x="481" y="25271"/>
                  <a:pt x="282" y="27806"/>
                </a:cubicBezTo>
                <a:cubicBezTo>
                  <a:pt x="233" y="28370"/>
                  <a:pt x="796" y="28850"/>
                  <a:pt x="1326" y="28850"/>
                </a:cubicBezTo>
                <a:cubicBezTo>
                  <a:pt x="5850" y="28801"/>
                  <a:pt x="10374" y="28337"/>
                  <a:pt x="14832" y="27475"/>
                </a:cubicBezTo>
                <a:cubicBezTo>
                  <a:pt x="15279" y="27359"/>
                  <a:pt x="15594" y="26945"/>
                  <a:pt x="15594" y="26481"/>
                </a:cubicBezTo>
                <a:cubicBezTo>
                  <a:pt x="15097" y="17996"/>
                  <a:pt x="14848" y="9512"/>
                  <a:pt x="14865" y="1044"/>
                </a:cubicBezTo>
                <a:cubicBezTo>
                  <a:pt x="14865" y="464"/>
                  <a:pt x="14401" y="0"/>
                  <a:pt x="13821" y="0"/>
                </a:cubicBezTo>
                <a:close/>
              </a:path>
            </a:pathLst>
          </a:custGeom>
          <a:solidFill>
            <a:schemeClr val="l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1" name="Google Shape;31;p3"/>
          <p:cNvSpPr/>
          <p:nvPr/>
        </p:nvSpPr>
        <p:spPr>
          <a:xfrm rot="1472604">
            <a:off x="9649144" y="-558765"/>
            <a:ext cx="2876691" cy="2353631"/>
          </a:xfrm>
          <a:custGeom>
            <a:avLst/>
            <a:gdLst/>
            <a:ahLst/>
            <a:cxnLst/>
            <a:rect l="l" t="t" r="r" b="b"/>
            <a:pathLst>
              <a:path w="40401" h="33055" extrusionOk="0">
                <a:moveTo>
                  <a:pt x="7436" y="1"/>
                </a:moveTo>
                <a:cubicBezTo>
                  <a:pt x="7202" y="1"/>
                  <a:pt x="6960" y="95"/>
                  <a:pt x="6744" y="317"/>
                </a:cubicBezTo>
                <a:cubicBezTo>
                  <a:pt x="1955" y="5355"/>
                  <a:pt x="0" y="12762"/>
                  <a:pt x="1624" y="19523"/>
                </a:cubicBezTo>
                <a:cubicBezTo>
                  <a:pt x="2519" y="23202"/>
                  <a:pt x="4441" y="26516"/>
                  <a:pt x="7573" y="28703"/>
                </a:cubicBezTo>
                <a:cubicBezTo>
                  <a:pt x="10920" y="31023"/>
                  <a:pt x="14798" y="32482"/>
                  <a:pt x="18858" y="32929"/>
                </a:cubicBezTo>
                <a:cubicBezTo>
                  <a:pt x="19601" y="33013"/>
                  <a:pt x="20349" y="33054"/>
                  <a:pt x="21096" y="33054"/>
                </a:cubicBezTo>
                <a:cubicBezTo>
                  <a:pt x="27744" y="33054"/>
                  <a:pt x="34359" y="29775"/>
                  <a:pt x="37666" y="23832"/>
                </a:cubicBezTo>
                <a:cubicBezTo>
                  <a:pt x="39555" y="20434"/>
                  <a:pt x="40367" y="16491"/>
                  <a:pt x="40384" y="12613"/>
                </a:cubicBezTo>
                <a:cubicBezTo>
                  <a:pt x="40400" y="9050"/>
                  <a:pt x="39737" y="4874"/>
                  <a:pt x="37219" y="2140"/>
                </a:cubicBezTo>
                <a:cubicBezTo>
                  <a:pt x="36202" y="1036"/>
                  <a:pt x="34710" y="862"/>
                  <a:pt x="33227" y="862"/>
                </a:cubicBezTo>
                <a:cubicBezTo>
                  <a:pt x="32544" y="862"/>
                  <a:pt x="31864" y="899"/>
                  <a:pt x="31233" y="899"/>
                </a:cubicBezTo>
                <a:cubicBezTo>
                  <a:pt x="31156" y="899"/>
                  <a:pt x="31080" y="899"/>
                  <a:pt x="31004" y="897"/>
                </a:cubicBezTo>
                <a:lnTo>
                  <a:pt x="23431" y="748"/>
                </a:lnTo>
                <a:lnTo>
                  <a:pt x="8269" y="450"/>
                </a:lnTo>
                <a:cubicBezTo>
                  <a:pt x="8067" y="181"/>
                  <a:pt x="7759" y="1"/>
                  <a:pt x="7436" y="1"/>
                </a:cubicBezTo>
                <a:close/>
              </a:path>
            </a:pathLst>
          </a:cu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2" name="Google Shape;32;p3"/>
          <p:cNvSpPr/>
          <p:nvPr/>
        </p:nvSpPr>
        <p:spPr>
          <a:xfrm rot="-9327432">
            <a:off x="9215190" y="-1411221"/>
            <a:ext cx="2458705" cy="3029513"/>
          </a:xfrm>
          <a:custGeom>
            <a:avLst/>
            <a:gdLst/>
            <a:ahLst/>
            <a:cxnLst/>
            <a:rect l="l" t="t" r="r" b="b"/>
            <a:pathLst>
              <a:path w="38827" h="47841" fill="none" extrusionOk="0">
                <a:moveTo>
                  <a:pt x="863" y="42257"/>
                </a:moveTo>
                <a:cubicBezTo>
                  <a:pt x="432" y="35545"/>
                  <a:pt x="1" y="28768"/>
                  <a:pt x="1244" y="22156"/>
                </a:cubicBezTo>
                <a:cubicBezTo>
                  <a:pt x="2470" y="15544"/>
                  <a:pt x="5536" y="9048"/>
                  <a:pt x="10921" y="5022"/>
                </a:cubicBezTo>
                <a:cubicBezTo>
                  <a:pt x="16290" y="995"/>
                  <a:pt x="24195" y="1"/>
                  <a:pt x="29746" y="3779"/>
                </a:cubicBezTo>
                <a:cubicBezTo>
                  <a:pt x="32629" y="5734"/>
                  <a:pt x="34684" y="8767"/>
                  <a:pt x="35927" y="12015"/>
                </a:cubicBezTo>
                <a:cubicBezTo>
                  <a:pt x="37186" y="15279"/>
                  <a:pt x="37716" y="18759"/>
                  <a:pt x="38031" y="22239"/>
                </a:cubicBezTo>
                <a:cubicBezTo>
                  <a:pt x="38827" y="30773"/>
                  <a:pt x="38479" y="39390"/>
                  <a:pt x="36971" y="47841"/>
                </a:cubicBezTo>
              </a:path>
            </a:pathLst>
          </a:custGeom>
          <a:noFill/>
          <a:ln w="15750" cap="flat" cmpd="sng">
            <a:solidFill>
              <a:schemeClr val="dk1"/>
            </a:solidFill>
            <a:prstDash val="solid"/>
            <a:miter lim="16571"/>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3" name="Google Shape;33;p3"/>
          <p:cNvSpPr/>
          <p:nvPr/>
        </p:nvSpPr>
        <p:spPr>
          <a:xfrm rot="-8100000">
            <a:off x="10959236" y="1460621"/>
            <a:ext cx="1471193" cy="1894272"/>
          </a:xfrm>
          <a:custGeom>
            <a:avLst/>
            <a:gdLst/>
            <a:ahLst/>
            <a:cxnLst/>
            <a:rect l="l" t="t" r="r" b="b"/>
            <a:pathLst>
              <a:path w="24957" h="32134" extrusionOk="0">
                <a:moveTo>
                  <a:pt x="21809" y="1"/>
                </a:moveTo>
                <a:cubicBezTo>
                  <a:pt x="21721" y="1"/>
                  <a:pt x="21632" y="12"/>
                  <a:pt x="21543" y="36"/>
                </a:cubicBezTo>
                <a:cubicBezTo>
                  <a:pt x="15263" y="1892"/>
                  <a:pt x="9778" y="5786"/>
                  <a:pt x="5950" y="11089"/>
                </a:cubicBezTo>
                <a:cubicBezTo>
                  <a:pt x="1840" y="16823"/>
                  <a:pt x="1" y="24097"/>
                  <a:pt x="763" y="31107"/>
                </a:cubicBezTo>
                <a:cubicBezTo>
                  <a:pt x="835" y="31695"/>
                  <a:pt x="1229" y="32134"/>
                  <a:pt x="1796" y="32134"/>
                </a:cubicBezTo>
                <a:cubicBezTo>
                  <a:pt x="1884" y="32134"/>
                  <a:pt x="1976" y="32123"/>
                  <a:pt x="2072" y="32101"/>
                </a:cubicBezTo>
                <a:cubicBezTo>
                  <a:pt x="4773" y="31471"/>
                  <a:pt x="7458" y="31007"/>
                  <a:pt x="10192" y="30543"/>
                </a:cubicBezTo>
                <a:cubicBezTo>
                  <a:pt x="10540" y="30494"/>
                  <a:pt x="10904" y="30394"/>
                  <a:pt x="11219" y="30212"/>
                </a:cubicBezTo>
                <a:cubicBezTo>
                  <a:pt x="11667" y="29930"/>
                  <a:pt x="11865" y="29085"/>
                  <a:pt x="11832" y="28571"/>
                </a:cubicBezTo>
                <a:cubicBezTo>
                  <a:pt x="11219" y="20452"/>
                  <a:pt x="16340" y="13011"/>
                  <a:pt x="24145" y="10691"/>
                </a:cubicBezTo>
                <a:cubicBezTo>
                  <a:pt x="24526" y="10575"/>
                  <a:pt x="24957" y="10145"/>
                  <a:pt x="24907" y="9697"/>
                </a:cubicBezTo>
                <a:cubicBezTo>
                  <a:pt x="24509" y="6648"/>
                  <a:pt x="23813" y="3649"/>
                  <a:pt x="22819" y="765"/>
                </a:cubicBezTo>
                <a:cubicBezTo>
                  <a:pt x="22680" y="307"/>
                  <a:pt x="22262" y="1"/>
                  <a:pt x="21809" y="1"/>
                </a:cubicBezTo>
                <a:close/>
              </a:path>
            </a:pathLst>
          </a:custGeom>
          <a:solidFill>
            <a:schemeClr val="accen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4" name="Google Shape;34;p3"/>
          <p:cNvSpPr/>
          <p:nvPr/>
        </p:nvSpPr>
        <p:spPr>
          <a:xfrm rot="-5400000">
            <a:off x="3815875" y="6054219"/>
            <a:ext cx="786067" cy="1067300"/>
          </a:xfrm>
          <a:custGeom>
            <a:avLst/>
            <a:gdLst/>
            <a:ahLst/>
            <a:cxnLst/>
            <a:rect l="l" t="t" r="r" b="b"/>
            <a:pathLst>
              <a:path w="23582" h="32019" extrusionOk="0">
                <a:moveTo>
                  <a:pt x="1443" y="0"/>
                </a:moveTo>
                <a:cubicBezTo>
                  <a:pt x="878" y="0"/>
                  <a:pt x="414" y="425"/>
                  <a:pt x="382" y="978"/>
                </a:cubicBezTo>
                <a:cubicBezTo>
                  <a:pt x="100" y="7441"/>
                  <a:pt x="117" y="26978"/>
                  <a:pt x="1" y="30309"/>
                </a:cubicBezTo>
                <a:cubicBezTo>
                  <a:pt x="1" y="30773"/>
                  <a:pt x="282" y="31187"/>
                  <a:pt x="730" y="31336"/>
                </a:cubicBezTo>
                <a:cubicBezTo>
                  <a:pt x="2337" y="31798"/>
                  <a:pt x="3906" y="32019"/>
                  <a:pt x="5425" y="32019"/>
                </a:cubicBezTo>
                <a:cubicBezTo>
                  <a:pt x="11204" y="32019"/>
                  <a:pt x="16269" y="28830"/>
                  <a:pt x="20035" y="23647"/>
                </a:cubicBezTo>
                <a:cubicBezTo>
                  <a:pt x="23581" y="18759"/>
                  <a:pt x="23532" y="13754"/>
                  <a:pt x="20367" y="9479"/>
                </a:cubicBezTo>
                <a:cubicBezTo>
                  <a:pt x="15196" y="2503"/>
                  <a:pt x="8817" y="581"/>
                  <a:pt x="1476" y="1"/>
                </a:cubicBezTo>
                <a:cubicBezTo>
                  <a:pt x="1465" y="0"/>
                  <a:pt x="1454" y="0"/>
                  <a:pt x="1443" y="0"/>
                </a:cubicBezTo>
                <a:close/>
              </a:path>
            </a:pathLst>
          </a:custGeom>
          <a:solidFill>
            <a:schemeClr val="accen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5" name="Google Shape;35;p3"/>
          <p:cNvSpPr/>
          <p:nvPr/>
        </p:nvSpPr>
        <p:spPr>
          <a:xfrm rot="-6692913">
            <a:off x="2010817" y="5280001"/>
            <a:ext cx="2411091" cy="3571569"/>
          </a:xfrm>
          <a:custGeom>
            <a:avLst/>
            <a:gdLst/>
            <a:ahLst/>
            <a:cxnLst/>
            <a:rect l="l" t="t" r="r" b="b"/>
            <a:pathLst>
              <a:path w="62970" h="93278" fill="none" extrusionOk="0">
                <a:moveTo>
                  <a:pt x="40384" y="0"/>
                </a:moveTo>
                <a:cubicBezTo>
                  <a:pt x="37152" y="6612"/>
                  <a:pt x="38296" y="15096"/>
                  <a:pt x="43151" y="20614"/>
                </a:cubicBezTo>
                <a:cubicBezTo>
                  <a:pt x="45836" y="23663"/>
                  <a:pt x="49415" y="25751"/>
                  <a:pt x="52795" y="28038"/>
                </a:cubicBezTo>
                <a:cubicBezTo>
                  <a:pt x="56159" y="30308"/>
                  <a:pt x="59490" y="32960"/>
                  <a:pt x="61230" y="36638"/>
                </a:cubicBezTo>
                <a:cubicBezTo>
                  <a:pt x="62970" y="40301"/>
                  <a:pt x="62688" y="45255"/>
                  <a:pt x="59540" y="47840"/>
                </a:cubicBezTo>
                <a:cubicBezTo>
                  <a:pt x="56242" y="50558"/>
                  <a:pt x="51304" y="49845"/>
                  <a:pt x="47459" y="51685"/>
                </a:cubicBezTo>
                <a:cubicBezTo>
                  <a:pt x="46001" y="52364"/>
                  <a:pt x="44626" y="53624"/>
                  <a:pt x="44576" y="55214"/>
                </a:cubicBezTo>
                <a:cubicBezTo>
                  <a:pt x="44543" y="56225"/>
                  <a:pt x="45024" y="57153"/>
                  <a:pt x="45554" y="58015"/>
                </a:cubicBezTo>
                <a:cubicBezTo>
                  <a:pt x="48023" y="62091"/>
                  <a:pt x="51503" y="65754"/>
                  <a:pt x="52431" y="70427"/>
                </a:cubicBezTo>
                <a:cubicBezTo>
                  <a:pt x="53674" y="76607"/>
                  <a:pt x="49945" y="82971"/>
                  <a:pt x="44742" y="86517"/>
                </a:cubicBezTo>
                <a:cubicBezTo>
                  <a:pt x="39555" y="90063"/>
                  <a:pt x="33126" y="91306"/>
                  <a:pt x="26862" y="92052"/>
                </a:cubicBezTo>
                <a:cubicBezTo>
                  <a:pt x="17947" y="93095"/>
                  <a:pt x="8965" y="93278"/>
                  <a:pt x="0" y="92598"/>
                </a:cubicBezTo>
              </a:path>
            </a:pathLst>
          </a:custGeom>
          <a:noFill/>
          <a:ln w="15750" cap="flat" cmpd="sng">
            <a:solidFill>
              <a:srgbClr val="0E1C30"/>
            </a:solidFill>
            <a:prstDash val="solid"/>
            <a:miter lim="16571"/>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2944569529"/>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36"/>
        <p:cNvGrpSpPr/>
        <p:nvPr/>
      </p:nvGrpSpPr>
      <p:grpSpPr>
        <a:xfrm>
          <a:off x="0" y="0"/>
          <a:ext cx="0" cy="0"/>
          <a:chOff x="0" y="0"/>
          <a:chExt cx="0" cy="0"/>
        </a:xfrm>
      </p:grpSpPr>
      <p:sp>
        <p:nvSpPr>
          <p:cNvPr id="37" name="Google Shape;37;p4"/>
          <p:cNvSpPr txBox="1">
            <a:spLocks noGrp="1"/>
          </p:cNvSpPr>
          <p:nvPr>
            <p:ph type="title"/>
          </p:nvPr>
        </p:nvSpPr>
        <p:spPr>
          <a:xfrm>
            <a:off x="960000" y="720000"/>
            <a:ext cx="10272000" cy="763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40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38" name="Google Shape;38;p4"/>
          <p:cNvSpPr txBox="1">
            <a:spLocks noGrp="1"/>
          </p:cNvSpPr>
          <p:nvPr>
            <p:ph type="body" idx="1"/>
          </p:nvPr>
        </p:nvSpPr>
        <p:spPr>
          <a:xfrm>
            <a:off x="960000" y="1558900"/>
            <a:ext cx="10272000" cy="606400"/>
          </a:xfrm>
          <a:prstGeom prst="rect">
            <a:avLst/>
          </a:prstGeom>
        </p:spPr>
        <p:txBody>
          <a:bodyPr spcFirstLastPara="1" wrap="square" lIns="91425" tIns="91425" rIns="91425" bIns="91425" anchor="t" anchorCtr="0">
            <a:noAutofit/>
          </a:bodyPr>
          <a:lstStyle>
            <a:lvl1pPr marL="609585" lvl="0" indent="-423323" rtl="0">
              <a:lnSpc>
                <a:spcPct val="100000"/>
              </a:lnSpc>
              <a:spcBef>
                <a:spcPts val="0"/>
              </a:spcBef>
              <a:spcAft>
                <a:spcPts val="0"/>
              </a:spcAft>
              <a:buSzPts val="1400"/>
              <a:buFont typeface="Crete Round"/>
              <a:buAutoNum type="arabicPeriod"/>
              <a:defRPr sz="1467">
                <a:solidFill>
                  <a:srgbClr val="434343"/>
                </a:solidFill>
              </a:defRPr>
            </a:lvl1pPr>
            <a:lvl2pPr marL="1219170" lvl="1" indent="-423323" rtl="0">
              <a:lnSpc>
                <a:spcPct val="115000"/>
              </a:lnSpc>
              <a:spcBef>
                <a:spcPts val="0"/>
              </a:spcBef>
              <a:spcAft>
                <a:spcPts val="0"/>
              </a:spcAft>
              <a:buClr>
                <a:srgbClr val="434343"/>
              </a:buClr>
              <a:buSzPts val="1400"/>
              <a:buAutoNum type="alphaLcPeriod"/>
              <a:defRPr>
                <a:solidFill>
                  <a:srgbClr val="434343"/>
                </a:solidFill>
              </a:defRPr>
            </a:lvl2pPr>
            <a:lvl3pPr marL="1828754" lvl="2" indent="-423323" rtl="0">
              <a:lnSpc>
                <a:spcPct val="115000"/>
              </a:lnSpc>
              <a:spcBef>
                <a:spcPts val="0"/>
              </a:spcBef>
              <a:spcAft>
                <a:spcPts val="0"/>
              </a:spcAft>
              <a:buClr>
                <a:srgbClr val="434343"/>
              </a:buClr>
              <a:buSzPts val="1400"/>
              <a:buAutoNum type="romanLcPeriod"/>
              <a:defRPr>
                <a:solidFill>
                  <a:srgbClr val="434343"/>
                </a:solidFill>
              </a:defRPr>
            </a:lvl3pPr>
            <a:lvl4pPr marL="2438339" lvl="3" indent="-423323" rtl="0">
              <a:lnSpc>
                <a:spcPct val="115000"/>
              </a:lnSpc>
              <a:spcBef>
                <a:spcPts val="0"/>
              </a:spcBef>
              <a:spcAft>
                <a:spcPts val="0"/>
              </a:spcAft>
              <a:buClr>
                <a:srgbClr val="434343"/>
              </a:buClr>
              <a:buSzPts val="1400"/>
              <a:buAutoNum type="arabicPeriod"/>
              <a:defRPr>
                <a:solidFill>
                  <a:srgbClr val="434343"/>
                </a:solidFill>
              </a:defRPr>
            </a:lvl4pPr>
            <a:lvl5pPr marL="3047924" lvl="4" indent="-423323" rtl="0">
              <a:lnSpc>
                <a:spcPct val="115000"/>
              </a:lnSpc>
              <a:spcBef>
                <a:spcPts val="0"/>
              </a:spcBef>
              <a:spcAft>
                <a:spcPts val="0"/>
              </a:spcAft>
              <a:buClr>
                <a:srgbClr val="434343"/>
              </a:buClr>
              <a:buSzPts val="1400"/>
              <a:buAutoNum type="alphaLcPeriod"/>
              <a:defRPr>
                <a:solidFill>
                  <a:srgbClr val="434343"/>
                </a:solidFill>
              </a:defRPr>
            </a:lvl5pPr>
            <a:lvl6pPr marL="3657509" lvl="5" indent="-423323" rtl="0">
              <a:lnSpc>
                <a:spcPct val="115000"/>
              </a:lnSpc>
              <a:spcBef>
                <a:spcPts val="0"/>
              </a:spcBef>
              <a:spcAft>
                <a:spcPts val="0"/>
              </a:spcAft>
              <a:buClr>
                <a:srgbClr val="434343"/>
              </a:buClr>
              <a:buSzPts val="1400"/>
              <a:buAutoNum type="romanLcPeriod"/>
              <a:defRPr>
                <a:solidFill>
                  <a:srgbClr val="434343"/>
                </a:solidFill>
              </a:defRPr>
            </a:lvl6pPr>
            <a:lvl7pPr marL="4267093" lvl="6" indent="-423323" rtl="0">
              <a:lnSpc>
                <a:spcPct val="115000"/>
              </a:lnSpc>
              <a:spcBef>
                <a:spcPts val="0"/>
              </a:spcBef>
              <a:spcAft>
                <a:spcPts val="0"/>
              </a:spcAft>
              <a:buClr>
                <a:srgbClr val="434343"/>
              </a:buClr>
              <a:buSzPts val="1400"/>
              <a:buAutoNum type="arabicPeriod"/>
              <a:defRPr>
                <a:solidFill>
                  <a:srgbClr val="434343"/>
                </a:solidFill>
              </a:defRPr>
            </a:lvl7pPr>
            <a:lvl8pPr marL="4876678" lvl="7" indent="-423323" rtl="0">
              <a:lnSpc>
                <a:spcPct val="115000"/>
              </a:lnSpc>
              <a:spcBef>
                <a:spcPts val="0"/>
              </a:spcBef>
              <a:spcAft>
                <a:spcPts val="0"/>
              </a:spcAft>
              <a:buClr>
                <a:srgbClr val="434343"/>
              </a:buClr>
              <a:buSzPts val="1400"/>
              <a:buAutoNum type="alphaLcPeriod"/>
              <a:defRPr>
                <a:solidFill>
                  <a:srgbClr val="434343"/>
                </a:solidFill>
              </a:defRPr>
            </a:lvl8pPr>
            <a:lvl9pPr marL="5486263" lvl="8" indent="-423323" rtl="0">
              <a:lnSpc>
                <a:spcPct val="115000"/>
              </a:lnSpc>
              <a:spcBef>
                <a:spcPts val="0"/>
              </a:spcBef>
              <a:spcAft>
                <a:spcPts val="0"/>
              </a:spcAft>
              <a:buClr>
                <a:srgbClr val="434343"/>
              </a:buClr>
              <a:buSzPts val="1400"/>
              <a:buAutoNum type="romanLcPeriod"/>
              <a:defRPr>
                <a:solidFill>
                  <a:srgbClr val="434343"/>
                </a:solidFill>
              </a:defRPr>
            </a:lvl9pPr>
          </a:lstStyle>
          <a:p>
            <a:endParaRPr/>
          </a:p>
        </p:txBody>
      </p:sp>
      <p:sp>
        <p:nvSpPr>
          <p:cNvPr id="39" name="Google Shape;39;p4"/>
          <p:cNvSpPr/>
          <p:nvPr/>
        </p:nvSpPr>
        <p:spPr>
          <a:xfrm rot="6201385" flipH="1">
            <a:off x="11408057" y="807360"/>
            <a:ext cx="2503561" cy="2340657"/>
          </a:xfrm>
          <a:custGeom>
            <a:avLst/>
            <a:gdLst/>
            <a:ahLst/>
            <a:cxnLst/>
            <a:rect l="l" t="t" r="r" b="b"/>
            <a:pathLst>
              <a:path w="26664" h="24929" extrusionOk="0">
                <a:moveTo>
                  <a:pt x="14316" y="1"/>
                </a:moveTo>
                <a:cubicBezTo>
                  <a:pt x="9286" y="1"/>
                  <a:pt x="4073" y="3865"/>
                  <a:pt x="2121" y="8257"/>
                </a:cubicBezTo>
                <a:cubicBezTo>
                  <a:pt x="0" y="13029"/>
                  <a:pt x="1193" y="18564"/>
                  <a:pt x="5303" y="21845"/>
                </a:cubicBezTo>
                <a:cubicBezTo>
                  <a:pt x="7965" y="23969"/>
                  <a:pt x="10917" y="24928"/>
                  <a:pt x="13705" y="24928"/>
                </a:cubicBezTo>
                <a:cubicBezTo>
                  <a:pt x="20704" y="24928"/>
                  <a:pt x="26663" y="18878"/>
                  <a:pt x="24376" y="10013"/>
                </a:cubicBezTo>
                <a:cubicBezTo>
                  <a:pt x="23316" y="5870"/>
                  <a:pt x="21493" y="1844"/>
                  <a:pt x="17118" y="435"/>
                </a:cubicBezTo>
                <a:cubicBezTo>
                  <a:pt x="16206" y="138"/>
                  <a:pt x="15264" y="1"/>
                  <a:pt x="14316" y="1"/>
                </a:cubicBezTo>
                <a:close/>
              </a:path>
            </a:pathLst>
          </a:cu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0" name="Google Shape;40;p4"/>
          <p:cNvSpPr/>
          <p:nvPr/>
        </p:nvSpPr>
        <p:spPr>
          <a:xfrm rot="-5254447" flipH="1">
            <a:off x="10154307" y="-413610"/>
            <a:ext cx="835709" cy="1134703"/>
          </a:xfrm>
          <a:custGeom>
            <a:avLst/>
            <a:gdLst/>
            <a:ahLst/>
            <a:cxnLst/>
            <a:rect l="l" t="t" r="r" b="b"/>
            <a:pathLst>
              <a:path w="23582" h="32019" extrusionOk="0">
                <a:moveTo>
                  <a:pt x="1443" y="0"/>
                </a:moveTo>
                <a:cubicBezTo>
                  <a:pt x="878" y="0"/>
                  <a:pt x="414" y="425"/>
                  <a:pt x="382" y="978"/>
                </a:cubicBezTo>
                <a:cubicBezTo>
                  <a:pt x="100" y="7441"/>
                  <a:pt x="117" y="26978"/>
                  <a:pt x="1" y="30309"/>
                </a:cubicBezTo>
                <a:cubicBezTo>
                  <a:pt x="1" y="30773"/>
                  <a:pt x="282" y="31187"/>
                  <a:pt x="730" y="31336"/>
                </a:cubicBezTo>
                <a:cubicBezTo>
                  <a:pt x="2337" y="31798"/>
                  <a:pt x="3906" y="32019"/>
                  <a:pt x="5425" y="32019"/>
                </a:cubicBezTo>
                <a:cubicBezTo>
                  <a:pt x="11204" y="32019"/>
                  <a:pt x="16269" y="28830"/>
                  <a:pt x="20035" y="23647"/>
                </a:cubicBezTo>
                <a:cubicBezTo>
                  <a:pt x="23581" y="18759"/>
                  <a:pt x="23532" y="13754"/>
                  <a:pt x="20367" y="9479"/>
                </a:cubicBezTo>
                <a:cubicBezTo>
                  <a:pt x="15196" y="2503"/>
                  <a:pt x="8817" y="581"/>
                  <a:pt x="1476" y="1"/>
                </a:cubicBezTo>
                <a:cubicBezTo>
                  <a:pt x="1465" y="0"/>
                  <a:pt x="1454" y="0"/>
                  <a:pt x="1443" y="0"/>
                </a:cubicBezTo>
                <a:close/>
              </a:path>
            </a:pathLst>
          </a:custGeom>
          <a:solidFill>
            <a:schemeClr val="accen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1" name="Google Shape;41;p4"/>
          <p:cNvSpPr/>
          <p:nvPr/>
        </p:nvSpPr>
        <p:spPr>
          <a:xfrm rot="-10505965" flipH="1">
            <a:off x="9654820" y="-1718017"/>
            <a:ext cx="1834681" cy="2561809"/>
          </a:xfrm>
          <a:custGeom>
            <a:avLst/>
            <a:gdLst/>
            <a:ahLst/>
            <a:cxnLst/>
            <a:rect l="l" t="t" r="r" b="b"/>
            <a:pathLst>
              <a:path w="38827" h="47841" fill="none" extrusionOk="0">
                <a:moveTo>
                  <a:pt x="863" y="42257"/>
                </a:moveTo>
                <a:cubicBezTo>
                  <a:pt x="432" y="35545"/>
                  <a:pt x="1" y="28768"/>
                  <a:pt x="1244" y="22156"/>
                </a:cubicBezTo>
                <a:cubicBezTo>
                  <a:pt x="2470" y="15544"/>
                  <a:pt x="5536" y="9048"/>
                  <a:pt x="10921" y="5022"/>
                </a:cubicBezTo>
                <a:cubicBezTo>
                  <a:pt x="16290" y="995"/>
                  <a:pt x="24195" y="1"/>
                  <a:pt x="29746" y="3779"/>
                </a:cubicBezTo>
                <a:cubicBezTo>
                  <a:pt x="32629" y="5734"/>
                  <a:pt x="34684" y="8767"/>
                  <a:pt x="35927" y="12015"/>
                </a:cubicBezTo>
                <a:cubicBezTo>
                  <a:pt x="37186" y="15279"/>
                  <a:pt x="37716" y="18759"/>
                  <a:pt x="38031" y="22239"/>
                </a:cubicBezTo>
                <a:cubicBezTo>
                  <a:pt x="38827" y="30773"/>
                  <a:pt x="38479" y="39390"/>
                  <a:pt x="36971" y="47841"/>
                </a:cubicBezTo>
              </a:path>
            </a:pathLst>
          </a:custGeom>
          <a:noFill/>
          <a:ln w="15750" cap="flat" cmpd="sng">
            <a:solidFill>
              <a:schemeClr val="dk1"/>
            </a:solidFill>
            <a:prstDash val="solid"/>
            <a:miter lim="16571"/>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2" name="Google Shape;42;p4"/>
          <p:cNvSpPr/>
          <p:nvPr/>
        </p:nvSpPr>
        <p:spPr>
          <a:xfrm>
            <a:off x="11775199" y="2587360"/>
            <a:ext cx="945911" cy="915136"/>
          </a:xfrm>
          <a:custGeom>
            <a:avLst/>
            <a:gdLst/>
            <a:ahLst/>
            <a:cxnLst/>
            <a:rect l="l" t="t" r="r" b="b"/>
            <a:pathLst>
              <a:path w="11816" h="11433" extrusionOk="0">
                <a:moveTo>
                  <a:pt x="5624" y="0"/>
                </a:moveTo>
                <a:cubicBezTo>
                  <a:pt x="5116" y="0"/>
                  <a:pt x="4606" y="74"/>
                  <a:pt x="4110" y="228"/>
                </a:cubicBezTo>
                <a:cubicBezTo>
                  <a:pt x="2337" y="808"/>
                  <a:pt x="1061" y="2349"/>
                  <a:pt x="829" y="4205"/>
                </a:cubicBezTo>
                <a:cubicBezTo>
                  <a:pt x="0" y="6442"/>
                  <a:pt x="713" y="8961"/>
                  <a:pt x="2585" y="10419"/>
                </a:cubicBezTo>
                <a:cubicBezTo>
                  <a:pt x="3500" y="11109"/>
                  <a:pt x="4598" y="11433"/>
                  <a:pt x="5702" y="11433"/>
                </a:cubicBezTo>
                <a:cubicBezTo>
                  <a:pt x="7039" y="11433"/>
                  <a:pt x="8386" y="10959"/>
                  <a:pt x="9429" y="10088"/>
                </a:cubicBezTo>
                <a:cubicBezTo>
                  <a:pt x="11434" y="8414"/>
                  <a:pt x="11815" y="5481"/>
                  <a:pt x="10705" y="3161"/>
                </a:cubicBezTo>
                <a:cubicBezTo>
                  <a:pt x="9784" y="1253"/>
                  <a:pt x="7724" y="0"/>
                  <a:pt x="5624" y="0"/>
                </a:cubicBezTo>
                <a:close/>
              </a:path>
            </a:pathLst>
          </a:custGeom>
          <a:solidFill>
            <a:schemeClr val="dk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3" name="Google Shape;43;p4"/>
          <p:cNvSpPr/>
          <p:nvPr/>
        </p:nvSpPr>
        <p:spPr>
          <a:xfrm rot="-5400000">
            <a:off x="1347313" y="5648795"/>
            <a:ext cx="2164828" cy="2939451"/>
          </a:xfrm>
          <a:custGeom>
            <a:avLst/>
            <a:gdLst/>
            <a:ahLst/>
            <a:cxnLst/>
            <a:rect l="l" t="t" r="r" b="b"/>
            <a:pathLst>
              <a:path w="23582" h="32019" extrusionOk="0">
                <a:moveTo>
                  <a:pt x="1443" y="0"/>
                </a:moveTo>
                <a:cubicBezTo>
                  <a:pt x="878" y="0"/>
                  <a:pt x="414" y="425"/>
                  <a:pt x="382" y="978"/>
                </a:cubicBezTo>
                <a:cubicBezTo>
                  <a:pt x="100" y="7441"/>
                  <a:pt x="117" y="26978"/>
                  <a:pt x="1" y="30309"/>
                </a:cubicBezTo>
                <a:cubicBezTo>
                  <a:pt x="1" y="30773"/>
                  <a:pt x="282" y="31187"/>
                  <a:pt x="730" y="31336"/>
                </a:cubicBezTo>
                <a:cubicBezTo>
                  <a:pt x="2337" y="31798"/>
                  <a:pt x="3906" y="32019"/>
                  <a:pt x="5425" y="32019"/>
                </a:cubicBezTo>
                <a:cubicBezTo>
                  <a:pt x="11204" y="32019"/>
                  <a:pt x="16269" y="28830"/>
                  <a:pt x="20035" y="23647"/>
                </a:cubicBezTo>
                <a:cubicBezTo>
                  <a:pt x="23581" y="18759"/>
                  <a:pt x="23532" y="13754"/>
                  <a:pt x="20367" y="9479"/>
                </a:cubicBezTo>
                <a:cubicBezTo>
                  <a:pt x="15196" y="2503"/>
                  <a:pt x="8817" y="581"/>
                  <a:pt x="1476" y="1"/>
                </a:cubicBezTo>
                <a:cubicBezTo>
                  <a:pt x="1465" y="0"/>
                  <a:pt x="1454" y="0"/>
                  <a:pt x="1443" y="0"/>
                </a:cubicBezTo>
                <a:close/>
              </a:path>
            </a:pathLst>
          </a:custGeom>
          <a:solidFill>
            <a:schemeClr val="accent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4" name="Google Shape;44;p4"/>
          <p:cNvSpPr/>
          <p:nvPr/>
        </p:nvSpPr>
        <p:spPr>
          <a:xfrm rot="512381">
            <a:off x="417966" y="6039764"/>
            <a:ext cx="977589" cy="1217259"/>
          </a:xfrm>
          <a:custGeom>
            <a:avLst/>
            <a:gdLst/>
            <a:ahLst/>
            <a:cxnLst/>
            <a:rect l="l" t="t" r="r" b="b"/>
            <a:pathLst>
              <a:path w="24957" h="32134" extrusionOk="0">
                <a:moveTo>
                  <a:pt x="21809" y="1"/>
                </a:moveTo>
                <a:cubicBezTo>
                  <a:pt x="21721" y="1"/>
                  <a:pt x="21632" y="12"/>
                  <a:pt x="21543" y="36"/>
                </a:cubicBezTo>
                <a:cubicBezTo>
                  <a:pt x="15263" y="1892"/>
                  <a:pt x="9778" y="5786"/>
                  <a:pt x="5950" y="11089"/>
                </a:cubicBezTo>
                <a:cubicBezTo>
                  <a:pt x="1840" y="16823"/>
                  <a:pt x="1" y="24097"/>
                  <a:pt x="763" y="31107"/>
                </a:cubicBezTo>
                <a:cubicBezTo>
                  <a:pt x="835" y="31695"/>
                  <a:pt x="1229" y="32134"/>
                  <a:pt x="1796" y="32134"/>
                </a:cubicBezTo>
                <a:cubicBezTo>
                  <a:pt x="1884" y="32134"/>
                  <a:pt x="1976" y="32123"/>
                  <a:pt x="2072" y="32101"/>
                </a:cubicBezTo>
                <a:cubicBezTo>
                  <a:pt x="4773" y="31471"/>
                  <a:pt x="7458" y="31007"/>
                  <a:pt x="10192" y="30543"/>
                </a:cubicBezTo>
                <a:cubicBezTo>
                  <a:pt x="10540" y="30494"/>
                  <a:pt x="10904" y="30394"/>
                  <a:pt x="11219" y="30212"/>
                </a:cubicBezTo>
                <a:cubicBezTo>
                  <a:pt x="11667" y="29930"/>
                  <a:pt x="11865" y="29085"/>
                  <a:pt x="11832" y="28571"/>
                </a:cubicBezTo>
                <a:cubicBezTo>
                  <a:pt x="11219" y="20452"/>
                  <a:pt x="16340" y="13011"/>
                  <a:pt x="24145" y="10691"/>
                </a:cubicBezTo>
                <a:cubicBezTo>
                  <a:pt x="24526" y="10575"/>
                  <a:pt x="24957" y="10145"/>
                  <a:pt x="24907" y="9697"/>
                </a:cubicBezTo>
                <a:cubicBezTo>
                  <a:pt x="24509" y="6648"/>
                  <a:pt x="23813" y="3649"/>
                  <a:pt x="22819" y="765"/>
                </a:cubicBezTo>
                <a:cubicBezTo>
                  <a:pt x="22680" y="307"/>
                  <a:pt x="22262" y="1"/>
                  <a:pt x="21809" y="1"/>
                </a:cubicBezTo>
                <a:close/>
              </a:path>
            </a:pathLst>
          </a:custGeom>
          <a:solidFill>
            <a:schemeClr val="accen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3365713081"/>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matchingName="Title and two columns" type="twoColTx">
  <p:cSld name="Title and two columns">
    <p:spTree>
      <p:nvGrpSpPr>
        <p:cNvPr id="1" name="Shape 45"/>
        <p:cNvGrpSpPr/>
        <p:nvPr/>
      </p:nvGrpSpPr>
      <p:grpSpPr>
        <a:xfrm>
          <a:off x="0" y="0"/>
          <a:ext cx="0" cy="0"/>
          <a:chOff x="0" y="0"/>
          <a:chExt cx="0" cy="0"/>
        </a:xfrm>
      </p:grpSpPr>
      <p:sp>
        <p:nvSpPr>
          <p:cNvPr id="46" name="Google Shape;46;p5"/>
          <p:cNvSpPr/>
          <p:nvPr/>
        </p:nvSpPr>
        <p:spPr>
          <a:xfrm rot="129738">
            <a:off x="962575" y="1659927"/>
            <a:ext cx="10272036" cy="4465957"/>
          </a:xfrm>
          <a:custGeom>
            <a:avLst/>
            <a:gdLst/>
            <a:ahLst/>
            <a:cxnLst/>
            <a:rect l="l" t="t" r="r" b="b"/>
            <a:pathLst>
              <a:path w="24940" h="8540" extrusionOk="0">
                <a:moveTo>
                  <a:pt x="21687" y="0"/>
                </a:moveTo>
                <a:cubicBezTo>
                  <a:pt x="21506" y="0"/>
                  <a:pt x="21341" y="2"/>
                  <a:pt x="21211" y="5"/>
                </a:cubicBezTo>
                <a:lnTo>
                  <a:pt x="17533" y="55"/>
                </a:lnTo>
                <a:cubicBezTo>
                  <a:pt x="12793" y="138"/>
                  <a:pt x="8004" y="5"/>
                  <a:pt x="3282" y="353"/>
                </a:cubicBezTo>
                <a:cubicBezTo>
                  <a:pt x="2470" y="403"/>
                  <a:pt x="1426" y="353"/>
                  <a:pt x="779" y="933"/>
                </a:cubicBezTo>
                <a:cubicBezTo>
                  <a:pt x="0" y="1646"/>
                  <a:pt x="150" y="3021"/>
                  <a:pt x="166" y="3982"/>
                </a:cubicBezTo>
                <a:cubicBezTo>
                  <a:pt x="183" y="5722"/>
                  <a:pt x="50" y="8141"/>
                  <a:pt x="2287" y="8324"/>
                </a:cubicBezTo>
                <a:cubicBezTo>
                  <a:pt x="4238" y="8482"/>
                  <a:pt x="6211" y="8540"/>
                  <a:pt x="8188" y="8540"/>
                </a:cubicBezTo>
                <a:cubicBezTo>
                  <a:pt x="10982" y="8540"/>
                  <a:pt x="13783" y="8424"/>
                  <a:pt x="16538" y="8307"/>
                </a:cubicBezTo>
                <a:cubicBezTo>
                  <a:pt x="17897" y="8257"/>
                  <a:pt x="19256" y="8175"/>
                  <a:pt x="20615" y="8092"/>
                </a:cubicBezTo>
                <a:cubicBezTo>
                  <a:pt x="21626" y="8025"/>
                  <a:pt x="23067" y="8191"/>
                  <a:pt x="23979" y="7694"/>
                </a:cubicBezTo>
                <a:cubicBezTo>
                  <a:pt x="24923" y="7164"/>
                  <a:pt x="24774" y="5937"/>
                  <a:pt x="24807" y="5009"/>
                </a:cubicBezTo>
                <a:cubicBezTo>
                  <a:pt x="24840" y="3684"/>
                  <a:pt x="24874" y="2358"/>
                  <a:pt x="24923" y="1032"/>
                </a:cubicBezTo>
                <a:cubicBezTo>
                  <a:pt x="24940" y="88"/>
                  <a:pt x="23399" y="22"/>
                  <a:pt x="23399" y="22"/>
                </a:cubicBezTo>
                <a:cubicBezTo>
                  <a:pt x="23399" y="22"/>
                  <a:pt x="22412" y="0"/>
                  <a:pt x="21687" y="0"/>
                </a:cubicBezTo>
                <a:close/>
              </a:path>
            </a:pathLst>
          </a:custGeom>
          <a:solidFill>
            <a:schemeClr val="accent5"/>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7" name="Google Shape;47;p5"/>
          <p:cNvSpPr txBox="1">
            <a:spLocks noGrp="1"/>
          </p:cNvSpPr>
          <p:nvPr>
            <p:ph type="subTitle" idx="1"/>
          </p:nvPr>
        </p:nvSpPr>
        <p:spPr>
          <a:xfrm>
            <a:off x="1623189" y="2092533"/>
            <a:ext cx="1344000" cy="819600"/>
          </a:xfrm>
          <a:prstGeom prst="rect">
            <a:avLst/>
          </a:prstGeom>
          <a:noFill/>
          <a:ln>
            <a:noFill/>
          </a:ln>
        </p:spPr>
        <p:txBody>
          <a:bodyPr spcFirstLastPara="1" wrap="square" lIns="91425" tIns="91425" rIns="91425" bIns="91425" anchor="ctr" anchorCtr="0">
            <a:noAutofit/>
          </a:bodyPr>
          <a:lstStyle>
            <a:lvl1pPr lvl="0" algn="ctr" rtl="0">
              <a:lnSpc>
                <a:spcPct val="100000"/>
              </a:lnSpc>
              <a:spcBef>
                <a:spcPts val="0"/>
              </a:spcBef>
              <a:spcAft>
                <a:spcPts val="0"/>
              </a:spcAft>
              <a:buSzPts val="2500"/>
              <a:buFont typeface="Bebas Neue"/>
              <a:buNone/>
              <a:defRPr sz="6133" b="1">
                <a:solidFill>
                  <a:schemeClr val="accent4"/>
                </a:solidFill>
                <a:latin typeface="Crete Round"/>
                <a:ea typeface="Crete Round"/>
                <a:cs typeface="Crete Round"/>
                <a:sym typeface="Crete Round"/>
              </a:defRPr>
            </a:lvl1pPr>
            <a:lvl2pPr lvl="1" algn="ctr" rtl="0">
              <a:lnSpc>
                <a:spcPct val="100000"/>
              </a:lnSpc>
              <a:spcBef>
                <a:spcPts val="0"/>
              </a:spcBef>
              <a:spcAft>
                <a:spcPts val="0"/>
              </a:spcAft>
              <a:buSzPts val="2500"/>
              <a:buFont typeface="Bebas Neue"/>
              <a:buNone/>
              <a:defRPr sz="3333">
                <a:latin typeface="Bebas Neue"/>
                <a:ea typeface="Bebas Neue"/>
                <a:cs typeface="Bebas Neue"/>
                <a:sym typeface="Bebas Neue"/>
              </a:defRPr>
            </a:lvl2pPr>
            <a:lvl3pPr lvl="2" algn="ctr" rtl="0">
              <a:lnSpc>
                <a:spcPct val="100000"/>
              </a:lnSpc>
              <a:spcBef>
                <a:spcPts val="0"/>
              </a:spcBef>
              <a:spcAft>
                <a:spcPts val="0"/>
              </a:spcAft>
              <a:buSzPts val="2500"/>
              <a:buFont typeface="Bebas Neue"/>
              <a:buNone/>
              <a:defRPr sz="3333">
                <a:latin typeface="Bebas Neue"/>
                <a:ea typeface="Bebas Neue"/>
                <a:cs typeface="Bebas Neue"/>
                <a:sym typeface="Bebas Neue"/>
              </a:defRPr>
            </a:lvl3pPr>
            <a:lvl4pPr lvl="3" algn="ctr" rtl="0">
              <a:lnSpc>
                <a:spcPct val="100000"/>
              </a:lnSpc>
              <a:spcBef>
                <a:spcPts val="0"/>
              </a:spcBef>
              <a:spcAft>
                <a:spcPts val="0"/>
              </a:spcAft>
              <a:buSzPts val="2500"/>
              <a:buFont typeface="Bebas Neue"/>
              <a:buNone/>
              <a:defRPr sz="3333">
                <a:latin typeface="Bebas Neue"/>
                <a:ea typeface="Bebas Neue"/>
                <a:cs typeface="Bebas Neue"/>
                <a:sym typeface="Bebas Neue"/>
              </a:defRPr>
            </a:lvl4pPr>
            <a:lvl5pPr lvl="4" algn="ctr" rtl="0">
              <a:lnSpc>
                <a:spcPct val="100000"/>
              </a:lnSpc>
              <a:spcBef>
                <a:spcPts val="0"/>
              </a:spcBef>
              <a:spcAft>
                <a:spcPts val="0"/>
              </a:spcAft>
              <a:buSzPts val="2500"/>
              <a:buFont typeface="Bebas Neue"/>
              <a:buNone/>
              <a:defRPr sz="3333">
                <a:latin typeface="Bebas Neue"/>
                <a:ea typeface="Bebas Neue"/>
                <a:cs typeface="Bebas Neue"/>
                <a:sym typeface="Bebas Neue"/>
              </a:defRPr>
            </a:lvl5pPr>
            <a:lvl6pPr lvl="5" algn="ctr" rtl="0">
              <a:lnSpc>
                <a:spcPct val="100000"/>
              </a:lnSpc>
              <a:spcBef>
                <a:spcPts val="0"/>
              </a:spcBef>
              <a:spcAft>
                <a:spcPts val="0"/>
              </a:spcAft>
              <a:buSzPts val="2500"/>
              <a:buFont typeface="Bebas Neue"/>
              <a:buNone/>
              <a:defRPr sz="3333">
                <a:latin typeface="Bebas Neue"/>
                <a:ea typeface="Bebas Neue"/>
                <a:cs typeface="Bebas Neue"/>
                <a:sym typeface="Bebas Neue"/>
              </a:defRPr>
            </a:lvl6pPr>
            <a:lvl7pPr lvl="6" algn="ctr" rtl="0">
              <a:lnSpc>
                <a:spcPct val="100000"/>
              </a:lnSpc>
              <a:spcBef>
                <a:spcPts val="0"/>
              </a:spcBef>
              <a:spcAft>
                <a:spcPts val="0"/>
              </a:spcAft>
              <a:buSzPts val="2500"/>
              <a:buFont typeface="Bebas Neue"/>
              <a:buNone/>
              <a:defRPr sz="3333">
                <a:latin typeface="Bebas Neue"/>
                <a:ea typeface="Bebas Neue"/>
                <a:cs typeface="Bebas Neue"/>
                <a:sym typeface="Bebas Neue"/>
              </a:defRPr>
            </a:lvl7pPr>
            <a:lvl8pPr lvl="7" algn="ctr" rtl="0">
              <a:lnSpc>
                <a:spcPct val="100000"/>
              </a:lnSpc>
              <a:spcBef>
                <a:spcPts val="0"/>
              </a:spcBef>
              <a:spcAft>
                <a:spcPts val="0"/>
              </a:spcAft>
              <a:buSzPts val="2500"/>
              <a:buFont typeface="Bebas Neue"/>
              <a:buNone/>
              <a:defRPr sz="3333">
                <a:latin typeface="Bebas Neue"/>
                <a:ea typeface="Bebas Neue"/>
                <a:cs typeface="Bebas Neue"/>
                <a:sym typeface="Bebas Neue"/>
              </a:defRPr>
            </a:lvl8pPr>
            <a:lvl9pPr lvl="8" algn="ctr" rtl="0">
              <a:lnSpc>
                <a:spcPct val="100000"/>
              </a:lnSpc>
              <a:spcBef>
                <a:spcPts val="0"/>
              </a:spcBef>
              <a:spcAft>
                <a:spcPts val="0"/>
              </a:spcAft>
              <a:buSzPts val="2500"/>
              <a:buFont typeface="Bebas Neue"/>
              <a:buNone/>
              <a:defRPr sz="3333">
                <a:latin typeface="Bebas Neue"/>
                <a:ea typeface="Bebas Neue"/>
                <a:cs typeface="Bebas Neue"/>
                <a:sym typeface="Bebas Neue"/>
              </a:defRPr>
            </a:lvl9pPr>
          </a:lstStyle>
          <a:p>
            <a:endParaRPr/>
          </a:p>
        </p:txBody>
      </p:sp>
      <p:sp>
        <p:nvSpPr>
          <p:cNvPr id="48" name="Google Shape;48;p5"/>
          <p:cNvSpPr txBox="1">
            <a:spLocks noGrp="1"/>
          </p:cNvSpPr>
          <p:nvPr>
            <p:ph type="subTitle" idx="2"/>
          </p:nvPr>
        </p:nvSpPr>
        <p:spPr>
          <a:xfrm>
            <a:off x="6444268" y="2090533"/>
            <a:ext cx="1532800" cy="820800"/>
          </a:xfrm>
          <a:prstGeom prst="rect">
            <a:avLst/>
          </a:prstGeom>
          <a:noFill/>
          <a:ln>
            <a:noFill/>
          </a:ln>
        </p:spPr>
        <p:txBody>
          <a:bodyPr spcFirstLastPara="1" wrap="square" lIns="91425" tIns="91425" rIns="91425" bIns="91425" anchor="ctr" anchorCtr="0">
            <a:noAutofit/>
          </a:bodyPr>
          <a:lstStyle>
            <a:lvl1pPr lvl="0" algn="ctr" rtl="0">
              <a:lnSpc>
                <a:spcPct val="100000"/>
              </a:lnSpc>
              <a:spcBef>
                <a:spcPts val="0"/>
              </a:spcBef>
              <a:spcAft>
                <a:spcPts val="0"/>
              </a:spcAft>
              <a:buSzPts val="2500"/>
              <a:buFont typeface="Bebas Neue"/>
              <a:buNone/>
              <a:defRPr sz="6133" b="1">
                <a:solidFill>
                  <a:schemeClr val="accent4"/>
                </a:solidFill>
                <a:latin typeface="Crete Round"/>
                <a:ea typeface="Crete Round"/>
                <a:cs typeface="Crete Round"/>
                <a:sym typeface="Crete Round"/>
              </a:defRPr>
            </a:lvl1pPr>
            <a:lvl2pPr lvl="1" algn="ctr" rtl="0">
              <a:lnSpc>
                <a:spcPct val="100000"/>
              </a:lnSpc>
              <a:spcBef>
                <a:spcPts val="0"/>
              </a:spcBef>
              <a:spcAft>
                <a:spcPts val="0"/>
              </a:spcAft>
              <a:buSzPts val="2500"/>
              <a:buFont typeface="Bebas Neue"/>
              <a:buNone/>
              <a:defRPr sz="3333">
                <a:latin typeface="Bebas Neue"/>
                <a:ea typeface="Bebas Neue"/>
                <a:cs typeface="Bebas Neue"/>
                <a:sym typeface="Bebas Neue"/>
              </a:defRPr>
            </a:lvl2pPr>
            <a:lvl3pPr lvl="2" algn="ctr" rtl="0">
              <a:lnSpc>
                <a:spcPct val="100000"/>
              </a:lnSpc>
              <a:spcBef>
                <a:spcPts val="0"/>
              </a:spcBef>
              <a:spcAft>
                <a:spcPts val="0"/>
              </a:spcAft>
              <a:buSzPts val="2500"/>
              <a:buFont typeface="Bebas Neue"/>
              <a:buNone/>
              <a:defRPr sz="3333">
                <a:latin typeface="Bebas Neue"/>
                <a:ea typeface="Bebas Neue"/>
                <a:cs typeface="Bebas Neue"/>
                <a:sym typeface="Bebas Neue"/>
              </a:defRPr>
            </a:lvl3pPr>
            <a:lvl4pPr lvl="3" algn="ctr" rtl="0">
              <a:lnSpc>
                <a:spcPct val="100000"/>
              </a:lnSpc>
              <a:spcBef>
                <a:spcPts val="0"/>
              </a:spcBef>
              <a:spcAft>
                <a:spcPts val="0"/>
              </a:spcAft>
              <a:buSzPts val="2500"/>
              <a:buFont typeface="Bebas Neue"/>
              <a:buNone/>
              <a:defRPr sz="3333">
                <a:latin typeface="Bebas Neue"/>
                <a:ea typeface="Bebas Neue"/>
                <a:cs typeface="Bebas Neue"/>
                <a:sym typeface="Bebas Neue"/>
              </a:defRPr>
            </a:lvl4pPr>
            <a:lvl5pPr lvl="4" algn="ctr" rtl="0">
              <a:lnSpc>
                <a:spcPct val="100000"/>
              </a:lnSpc>
              <a:spcBef>
                <a:spcPts val="0"/>
              </a:spcBef>
              <a:spcAft>
                <a:spcPts val="0"/>
              </a:spcAft>
              <a:buSzPts val="2500"/>
              <a:buFont typeface="Bebas Neue"/>
              <a:buNone/>
              <a:defRPr sz="3333">
                <a:latin typeface="Bebas Neue"/>
                <a:ea typeface="Bebas Neue"/>
                <a:cs typeface="Bebas Neue"/>
                <a:sym typeface="Bebas Neue"/>
              </a:defRPr>
            </a:lvl5pPr>
            <a:lvl6pPr lvl="5" algn="ctr" rtl="0">
              <a:lnSpc>
                <a:spcPct val="100000"/>
              </a:lnSpc>
              <a:spcBef>
                <a:spcPts val="0"/>
              </a:spcBef>
              <a:spcAft>
                <a:spcPts val="0"/>
              </a:spcAft>
              <a:buSzPts val="2500"/>
              <a:buFont typeface="Bebas Neue"/>
              <a:buNone/>
              <a:defRPr sz="3333">
                <a:latin typeface="Bebas Neue"/>
                <a:ea typeface="Bebas Neue"/>
                <a:cs typeface="Bebas Neue"/>
                <a:sym typeface="Bebas Neue"/>
              </a:defRPr>
            </a:lvl6pPr>
            <a:lvl7pPr lvl="6" algn="ctr" rtl="0">
              <a:lnSpc>
                <a:spcPct val="100000"/>
              </a:lnSpc>
              <a:spcBef>
                <a:spcPts val="0"/>
              </a:spcBef>
              <a:spcAft>
                <a:spcPts val="0"/>
              </a:spcAft>
              <a:buSzPts val="2500"/>
              <a:buFont typeface="Bebas Neue"/>
              <a:buNone/>
              <a:defRPr sz="3333">
                <a:latin typeface="Bebas Neue"/>
                <a:ea typeface="Bebas Neue"/>
                <a:cs typeface="Bebas Neue"/>
                <a:sym typeface="Bebas Neue"/>
              </a:defRPr>
            </a:lvl7pPr>
            <a:lvl8pPr lvl="7" algn="ctr" rtl="0">
              <a:lnSpc>
                <a:spcPct val="100000"/>
              </a:lnSpc>
              <a:spcBef>
                <a:spcPts val="0"/>
              </a:spcBef>
              <a:spcAft>
                <a:spcPts val="0"/>
              </a:spcAft>
              <a:buSzPts val="2500"/>
              <a:buFont typeface="Bebas Neue"/>
              <a:buNone/>
              <a:defRPr sz="3333">
                <a:latin typeface="Bebas Neue"/>
                <a:ea typeface="Bebas Neue"/>
                <a:cs typeface="Bebas Neue"/>
                <a:sym typeface="Bebas Neue"/>
              </a:defRPr>
            </a:lvl8pPr>
            <a:lvl9pPr lvl="8" algn="ctr" rtl="0">
              <a:lnSpc>
                <a:spcPct val="100000"/>
              </a:lnSpc>
              <a:spcBef>
                <a:spcPts val="0"/>
              </a:spcBef>
              <a:spcAft>
                <a:spcPts val="0"/>
              </a:spcAft>
              <a:buSzPts val="2500"/>
              <a:buFont typeface="Bebas Neue"/>
              <a:buNone/>
              <a:defRPr sz="3333">
                <a:latin typeface="Bebas Neue"/>
                <a:ea typeface="Bebas Neue"/>
                <a:cs typeface="Bebas Neue"/>
                <a:sym typeface="Bebas Neue"/>
              </a:defRPr>
            </a:lvl9pPr>
          </a:lstStyle>
          <a:p>
            <a:endParaRPr/>
          </a:p>
        </p:txBody>
      </p:sp>
      <p:sp>
        <p:nvSpPr>
          <p:cNvPr id="49" name="Google Shape;49;p5"/>
          <p:cNvSpPr txBox="1">
            <a:spLocks noGrp="1"/>
          </p:cNvSpPr>
          <p:nvPr>
            <p:ph type="subTitle" idx="3"/>
          </p:nvPr>
        </p:nvSpPr>
        <p:spPr>
          <a:xfrm>
            <a:off x="1623189" y="3079965"/>
            <a:ext cx="3936000" cy="2398800"/>
          </a:xfrm>
          <a:prstGeom prst="rect">
            <a:avLst/>
          </a:prstGeom>
          <a:noFill/>
          <a:ln>
            <a:noFill/>
          </a:ln>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a:latin typeface="Roboto Slab"/>
                <a:ea typeface="Roboto Slab"/>
                <a:cs typeface="Roboto Slab"/>
                <a:sym typeface="Roboto Slab"/>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50" name="Google Shape;50;p5"/>
          <p:cNvSpPr txBox="1">
            <a:spLocks noGrp="1"/>
          </p:cNvSpPr>
          <p:nvPr>
            <p:ph type="subTitle" idx="4"/>
          </p:nvPr>
        </p:nvSpPr>
        <p:spPr>
          <a:xfrm>
            <a:off x="6444251" y="3078767"/>
            <a:ext cx="3936000" cy="2397200"/>
          </a:xfrm>
          <a:prstGeom prst="rect">
            <a:avLst/>
          </a:prstGeom>
          <a:noFill/>
          <a:ln>
            <a:noFill/>
          </a:ln>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a:latin typeface="Roboto Slab"/>
                <a:ea typeface="Roboto Slab"/>
                <a:cs typeface="Roboto Slab"/>
                <a:sym typeface="Roboto Slab"/>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51" name="Google Shape;51;p5"/>
          <p:cNvSpPr txBox="1">
            <a:spLocks noGrp="1"/>
          </p:cNvSpPr>
          <p:nvPr>
            <p:ph type="title"/>
          </p:nvPr>
        </p:nvSpPr>
        <p:spPr>
          <a:xfrm>
            <a:off x="960000" y="720000"/>
            <a:ext cx="10272000" cy="763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40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52" name="Google Shape;52;p5"/>
          <p:cNvSpPr/>
          <p:nvPr/>
        </p:nvSpPr>
        <p:spPr>
          <a:xfrm rot="-5135544">
            <a:off x="9560199" y="-1642946"/>
            <a:ext cx="3722008" cy="3966828"/>
          </a:xfrm>
          <a:custGeom>
            <a:avLst/>
            <a:gdLst/>
            <a:ahLst/>
            <a:cxnLst/>
            <a:rect l="l" t="t" r="r" b="b"/>
            <a:pathLst>
              <a:path w="28585" h="30466" extrusionOk="0">
                <a:moveTo>
                  <a:pt x="25026" y="1"/>
                </a:moveTo>
                <a:cubicBezTo>
                  <a:pt x="24926" y="1"/>
                  <a:pt x="24825" y="4"/>
                  <a:pt x="24724" y="8"/>
                </a:cubicBezTo>
                <a:cubicBezTo>
                  <a:pt x="23514" y="58"/>
                  <a:pt x="22321" y="174"/>
                  <a:pt x="21111" y="273"/>
                </a:cubicBezTo>
                <a:cubicBezTo>
                  <a:pt x="18775" y="472"/>
                  <a:pt x="16356" y="572"/>
                  <a:pt x="14052" y="1019"/>
                </a:cubicBezTo>
                <a:cubicBezTo>
                  <a:pt x="11865" y="1433"/>
                  <a:pt x="12379" y="3819"/>
                  <a:pt x="12379" y="5526"/>
                </a:cubicBezTo>
                <a:cubicBezTo>
                  <a:pt x="12395" y="7896"/>
                  <a:pt x="12412" y="10282"/>
                  <a:pt x="12428" y="12652"/>
                </a:cubicBezTo>
                <a:lnTo>
                  <a:pt x="12428" y="14690"/>
                </a:lnTo>
                <a:cubicBezTo>
                  <a:pt x="12428" y="15104"/>
                  <a:pt x="12627" y="16165"/>
                  <a:pt x="12428" y="16529"/>
                </a:cubicBezTo>
                <a:lnTo>
                  <a:pt x="12428" y="16794"/>
                </a:lnTo>
                <a:lnTo>
                  <a:pt x="12362" y="16794"/>
                </a:lnTo>
                <a:cubicBezTo>
                  <a:pt x="12323" y="16833"/>
                  <a:pt x="12202" y="16846"/>
                  <a:pt x="12048" y="16846"/>
                </a:cubicBezTo>
                <a:cubicBezTo>
                  <a:pt x="11742" y="16846"/>
                  <a:pt x="11307" y="16794"/>
                  <a:pt x="11152" y="16794"/>
                </a:cubicBezTo>
                <a:lnTo>
                  <a:pt x="9147" y="16811"/>
                </a:lnTo>
                <a:lnTo>
                  <a:pt x="1127" y="16861"/>
                </a:lnTo>
                <a:cubicBezTo>
                  <a:pt x="547" y="16877"/>
                  <a:pt x="99" y="17325"/>
                  <a:pt x="83" y="17905"/>
                </a:cubicBezTo>
                <a:cubicBezTo>
                  <a:pt x="0" y="21351"/>
                  <a:pt x="116" y="24798"/>
                  <a:pt x="431" y="28228"/>
                </a:cubicBezTo>
                <a:cubicBezTo>
                  <a:pt x="447" y="28394"/>
                  <a:pt x="497" y="28560"/>
                  <a:pt x="580" y="28709"/>
                </a:cubicBezTo>
                <a:cubicBezTo>
                  <a:pt x="580" y="28941"/>
                  <a:pt x="563" y="29189"/>
                  <a:pt x="563" y="29438"/>
                </a:cubicBezTo>
                <a:cubicBezTo>
                  <a:pt x="563" y="30001"/>
                  <a:pt x="1027" y="30465"/>
                  <a:pt x="1591" y="30465"/>
                </a:cubicBezTo>
                <a:lnTo>
                  <a:pt x="27491" y="30051"/>
                </a:lnTo>
                <a:cubicBezTo>
                  <a:pt x="28038" y="30051"/>
                  <a:pt x="28585" y="29587"/>
                  <a:pt x="28552" y="29024"/>
                </a:cubicBezTo>
                <a:lnTo>
                  <a:pt x="27624" y="14690"/>
                </a:lnTo>
                <a:lnTo>
                  <a:pt x="27176" y="7515"/>
                </a:lnTo>
                <a:cubicBezTo>
                  <a:pt x="27094" y="6355"/>
                  <a:pt x="27027" y="5195"/>
                  <a:pt x="26944" y="4035"/>
                </a:cubicBezTo>
                <a:cubicBezTo>
                  <a:pt x="26895" y="3041"/>
                  <a:pt x="27044" y="1715"/>
                  <a:pt x="26613" y="803"/>
                </a:cubicBezTo>
                <a:cubicBezTo>
                  <a:pt x="26311" y="127"/>
                  <a:pt x="25684" y="1"/>
                  <a:pt x="25026" y="1"/>
                </a:cubicBezTo>
                <a:close/>
              </a:path>
            </a:pathLst>
          </a:custGeom>
          <a:solidFill>
            <a:schemeClr val="accent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3" name="Google Shape;53;p5"/>
          <p:cNvSpPr/>
          <p:nvPr/>
        </p:nvSpPr>
        <p:spPr>
          <a:xfrm rot="5392794">
            <a:off x="9298512" y="-397612"/>
            <a:ext cx="862553" cy="1171151"/>
          </a:xfrm>
          <a:custGeom>
            <a:avLst/>
            <a:gdLst/>
            <a:ahLst/>
            <a:cxnLst/>
            <a:rect l="l" t="t" r="r" b="b"/>
            <a:pathLst>
              <a:path w="23582" h="32019" extrusionOk="0">
                <a:moveTo>
                  <a:pt x="1443" y="0"/>
                </a:moveTo>
                <a:cubicBezTo>
                  <a:pt x="878" y="0"/>
                  <a:pt x="414" y="425"/>
                  <a:pt x="382" y="978"/>
                </a:cubicBezTo>
                <a:cubicBezTo>
                  <a:pt x="100" y="7441"/>
                  <a:pt x="117" y="26978"/>
                  <a:pt x="1" y="30309"/>
                </a:cubicBezTo>
                <a:cubicBezTo>
                  <a:pt x="1" y="30773"/>
                  <a:pt x="282" y="31187"/>
                  <a:pt x="730" y="31336"/>
                </a:cubicBezTo>
                <a:cubicBezTo>
                  <a:pt x="2337" y="31798"/>
                  <a:pt x="3906" y="32019"/>
                  <a:pt x="5425" y="32019"/>
                </a:cubicBezTo>
                <a:cubicBezTo>
                  <a:pt x="11204" y="32019"/>
                  <a:pt x="16269" y="28830"/>
                  <a:pt x="20035" y="23647"/>
                </a:cubicBezTo>
                <a:cubicBezTo>
                  <a:pt x="23581" y="18759"/>
                  <a:pt x="23532" y="13754"/>
                  <a:pt x="20367" y="9479"/>
                </a:cubicBezTo>
                <a:cubicBezTo>
                  <a:pt x="15196" y="2503"/>
                  <a:pt x="8817" y="581"/>
                  <a:pt x="1476" y="1"/>
                </a:cubicBezTo>
                <a:cubicBezTo>
                  <a:pt x="1465" y="0"/>
                  <a:pt x="1454" y="0"/>
                  <a:pt x="1443" y="0"/>
                </a:cubicBezTo>
                <a:close/>
              </a:path>
            </a:pathLst>
          </a:custGeom>
          <a:solidFill>
            <a:schemeClr val="l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4" name="Google Shape;54;p5"/>
          <p:cNvSpPr/>
          <p:nvPr/>
        </p:nvSpPr>
        <p:spPr>
          <a:xfrm rot="10521380">
            <a:off x="8899724" y="-1304014"/>
            <a:ext cx="1704145" cy="2099777"/>
          </a:xfrm>
          <a:custGeom>
            <a:avLst/>
            <a:gdLst/>
            <a:ahLst/>
            <a:cxnLst/>
            <a:rect l="l" t="t" r="r" b="b"/>
            <a:pathLst>
              <a:path w="38827" h="47841" fill="none" extrusionOk="0">
                <a:moveTo>
                  <a:pt x="863" y="42257"/>
                </a:moveTo>
                <a:cubicBezTo>
                  <a:pt x="432" y="35545"/>
                  <a:pt x="1" y="28768"/>
                  <a:pt x="1244" y="22156"/>
                </a:cubicBezTo>
                <a:cubicBezTo>
                  <a:pt x="2470" y="15544"/>
                  <a:pt x="5536" y="9048"/>
                  <a:pt x="10921" y="5022"/>
                </a:cubicBezTo>
                <a:cubicBezTo>
                  <a:pt x="16290" y="995"/>
                  <a:pt x="24195" y="1"/>
                  <a:pt x="29746" y="3779"/>
                </a:cubicBezTo>
                <a:cubicBezTo>
                  <a:pt x="32629" y="5734"/>
                  <a:pt x="34684" y="8767"/>
                  <a:pt x="35927" y="12015"/>
                </a:cubicBezTo>
                <a:cubicBezTo>
                  <a:pt x="37186" y="15279"/>
                  <a:pt x="37716" y="18759"/>
                  <a:pt x="38031" y="22239"/>
                </a:cubicBezTo>
                <a:cubicBezTo>
                  <a:pt x="38827" y="30773"/>
                  <a:pt x="38479" y="39390"/>
                  <a:pt x="36971" y="47841"/>
                </a:cubicBezTo>
              </a:path>
            </a:pathLst>
          </a:custGeom>
          <a:noFill/>
          <a:ln w="15750" cap="flat" cmpd="sng">
            <a:solidFill>
              <a:schemeClr val="dk1"/>
            </a:solidFill>
            <a:prstDash val="solid"/>
            <a:miter lim="16571"/>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5" name="Google Shape;55;p5"/>
          <p:cNvSpPr/>
          <p:nvPr/>
        </p:nvSpPr>
        <p:spPr>
          <a:xfrm rot="-4699260">
            <a:off x="471165" y="5162898"/>
            <a:ext cx="977675" cy="1217277"/>
          </a:xfrm>
          <a:custGeom>
            <a:avLst/>
            <a:gdLst/>
            <a:ahLst/>
            <a:cxnLst/>
            <a:rect l="l" t="t" r="r" b="b"/>
            <a:pathLst>
              <a:path w="24957" h="32134" extrusionOk="0">
                <a:moveTo>
                  <a:pt x="21809" y="1"/>
                </a:moveTo>
                <a:cubicBezTo>
                  <a:pt x="21721" y="1"/>
                  <a:pt x="21632" y="12"/>
                  <a:pt x="21543" y="36"/>
                </a:cubicBezTo>
                <a:cubicBezTo>
                  <a:pt x="15263" y="1892"/>
                  <a:pt x="9778" y="5786"/>
                  <a:pt x="5950" y="11089"/>
                </a:cubicBezTo>
                <a:cubicBezTo>
                  <a:pt x="1840" y="16823"/>
                  <a:pt x="1" y="24097"/>
                  <a:pt x="763" y="31107"/>
                </a:cubicBezTo>
                <a:cubicBezTo>
                  <a:pt x="835" y="31695"/>
                  <a:pt x="1229" y="32134"/>
                  <a:pt x="1796" y="32134"/>
                </a:cubicBezTo>
                <a:cubicBezTo>
                  <a:pt x="1884" y="32134"/>
                  <a:pt x="1976" y="32123"/>
                  <a:pt x="2072" y="32101"/>
                </a:cubicBezTo>
                <a:cubicBezTo>
                  <a:pt x="4773" y="31471"/>
                  <a:pt x="7458" y="31007"/>
                  <a:pt x="10192" y="30543"/>
                </a:cubicBezTo>
                <a:cubicBezTo>
                  <a:pt x="10540" y="30494"/>
                  <a:pt x="10904" y="30394"/>
                  <a:pt x="11219" y="30212"/>
                </a:cubicBezTo>
                <a:cubicBezTo>
                  <a:pt x="11667" y="29930"/>
                  <a:pt x="11865" y="29085"/>
                  <a:pt x="11832" y="28571"/>
                </a:cubicBezTo>
                <a:cubicBezTo>
                  <a:pt x="11219" y="20452"/>
                  <a:pt x="16340" y="13011"/>
                  <a:pt x="24145" y="10691"/>
                </a:cubicBezTo>
                <a:cubicBezTo>
                  <a:pt x="24526" y="10575"/>
                  <a:pt x="24957" y="10145"/>
                  <a:pt x="24907" y="9697"/>
                </a:cubicBezTo>
                <a:cubicBezTo>
                  <a:pt x="24509" y="6648"/>
                  <a:pt x="23813" y="3649"/>
                  <a:pt x="22819" y="765"/>
                </a:cubicBezTo>
                <a:cubicBezTo>
                  <a:pt x="22680" y="307"/>
                  <a:pt x="22262" y="1"/>
                  <a:pt x="21809" y="1"/>
                </a:cubicBezTo>
                <a:close/>
              </a:path>
            </a:pathLst>
          </a:custGeom>
          <a:solidFill>
            <a:schemeClr val="accen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1414660310"/>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56"/>
        <p:cNvGrpSpPr/>
        <p:nvPr/>
      </p:nvGrpSpPr>
      <p:grpSpPr>
        <a:xfrm>
          <a:off x="0" y="0"/>
          <a:ext cx="0" cy="0"/>
          <a:chOff x="0" y="0"/>
          <a:chExt cx="0" cy="0"/>
        </a:xfrm>
      </p:grpSpPr>
      <p:sp>
        <p:nvSpPr>
          <p:cNvPr id="57" name="Google Shape;57;p6"/>
          <p:cNvSpPr txBox="1">
            <a:spLocks noGrp="1"/>
          </p:cNvSpPr>
          <p:nvPr>
            <p:ph type="title"/>
          </p:nvPr>
        </p:nvSpPr>
        <p:spPr>
          <a:xfrm>
            <a:off x="960000" y="720000"/>
            <a:ext cx="10272000" cy="763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40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58" name="Google Shape;58;p6"/>
          <p:cNvSpPr/>
          <p:nvPr/>
        </p:nvSpPr>
        <p:spPr>
          <a:xfrm>
            <a:off x="-928317" y="-205068"/>
            <a:ext cx="2008793" cy="2727379"/>
          </a:xfrm>
          <a:custGeom>
            <a:avLst/>
            <a:gdLst/>
            <a:ahLst/>
            <a:cxnLst/>
            <a:rect l="l" t="t" r="r" b="b"/>
            <a:pathLst>
              <a:path w="23582" h="32019" extrusionOk="0">
                <a:moveTo>
                  <a:pt x="1443" y="0"/>
                </a:moveTo>
                <a:cubicBezTo>
                  <a:pt x="878" y="0"/>
                  <a:pt x="414" y="425"/>
                  <a:pt x="382" y="978"/>
                </a:cubicBezTo>
                <a:cubicBezTo>
                  <a:pt x="100" y="7441"/>
                  <a:pt x="117" y="26978"/>
                  <a:pt x="1" y="30309"/>
                </a:cubicBezTo>
                <a:cubicBezTo>
                  <a:pt x="1" y="30773"/>
                  <a:pt x="282" y="31187"/>
                  <a:pt x="730" y="31336"/>
                </a:cubicBezTo>
                <a:cubicBezTo>
                  <a:pt x="2337" y="31798"/>
                  <a:pt x="3906" y="32019"/>
                  <a:pt x="5425" y="32019"/>
                </a:cubicBezTo>
                <a:cubicBezTo>
                  <a:pt x="11204" y="32019"/>
                  <a:pt x="16269" y="28830"/>
                  <a:pt x="20035" y="23647"/>
                </a:cubicBezTo>
                <a:cubicBezTo>
                  <a:pt x="23581" y="18759"/>
                  <a:pt x="23532" y="13754"/>
                  <a:pt x="20367" y="9479"/>
                </a:cubicBezTo>
                <a:cubicBezTo>
                  <a:pt x="15196" y="2503"/>
                  <a:pt x="8817" y="581"/>
                  <a:pt x="1476" y="1"/>
                </a:cubicBezTo>
                <a:cubicBezTo>
                  <a:pt x="1465" y="0"/>
                  <a:pt x="1454" y="0"/>
                  <a:pt x="1443" y="0"/>
                </a:cubicBezTo>
                <a:close/>
              </a:path>
            </a:pathLst>
          </a:custGeom>
          <a:solidFill>
            <a:schemeClr val="accent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9" name="Google Shape;59;p6"/>
          <p:cNvSpPr/>
          <p:nvPr/>
        </p:nvSpPr>
        <p:spPr>
          <a:xfrm rot="5108359">
            <a:off x="-973409" y="1860209"/>
            <a:ext cx="1478543" cy="1821640"/>
          </a:xfrm>
          <a:custGeom>
            <a:avLst/>
            <a:gdLst/>
            <a:ahLst/>
            <a:cxnLst/>
            <a:rect l="l" t="t" r="r" b="b"/>
            <a:pathLst>
              <a:path w="38827" h="47841" fill="none" extrusionOk="0">
                <a:moveTo>
                  <a:pt x="863" y="42257"/>
                </a:moveTo>
                <a:cubicBezTo>
                  <a:pt x="432" y="35545"/>
                  <a:pt x="1" y="28768"/>
                  <a:pt x="1244" y="22156"/>
                </a:cubicBezTo>
                <a:cubicBezTo>
                  <a:pt x="2470" y="15544"/>
                  <a:pt x="5536" y="9048"/>
                  <a:pt x="10921" y="5022"/>
                </a:cubicBezTo>
                <a:cubicBezTo>
                  <a:pt x="16290" y="995"/>
                  <a:pt x="24195" y="1"/>
                  <a:pt x="29746" y="3779"/>
                </a:cubicBezTo>
                <a:cubicBezTo>
                  <a:pt x="32629" y="5734"/>
                  <a:pt x="34684" y="8767"/>
                  <a:pt x="35927" y="12015"/>
                </a:cubicBezTo>
                <a:cubicBezTo>
                  <a:pt x="37186" y="15279"/>
                  <a:pt x="37716" y="18759"/>
                  <a:pt x="38031" y="22239"/>
                </a:cubicBezTo>
                <a:cubicBezTo>
                  <a:pt x="38827" y="30773"/>
                  <a:pt x="38479" y="39390"/>
                  <a:pt x="36971" y="47841"/>
                </a:cubicBezTo>
              </a:path>
            </a:pathLst>
          </a:custGeom>
          <a:noFill/>
          <a:ln w="15750" cap="flat" cmpd="sng">
            <a:solidFill>
              <a:schemeClr val="dk1"/>
            </a:solidFill>
            <a:prstDash val="solid"/>
            <a:miter lim="16571"/>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0" name="Google Shape;60;p6"/>
          <p:cNvSpPr/>
          <p:nvPr/>
        </p:nvSpPr>
        <p:spPr>
          <a:xfrm rot="-98339">
            <a:off x="-89981" y="2356137"/>
            <a:ext cx="640356" cy="869459"/>
          </a:xfrm>
          <a:custGeom>
            <a:avLst/>
            <a:gdLst/>
            <a:ahLst/>
            <a:cxnLst/>
            <a:rect l="l" t="t" r="r" b="b"/>
            <a:pathLst>
              <a:path w="23582" h="32019" extrusionOk="0">
                <a:moveTo>
                  <a:pt x="1443" y="0"/>
                </a:moveTo>
                <a:cubicBezTo>
                  <a:pt x="878" y="0"/>
                  <a:pt x="414" y="425"/>
                  <a:pt x="382" y="978"/>
                </a:cubicBezTo>
                <a:cubicBezTo>
                  <a:pt x="100" y="7441"/>
                  <a:pt x="117" y="26978"/>
                  <a:pt x="1" y="30309"/>
                </a:cubicBezTo>
                <a:cubicBezTo>
                  <a:pt x="1" y="30773"/>
                  <a:pt x="282" y="31187"/>
                  <a:pt x="730" y="31336"/>
                </a:cubicBezTo>
                <a:cubicBezTo>
                  <a:pt x="2337" y="31798"/>
                  <a:pt x="3906" y="32019"/>
                  <a:pt x="5425" y="32019"/>
                </a:cubicBezTo>
                <a:cubicBezTo>
                  <a:pt x="11204" y="32019"/>
                  <a:pt x="16269" y="28830"/>
                  <a:pt x="20035" y="23647"/>
                </a:cubicBezTo>
                <a:cubicBezTo>
                  <a:pt x="23581" y="18759"/>
                  <a:pt x="23532" y="13754"/>
                  <a:pt x="20367" y="9479"/>
                </a:cubicBezTo>
                <a:cubicBezTo>
                  <a:pt x="15196" y="2503"/>
                  <a:pt x="8817" y="581"/>
                  <a:pt x="1476" y="1"/>
                </a:cubicBezTo>
                <a:cubicBezTo>
                  <a:pt x="1465" y="0"/>
                  <a:pt x="1454" y="0"/>
                  <a:pt x="1443" y="0"/>
                </a:cubicBezTo>
                <a:close/>
              </a:path>
            </a:pathLst>
          </a:custGeom>
          <a:solidFill>
            <a:schemeClr val="dk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1" name="Google Shape;61;p6"/>
          <p:cNvSpPr/>
          <p:nvPr/>
        </p:nvSpPr>
        <p:spPr>
          <a:xfrm rot="-5665778">
            <a:off x="10216328" y="5911379"/>
            <a:ext cx="1183657" cy="1607139"/>
          </a:xfrm>
          <a:custGeom>
            <a:avLst/>
            <a:gdLst/>
            <a:ahLst/>
            <a:cxnLst/>
            <a:rect l="l" t="t" r="r" b="b"/>
            <a:pathLst>
              <a:path w="23582" h="32019" extrusionOk="0">
                <a:moveTo>
                  <a:pt x="1443" y="0"/>
                </a:moveTo>
                <a:cubicBezTo>
                  <a:pt x="878" y="0"/>
                  <a:pt x="414" y="425"/>
                  <a:pt x="382" y="978"/>
                </a:cubicBezTo>
                <a:cubicBezTo>
                  <a:pt x="100" y="7441"/>
                  <a:pt x="117" y="26978"/>
                  <a:pt x="1" y="30309"/>
                </a:cubicBezTo>
                <a:cubicBezTo>
                  <a:pt x="1" y="30773"/>
                  <a:pt x="282" y="31187"/>
                  <a:pt x="730" y="31336"/>
                </a:cubicBezTo>
                <a:cubicBezTo>
                  <a:pt x="2337" y="31798"/>
                  <a:pt x="3906" y="32019"/>
                  <a:pt x="5425" y="32019"/>
                </a:cubicBezTo>
                <a:cubicBezTo>
                  <a:pt x="11204" y="32019"/>
                  <a:pt x="16269" y="28830"/>
                  <a:pt x="20035" y="23647"/>
                </a:cubicBezTo>
                <a:cubicBezTo>
                  <a:pt x="23581" y="18759"/>
                  <a:pt x="23532" y="13754"/>
                  <a:pt x="20367" y="9479"/>
                </a:cubicBezTo>
                <a:cubicBezTo>
                  <a:pt x="15196" y="2503"/>
                  <a:pt x="8817" y="581"/>
                  <a:pt x="1476" y="1"/>
                </a:cubicBezTo>
                <a:cubicBezTo>
                  <a:pt x="1465" y="0"/>
                  <a:pt x="1454" y="0"/>
                  <a:pt x="1443" y="0"/>
                </a:cubicBezTo>
                <a:close/>
              </a:path>
            </a:pathLst>
          </a:cu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2" name="Google Shape;62;p6"/>
          <p:cNvSpPr/>
          <p:nvPr/>
        </p:nvSpPr>
        <p:spPr>
          <a:xfrm rot="-243309">
            <a:off x="8793237" y="6192261"/>
            <a:ext cx="1786243" cy="2200775"/>
          </a:xfrm>
          <a:custGeom>
            <a:avLst/>
            <a:gdLst/>
            <a:ahLst/>
            <a:cxnLst/>
            <a:rect l="l" t="t" r="r" b="b"/>
            <a:pathLst>
              <a:path w="38827" h="47841" fill="none" extrusionOk="0">
                <a:moveTo>
                  <a:pt x="863" y="42257"/>
                </a:moveTo>
                <a:cubicBezTo>
                  <a:pt x="432" y="35545"/>
                  <a:pt x="1" y="28768"/>
                  <a:pt x="1244" y="22156"/>
                </a:cubicBezTo>
                <a:cubicBezTo>
                  <a:pt x="2470" y="15544"/>
                  <a:pt x="5536" y="9048"/>
                  <a:pt x="10921" y="5022"/>
                </a:cubicBezTo>
                <a:cubicBezTo>
                  <a:pt x="16290" y="995"/>
                  <a:pt x="24195" y="1"/>
                  <a:pt x="29746" y="3779"/>
                </a:cubicBezTo>
                <a:cubicBezTo>
                  <a:pt x="32629" y="5734"/>
                  <a:pt x="34684" y="8767"/>
                  <a:pt x="35927" y="12015"/>
                </a:cubicBezTo>
                <a:cubicBezTo>
                  <a:pt x="37186" y="15279"/>
                  <a:pt x="37716" y="18759"/>
                  <a:pt x="38031" y="22239"/>
                </a:cubicBezTo>
                <a:cubicBezTo>
                  <a:pt x="38827" y="30773"/>
                  <a:pt x="38479" y="39390"/>
                  <a:pt x="36971" y="47841"/>
                </a:cubicBezTo>
              </a:path>
            </a:pathLst>
          </a:custGeom>
          <a:noFill/>
          <a:ln w="15750" cap="flat" cmpd="sng">
            <a:solidFill>
              <a:schemeClr val="dk1"/>
            </a:solidFill>
            <a:prstDash val="solid"/>
            <a:miter lim="16571"/>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2947224298"/>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63"/>
        <p:cNvGrpSpPr/>
        <p:nvPr/>
      </p:nvGrpSpPr>
      <p:grpSpPr>
        <a:xfrm>
          <a:off x="0" y="0"/>
          <a:ext cx="0" cy="0"/>
          <a:chOff x="0" y="0"/>
          <a:chExt cx="0" cy="0"/>
        </a:xfrm>
      </p:grpSpPr>
      <p:sp>
        <p:nvSpPr>
          <p:cNvPr id="64" name="Google Shape;64;p7"/>
          <p:cNvSpPr txBox="1">
            <a:spLocks noGrp="1"/>
          </p:cNvSpPr>
          <p:nvPr>
            <p:ph type="title"/>
          </p:nvPr>
        </p:nvSpPr>
        <p:spPr>
          <a:xfrm>
            <a:off x="960000" y="720000"/>
            <a:ext cx="10272000" cy="7632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40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65" name="Google Shape;65;p7"/>
          <p:cNvSpPr txBox="1">
            <a:spLocks noGrp="1"/>
          </p:cNvSpPr>
          <p:nvPr>
            <p:ph type="body" idx="1"/>
          </p:nvPr>
        </p:nvSpPr>
        <p:spPr>
          <a:xfrm>
            <a:off x="960000" y="2288400"/>
            <a:ext cx="6152000" cy="3426800"/>
          </a:xfrm>
          <a:prstGeom prst="rect">
            <a:avLst/>
          </a:prstGeom>
        </p:spPr>
        <p:txBody>
          <a:bodyPr spcFirstLastPara="1" wrap="square" lIns="91425" tIns="91425" rIns="91425" bIns="91425" anchor="t" anchorCtr="0">
            <a:noAutofit/>
          </a:bodyPr>
          <a:lstStyle>
            <a:lvl1pPr marL="609585" lvl="0" indent="-423323" rtl="0">
              <a:lnSpc>
                <a:spcPct val="100000"/>
              </a:lnSpc>
              <a:spcBef>
                <a:spcPts val="0"/>
              </a:spcBef>
              <a:spcAft>
                <a:spcPts val="0"/>
              </a:spcAft>
              <a:buClr>
                <a:schemeClr val="accent2"/>
              </a:buClr>
              <a:buSzPts val="1400"/>
              <a:buChar char="●"/>
              <a:defRPr>
                <a:solidFill>
                  <a:srgbClr val="434343"/>
                </a:solidFill>
              </a:defRPr>
            </a:lvl1pPr>
            <a:lvl2pPr marL="1219170" lvl="1" indent="-423323" rtl="0">
              <a:lnSpc>
                <a:spcPct val="115000"/>
              </a:lnSpc>
              <a:spcBef>
                <a:spcPts val="0"/>
              </a:spcBef>
              <a:spcAft>
                <a:spcPts val="0"/>
              </a:spcAft>
              <a:buClr>
                <a:srgbClr val="434343"/>
              </a:buClr>
              <a:buSzPts val="1400"/>
              <a:buChar char="○"/>
              <a:defRPr>
                <a:solidFill>
                  <a:srgbClr val="434343"/>
                </a:solidFill>
              </a:defRPr>
            </a:lvl2pPr>
            <a:lvl3pPr marL="1828754" lvl="2" indent="-423323" rtl="0">
              <a:lnSpc>
                <a:spcPct val="115000"/>
              </a:lnSpc>
              <a:spcBef>
                <a:spcPts val="0"/>
              </a:spcBef>
              <a:spcAft>
                <a:spcPts val="0"/>
              </a:spcAft>
              <a:buClr>
                <a:srgbClr val="434343"/>
              </a:buClr>
              <a:buSzPts val="1400"/>
              <a:buChar char="■"/>
              <a:defRPr>
                <a:solidFill>
                  <a:srgbClr val="434343"/>
                </a:solidFill>
              </a:defRPr>
            </a:lvl3pPr>
            <a:lvl4pPr marL="2438339" lvl="3" indent="-423323" rtl="0">
              <a:lnSpc>
                <a:spcPct val="115000"/>
              </a:lnSpc>
              <a:spcBef>
                <a:spcPts val="0"/>
              </a:spcBef>
              <a:spcAft>
                <a:spcPts val="0"/>
              </a:spcAft>
              <a:buClr>
                <a:srgbClr val="434343"/>
              </a:buClr>
              <a:buSzPts val="1400"/>
              <a:buChar char="●"/>
              <a:defRPr>
                <a:solidFill>
                  <a:srgbClr val="434343"/>
                </a:solidFill>
              </a:defRPr>
            </a:lvl4pPr>
            <a:lvl5pPr marL="3047924" lvl="4" indent="-423323" rtl="0">
              <a:lnSpc>
                <a:spcPct val="115000"/>
              </a:lnSpc>
              <a:spcBef>
                <a:spcPts val="0"/>
              </a:spcBef>
              <a:spcAft>
                <a:spcPts val="0"/>
              </a:spcAft>
              <a:buClr>
                <a:srgbClr val="434343"/>
              </a:buClr>
              <a:buSzPts val="1400"/>
              <a:buChar char="○"/>
              <a:defRPr>
                <a:solidFill>
                  <a:srgbClr val="434343"/>
                </a:solidFill>
              </a:defRPr>
            </a:lvl5pPr>
            <a:lvl6pPr marL="3657509" lvl="5" indent="-423323" rtl="0">
              <a:lnSpc>
                <a:spcPct val="115000"/>
              </a:lnSpc>
              <a:spcBef>
                <a:spcPts val="0"/>
              </a:spcBef>
              <a:spcAft>
                <a:spcPts val="0"/>
              </a:spcAft>
              <a:buClr>
                <a:srgbClr val="434343"/>
              </a:buClr>
              <a:buSzPts val="1400"/>
              <a:buChar char="■"/>
              <a:defRPr>
                <a:solidFill>
                  <a:srgbClr val="434343"/>
                </a:solidFill>
              </a:defRPr>
            </a:lvl6pPr>
            <a:lvl7pPr marL="4267093" lvl="6" indent="-423323" rtl="0">
              <a:lnSpc>
                <a:spcPct val="115000"/>
              </a:lnSpc>
              <a:spcBef>
                <a:spcPts val="0"/>
              </a:spcBef>
              <a:spcAft>
                <a:spcPts val="0"/>
              </a:spcAft>
              <a:buClr>
                <a:srgbClr val="434343"/>
              </a:buClr>
              <a:buSzPts val="1400"/>
              <a:buChar char="●"/>
              <a:defRPr>
                <a:solidFill>
                  <a:srgbClr val="434343"/>
                </a:solidFill>
              </a:defRPr>
            </a:lvl7pPr>
            <a:lvl8pPr marL="4876678" lvl="7" indent="-423323" rtl="0">
              <a:lnSpc>
                <a:spcPct val="115000"/>
              </a:lnSpc>
              <a:spcBef>
                <a:spcPts val="0"/>
              </a:spcBef>
              <a:spcAft>
                <a:spcPts val="0"/>
              </a:spcAft>
              <a:buClr>
                <a:srgbClr val="434343"/>
              </a:buClr>
              <a:buSzPts val="1400"/>
              <a:buChar char="○"/>
              <a:defRPr>
                <a:solidFill>
                  <a:srgbClr val="434343"/>
                </a:solidFill>
              </a:defRPr>
            </a:lvl8pPr>
            <a:lvl9pPr marL="5486263" lvl="8" indent="-423323" rtl="0">
              <a:lnSpc>
                <a:spcPct val="115000"/>
              </a:lnSpc>
              <a:spcBef>
                <a:spcPts val="0"/>
              </a:spcBef>
              <a:spcAft>
                <a:spcPts val="0"/>
              </a:spcAft>
              <a:buClr>
                <a:srgbClr val="434343"/>
              </a:buClr>
              <a:buSzPts val="1400"/>
              <a:buChar char="■"/>
              <a:defRPr>
                <a:solidFill>
                  <a:srgbClr val="434343"/>
                </a:solidFill>
              </a:defRPr>
            </a:lvl9pPr>
          </a:lstStyle>
          <a:p>
            <a:endParaRPr/>
          </a:p>
        </p:txBody>
      </p:sp>
      <p:sp>
        <p:nvSpPr>
          <p:cNvPr id="66" name="Google Shape;66;p7"/>
          <p:cNvSpPr/>
          <p:nvPr/>
        </p:nvSpPr>
        <p:spPr>
          <a:xfrm>
            <a:off x="143164" y="-2124269"/>
            <a:ext cx="3349377" cy="2740260"/>
          </a:xfrm>
          <a:custGeom>
            <a:avLst/>
            <a:gdLst/>
            <a:ahLst/>
            <a:cxnLst/>
            <a:rect l="l" t="t" r="r" b="b"/>
            <a:pathLst>
              <a:path w="40401" h="33055" extrusionOk="0">
                <a:moveTo>
                  <a:pt x="7436" y="1"/>
                </a:moveTo>
                <a:cubicBezTo>
                  <a:pt x="7202" y="1"/>
                  <a:pt x="6960" y="95"/>
                  <a:pt x="6744" y="317"/>
                </a:cubicBezTo>
                <a:cubicBezTo>
                  <a:pt x="1955" y="5355"/>
                  <a:pt x="0" y="12762"/>
                  <a:pt x="1624" y="19523"/>
                </a:cubicBezTo>
                <a:cubicBezTo>
                  <a:pt x="2519" y="23202"/>
                  <a:pt x="4441" y="26516"/>
                  <a:pt x="7573" y="28703"/>
                </a:cubicBezTo>
                <a:cubicBezTo>
                  <a:pt x="10920" y="31023"/>
                  <a:pt x="14798" y="32482"/>
                  <a:pt x="18858" y="32929"/>
                </a:cubicBezTo>
                <a:cubicBezTo>
                  <a:pt x="19601" y="33013"/>
                  <a:pt x="20349" y="33054"/>
                  <a:pt x="21096" y="33054"/>
                </a:cubicBezTo>
                <a:cubicBezTo>
                  <a:pt x="27744" y="33054"/>
                  <a:pt x="34359" y="29775"/>
                  <a:pt x="37666" y="23832"/>
                </a:cubicBezTo>
                <a:cubicBezTo>
                  <a:pt x="39555" y="20434"/>
                  <a:pt x="40367" y="16491"/>
                  <a:pt x="40384" y="12613"/>
                </a:cubicBezTo>
                <a:cubicBezTo>
                  <a:pt x="40400" y="9050"/>
                  <a:pt x="39737" y="4874"/>
                  <a:pt x="37219" y="2140"/>
                </a:cubicBezTo>
                <a:cubicBezTo>
                  <a:pt x="36202" y="1036"/>
                  <a:pt x="34710" y="862"/>
                  <a:pt x="33227" y="862"/>
                </a:cubicBezTo>
                <a:cubicBezTo>
                  <a:pt x="32544" y="862"/>
                  <a:pt x="31864" y="899"/>
                  <a:pt x="31233" y="899"/>
                </a:cubicBezTo>
                <a:cubicBezTo>
                  <a:pt x="31156" y="899"/>
                  <a:pt x="31080" y="899"/>
                  <a:pt x="31004" y="897"/>
                </a:cubicBezTo>
                <a:lnTo>
                  <a:pt x="23431" y="748"/>
                </a:lnTo>
                <a:lnTo>
                  <a:pt x="8269" y="450"/>
                </a:lnTo>
                <a:cubicBezTo>
                  <a:pt x="8067" y="181"/>
                  <a:pt x="7759" y="1"/>
                  <a:pt x="7436" y="1"/>
                </a:cubicBezTo>
                <a:close/>
              </a:path>
            </a:pathLst>
          </a:custGeom>
          <a:solidFill>
            <a:schemeClr val="accent6"/>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7" name="Google Shape;67;p7"/>
          <p:cNvSpPr/>
          <p:nvPr/>
        </p:nvSpPr>
        <p:spPr>
          <a:xfrm>
            <a:off x="-1267456" y="-600377"/>
            <a:ext cx="3740427" cy="1673583"/>
          </a:xfrm>
          <a:custGeom>
            <a:avLst/>
            <a:gdLst/>
            <a:ahLst/>
            <a:cxnLst/>
            <a:rect l="l" t="t" r="r" b="b"/>
            <a:pathLst>
              <a:path w="69280" h="30998" extrusionOk="0">
                <a:moveTo>
                  <a:pt x="59595" y="0"/>
                </a:moveTo>
                <a:cubicBezTo>
                  <a:pt x="53916" y="0"/>
                  <a:pt x="48230" y="635"/>
                  <a:pt x="42551" y="1117"/>
                </a:cubicBezTo>
                <a:cubicBezTo>
                  <a:pt x="33801" y="1863"/>
                  <a:pt x="25019" y="2360"/>
                  <a:pt x="16219" y="2642"/>
                </a:cubicBezTo>
                <a:cubicBezTo>
                  <a:pt x="11265" y="2791"/>
                  <a:pt x="6310" y="2874"/>
                  <a:pt x="1372" y="2874"/>
                </a:cubicBezTo>
                <a:cubicBezTo>
                  <a:pt x="1365" y="2874"/>
                  <a:pt x="1359" y="2873"/>
                  <a:pt x="1353" y="2873"/>
                </a:cubicBezTo>
                <a:cubicBezTo>
                  <a:pt x="647" y="2873"/>
                  <a:pt x="1" y="3774"/>
                  <a:pt x="477" y="4415"/>
                </a:cubicBezTo>
                <a:cubicBezTo>
                  <a:pt x="7255" y="13313"/>
                  <a:pt x="14198" y="22063"/>
                  <a:pt x="21290" y="30696"/>
                </a:cubicBezTo>
                <a:cubicBezTo>
                  <a:pt x="21466" y="30901"/>
                  <a:pt x="21745" y="30997"/>
                  <a:pt x="22020" y="30997"/>
                </a:cubicBezTo>
                <a:cubicBezTo>
                  <a:pt x="22211" y="30997"/>
                  <a:pt x="22400" y="30950"/>
                  <a:pt x="22550" y="30862"/>
                </a:cubicBezTo>
                <a:lnTo>
                  <a:pt x="61790" y="7696"/>
                </a:lnTo>
                <a:lnTo>
                  <a:pt x="64623" y="6006"/>
                </a:lnTo>
                <a:cubicBezTo>
                  <a:pt x="65270" y="5624"/>
                  <a:pt x="66214" y="5260"/>
                  <a:pt x="66628" y="4581"/>
                </a:cubicBezTo>
                <a:cubicBezTo>
                  <a:pt x="66777" y="4332"/>
                  <a:pt x="66844" y="4034"/>
                  <a:pt x="66811" y="3735"/>
                </a:cubicBezTo>
                <a:cubicBezTo>
                  <a:pt x="67391" y="3321"/>
                  <a:pt x="67971" y="2907"/>
                  <a:pt x="68551" y="2493"/>
                </a:cubicBezTo>
                <a:cubicBezTo>
                  <a:pt x="69180" y="2029"/>
                  <a:pt x="69280" y="736"/>
                  <a:pt x="68302" y="603"/>
                </a:cubicBezTo>
                <a:cubicBezTo>
                  <a:pt x="65403" y="166"/>
                  <a:pt x="62500" y="0"/>
                  <a:pt x="59595" y="0"/>
                </a:cubicBezTo>
                <a:close/>
              </a:path>
            </a:pathLst>
          </a:custGeom>
          <a:solidFill>
            <a:schemeClr val="accen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8" name="Google Shape;68;p7"/>
          <p:cNvSpPr/>
          <p:nvPr/>
        </p:nvSpPr>
        <p:spPr>
          <a:xfrm>
            <a:off x="-154156" y="2079231"/>
            <a:ext cx="786067" cy="1067300"/>
          </a:xfrm>
          <a:custGeom>
            <a:avLst/>
            <a:gdLst/>
            <a:ahLst/>
            <a:cxnLst/>
            <a:rect l="l" t="t" r="r" b="b"/>
            <a:pathLst>
              <a:path w="23582" h="32019" extrusionOk="0">
                <a:moveTo>
                  <a:pt x="1443" y="0"/>
                </a:moveTo>
                <a:cubicBezTo>
                  <a:pt x="878" y="0"/>
                  <a:pt x="414" y="425"/>
                  <a:pt x="382" y="978"/>
                </a:cubicBezTo>
                <a:cubicBezTo>
                  <a:pt x="100" y="7441"/>
                  <a:pt x="117" y="26978"/>
                  <a:pt x="1" y="30309"/>
                </a:cubicBezTo>
                <a:cubicBezTo>
                  <a:pt x="1" y="30773"/>
                  <a:pt x="282" y="31187"/>
                  <a:pt x="730" y="31336"/>
                </a:cubicBezTo>
                <a:cubicBezTo>
                  <a:pt x="2337" y="31798"/>
                  <a:pt x="3906" y="32019"/>
                  <a:pt x="5425" y="32019"/>
                </a:cubicBezTo>
                <a:cubicBezTo>
                  <a:pt x="11204" y="32019"/>
                  <a:pt x="16269" y="28830"/>
                  <a:pt x="20035" y="23647"/>
                </a:cubicBezTo>
                <a:cubicBezTo>
                  <a:pt x="23581" y="18759"/>
                  <a:pt x="23532" y="13754"/>
                  <a:pt x="20367" y="9479"/>
                </a:cubicBezTo>
                <a:cubicBezTo>
                  <a:pt x="15196" y="2503"/>
                  <a:pt x="8817" y="581"/>
                  <a:pt x="1476" y="1"/>
                </a:cubicBezTo>
                <a:cubicBezTo>
                  <a:pt x="1465" y="0"/>
                  <a:pt x="1454" y="0"/>
                  <a:pt x="1443" y="0"/>
                </a:cubicBezTo>
                <a:close/>
              </a:path>
            </a:pathLst>
          </a:custGeom>
          <a:solidFill>
            <a:schemeClr val="l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9" name="Google Shape;69;p7"/>
          <p:cNvSpPr/>
          <p:nvPr/>
        </p:nvSpPr>
        <p:spPr>
          <a:xfrm rot="-1292913">
            <a:off x="-1558883" y="-114650"/>
            <a:ext cx="2411091" cy="3571569"/>
          </a:xfrm>
          <a:custGeom>
            <a:avLst/>
            <a:gdLst/>
            <a:ahLst/>
            <a:cxnLst/>
            <a:rect l="l" t="t" r="r" b="b"/>
            <a:pathLst>
              <a:path w="62970" h="93278" fill="none" extrusionOk="0">
                <a:moveTo>
                  <a:pt x="40384" y="0"/>
                </a:moveTo>
                <a:cubicBezTo>
                  <a:pt x="37152" y="6612"/>
                  <a:pt x="38296" y="15096"/>
                  <a:pt x="43151" y="20614"/>
                </a:cubicBezTo>
                <a:cubicBezTo>
                  <a:pt x="45836" y="23663"/>
                  <a:pt x="49415" y="25751"/>
                  <a:pt x="52795" y="28038"/>
                </a:cubicBezTo>
                <a:cubicBezTo>
                  <a:pt x="56159" y="30308"/>
                  <a:pt x="59490" y="32960"/>
                  <a:pt x="61230" y="36638"/>
                </a:cubicBezTo>
                <a:cubicBezTo>
                  <a:pt x="62970" y="40301"/>
                  <a:pt x="62688" y="45255"/>
                  <a:pt x="59540" y="47840"/>
                </a:cubicBezTo>
                <a:cubicBezTo>
                  <a:pt x="56242" y="50558"/>
                  <a:pt x="51304" y="49845"/>
                  <a:pt x="47459" y="51685"/>
                </a:cubicBezTo>
                <a:cubicBezTo>
                  <a:pt x="46001" y="52364"/>
                  <a:pt x="44626" y="53624"/>
                  <a:pt x="44576" y="55214"/>
                </a:cubicBezTo>
                <a:cubicBezTo>
                  <a:pt x="44543" y="56225"/>
                  <a:pt x="45024" y="57153"/>
                  <a:pt x="45554" y="58015"/>
                </a:cubicBezTo>
                <a:cubicBezTo>
                  <a:pt x="48023" y="62091"/>
                  <a:pt x="51503" y="65754"/>
                  <a:pt x="52431" y="70427"/>
                </a:cubicBezTo>
                <a:cubicBezTo>
                  <a:pt x="53674" y="76607"/>
                  <a:pt x="49945" y="82971"/>
                  <a:pt x="44742" y="86517"/>
                </a:cubicBezTo>
                <a:cubicBezTo>
                  <a:pt x="39555" y="90063"/>
                  <a:pt x="33126" y="91306"/>
                  <a:pt x="26862" y="92052"/>
                </a:cubicBezTo>
                <a:cubicBezTo>
                  <a:pt x="17947" y="93095"/>
                  <a:pt x="8965" y="93278"/>
                  <a:pt x="0" y="92598"/>
                </a:cubicBezTo>
              </a:path>
            </a:pathLst>
          </a:custGeom>
          <a:noFill/>
          <a:ln w="15750" cap="flat" cmpd="sng">
            <a:solidFill>
              <a:srgbClr val="0E1C30"/>
            </a:solidFill>
            <a:prstDash val="solid"/>
            <a:miter lim="16571"/>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681007477"/>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70"/>
        <p:cNvGrpSpPr/>
        <p:nvPr/>
      </p:nvGrpSpPr>
      <p:grpSpPr>
        <a:xfrm>
          <a:off x="0" y="0"/>
          <a:ext cx="0" cy="0"/>
          <a:chOff x="0" y="0"/>
          <a:chExt cx="0" cy="0"/>
        </a:xfrm>
      </p:grpSpPr>
      <p:sp>
        <p:nvSpPr>
          <p:cNvPr id="71" name="Google Shape;71;p8"/>
          <p:cNvSpPr txBox="1">
            <a:spLocks noGrp="1"/>
          </p:cNvSpPr>
          <p:nvPr>
            <p:ph type="title"/>
          </p:nvPr>
        </p:nvSpPr>
        <p:spPr>
          <a:xfrm>
            <a:off x="1850800" y="1582573"/>
            <a:ext cx="8490400" cy="33724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6000"/>
              <a:buNone/>
              <a:defRPr sz="9333"/>
            </a:lvl1pPr>
            <a:lvl2pPr lvl="1" algn="ctr" rtl="0">
              <a:spcBef>
                <a:spcPts val="0"/>
              </a:spcBef>
              <a:spcAft>
                <a:spcPts val="0"/>
              </a:spcAft>
              <a:buSzPts val="6000"/>
              <a:buNone/>
              <a:defRPr sz="8000"/>
            </a:lvl2pPr>
            <a:lvl3pPr lvl="2" algn="ctr" rtl="0">
              <a:spcBef>
                <a:spcPts val="0"/>
              </a:spcBef>
              <a:spcAft>
                <a:spcPts val="0"/>
              </a:spcAft>
              <a:buSzPts val="6000"/>
              <a:buNone/>
              <a:defRPr sz="8000"/>
            </a:lvl3pPr>
            <a:lvl4pPr lvl="3" algn="ctr" rtl="0">
              <a:spcBef>
                <a:spcPts val="0"/>
              </a:spcBef>
              <a:spcAft>
                <a:spcPts val="0"/>
              </a:spcAft>
              <a:buSzPts val="6000"/>
              <a:buNone/>
              <a:defRPr sz="8000"/>
            </a:lvl4pPr>
            <a:lvl5pPr lvl="4" algn="ctr" rtl="0">
              <a:spcBef>
                <a:spcPts val="0"/>
              </a:spcBef>
              <a:spcAft>
                <a:spcPts val="0"/>
              </a:spcAft>
              <a:buSzPts val="6000"/>
              <a:buNone/>
              <a:defRPr sz="8000"/>
            </a:lvl5pPr>
            <a:lvl6pPr lvl="5" algn="ctr" rtl="0">
              <a:spcBef>
                <a:spcPts val="0"/>
              </a:spcBef>
              <a:spcAft>
                <a:spcPts val="0"/>
              </a:spcAft>
              <a:buSzPts val="6000"/>
              <a:buNone/>
              <a:defRPr sz="8000"/>
            </a:lvl6pPr>
            <a:lvl7pPr lvl="6" algn="ctr" rtl="0">
              <a:spcBef>
                <a:spcPts val="0"/>
              </a:spcBef>
              <a:spcAft>
                <a:spcPts val="0"/>
              </a:spcAft>
              <a:buSzPts val="6000"/>
              <a:buNone/>
              <a:defRPr sz="8000"/>
            </a:lvl7pPr>
            <a:lvl8pPr lvl="7" algn="ctr" rtl="0">
              <a:spcBef>
                <a:spcPts val="0"/>
              </a:spcBef>
              <a:spcAft>
                <a:spcPts val="0"/>
              </a:spcAft>
              <a:buSzPts val="6000"/>
              <a:buNone/>
              <a:defRPr sz="8000"/>
            </a:lvl8pPr>
            <a:lvl9pPr lvl="8" algn="ctr" rtl="0">
              <a:spcBef>
                <a:spcPts val="0"/>
              </a:spcBef>
              <a:spcAft>
                <a:spcPts val="0"/>
              </a:spcAft>
              <a:buSzPts val="6000"/>
              <a:buNone/>
              <a:defRPr sz="8000"/>
            </a:lvl9pPr>
          </a:lstStyle>
          <a:p>
            <a:endParaRPr/>
          </a:p>
        </p:txBody>
      </p:sp>
      <p:sp>
        <p:nvSpPr>
          <p:cNvPr id="72" name="Google Shape;72;p8"/>
          <p:cNvSpPr/>
          <p:nvPr/>
        </p:nvSpPr>
        <p:spPr>
          <a:xfrm flipH="1">
            <a:off x="10453193" y="558791"/>
            <a:ext cx="2564296" cy="2265724"/>
          </a:xfrm>
          <a:custGeom>
            <a:avLst/>
            <a:gdLst/>
            <a:ahLst/>
            <a:cxnLst/>
            <a:rect l="l" t="t" r="r" b="b"/>
            <a:pathLst>
              <a:path w="51454" h="45463" extrusionOk="0">
                <a:moveTo>
                  <a:pt x="18743" y="1"/>
                </a:moveTo>
                <a:cubicBezTo>
                  <a:pt x="17752" y="1"/>
                  <a:pt x="16763" y="15"/>
                  <a:pt x="15776" y="39"/>
                </a:cubicBezTo>
                <a:cubicBezTo>
                  <a:pt x="10805" y="155"/>
                  <a:pt x="5850" y="619"/>
                  <a:pt x="929" y="1414"/>
                </a:cubicBezTo>
                <a:cubicBezTo>
                  <a:pt x="1" y="1563"/>
                  <a:pt x="17" y="2590"/>
                  <a:pt x="547" y="3121"/>
                </a:cubicBezTo>
                <a:cubicBezTo>
                  <a:pt x="929" y="7595"/>
                  <a:pt x="1243" y="12069"/>
                  <a:pt x="1475" y="16543"/>
                </a:cubicBezTo>
                <a:cubicBezTo>
                  <a:pt x="1520" y="17196"/>
                  <a:pt x="1989" y="17570"/>
                  <a:pt x="2574" y="17570"/>
                </a:cubicBezTo>
                <a:cubicBezTo>
                  <a:pt x="2643" y="17570"/>
                  <a:pt x="2713" y="17564"/>
                  <a:pt x="2784" y="17554"/>
                </a:cubicBezTo>
                <a:cubicBezTo>
                  <a:pt x="7275" y="16858"/>
                  <a:pt x="11783" y="16228"/>
                  <a:pt x="16323" y="16112"/>
                </a:cubicBezTo>
                <a:cubicBezTo>
                  <a:pt x="17030" y="16095"/>
                  <a:pt x="17756" y="16079"/>
                  <a:pt x="18492" y="16079"/>
                </a:cubicBezTo>
                <a:cubicBezTo>
                  <a:pt x="21898" y="16079"/>
                  <a:pt x="25505" y="16413"/>
                  <a:pt x="28271" y="18416"/>
                </a:cubicBezTo>
                <a:cubicBezTo>
                  <a:pt x="29779" y="19526"/>
                  <a:pt x="30939" y="21166"/>
                  <a:pt x="31104" y="23056"/>
                </a:cubicBezTo>
                <a:cubicBezTo>
                  <a:pt x="31303" y="25110"/>
                  <a:pt x="30226" y="26734"/>
                  <a:pt x="28619" y="27894"/>
                </a:cubicBezTo>
                <a:cubicBezTo>
                  <a:pt x="25553" y="30131"/>
                  <a:pt x="21642" y="30744"/>
                  <a:pt x="17947" y="30844"/>
                </a:cubicBezTo>
                <a:cubicBezTo>
                  <a:pt x="17430" y="30858"/>
                  <a:pt x="16913" y="30864"/>
                  <a:pt x="16396" y="30864"/>
                </a:cubicBezTo>
                <a:cubicBezTo>
                  <a:pt x="14199" y="30864"/>
                  <a:pt x="12007" y="30761"/>
                  <a:pt x="9819" y="30761"/>
                </a:cubicBezTo>
                <a:cubicBezTo>
                  <a:pt x="7660" y="30761"/>
                  <a:pt x="5504" y="30861"/>
                  <a:pt x="3348" y="31258"/>
                </a:cubicBezTo>
                <a:cubicBezTo>
                  <a:pt x="2900" y="31341"/>
                  <a:pt x="2602" y="31822"/>
                  <a:pt x="2602" y="32252"/>
                </a:cubicBezTo>
                <a:lnTo>
                  <a:pt x="2254" y="43189"/>
                </a:lnTo>
                <a:cubicBezTo>
                  <a:pt x="2224" y="43860"/>
                  <a:pt x="2731" y="44196"/>
                  <a:pt x="3244" y="44196"/>
                </a:cubicBezTo>
                <a:cubicBezTo>
                  <a:pt x="3301" y="44196"/>
                  <a:pt x="3358" y="44192"/>
                  <a:pt x="3414" y="44183"/>
                </a:cubicBezTo>
                <a:cubicBezTo>
                  <a:pt x="3464" y="44200"/>
                  <a:pt x="3497" y="44200"/>
                  <a:pt x="3547" y="44217"/>
                </a:cubicBezTo>
                <a:cubicBezTo>
                  <a:pt x="8278" y="44933"/>
                  <a:pt x="13084" y="45462"/>
                  <a:pt x="17880" y="45462"/>
                </a:cubicBezTo>
                <a:cubicBezTo>
                  <a:pt x="21297" y="45462"/>
                  <a:pt x="24710" y="45193"/>
                  <a:pt x="28088" y="44531"/>
                </a:cubicBezTo>
                <a:cubicBezTo>
                  <a:pt x="35512" y="43057"/>
                  <a:pt x="42588" y="39610"/>
                  <a:pt x="46830" y="33114"/>
                </a:cubicBezTo>
                <a:cubicBezTo>
                  <a:pt x="50807" y="27033"/>
                  <a:pt x="51453" y="19161"/>
                  <a:pt x="48189" y="12632"/>
                </a:cubicBezTo>
                <a:cubicBezTo>
                  <a:pt x="44759" y="5772"/>
                  <a:pt x="37401" y="2143"/>
                  <a:pt x="30160" y="867"/>
                </a:cubicBezTo>
                <a:cubicBezTo>
                  <a:pt x="26397" y="209"/>
                  <a:pt x="22561" y="1"/>
                  <a:pt x="18743" y="1"/>
                </a:cubicBezTo>
                <a:close/>
              </a:path>
            </a:pathLst>
          </a:custGeom>
          <a:solidFill>
            <a:schemeClr val="l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73" name="Google Shape;73;p8"/>
          <p:cNvSpPr/>
          <p:nvPr/>
        </p:nvSpPr>
        <p:spPr>
          <a:xfrm flipH="1">
            <a:off x="11614533" y="2691801"/>
            <a:ext cx="845100" cy="1147348"/>
          </a:xfrm>
          <a:custGeom>
            <a:avLst/>
            <a:gdLst/>
            <a:ahLst/>
            <a:cxnLst/>
            <a:rect l="l" t="t" r="r" b="b"/>
            <a:pathLst>
              <a:path w="23582" h="32019" extrusionOk="0">
                <a:moveTo>
                  <a:pt x="1443" y="0"/>
                </a:moveTo>
                <a:cubicBezTo>
                  <a:pt x="878" y="0"/>
                  <a:pt x="414" y="425"/>
                  <a:pt x="382" y="978"/>
                </a:cubicBezTo>
                <a:cubicBezTo>
                  <a:pt x="100" y="7441"/>
                  <a:pt x="117" y="26978"/>
                  <a:pt x="1" y="30309"/>
                </a:cubicBezTo>
                <a:cubicBezTo>
                  <a:pt x="1" y="30773"/>
                  <a:pt x="282" y="31187"/>
                  <a:pt x="730" y="31336"/>
                </a:cubicBezTo>
                <a:cubicBezTo>
                  <a:pt x="2337" y="31798"/>
                  <a:pt x="3906" y="32019"/>
                  <a:pt x="5425" y="32019"/>
                </a:cubicBezTo>
                <a:cubicBezTo>
                  <a:pt x="11204" y="32019"/>
                  <a:pt x="16269" y="28830"/>
                  <a:pt x="20035" y="23647"/>
                </a:cubicBezTo>
                <a:cubicBezTo>
                  <a:pt x="23581" y="18759"/>
                  <a:pt x="23532" y="13754"/>
                  <a:pt x="20367" y="9479"/>
                </a:cubicBezTo>
                <a:cubicBezTo>
                  <a:pt x="15196" y="2503"/>
                  <a:pt x="8817" y="581"/>
                  <a:pt x="1476" y="1"/>
                </a:cubicBezTo>
                <a:cubicBezTo>
                  <a:pt x="1465" y="0"/>
                  <a:pt x="1454" y="0"/>
                  <a:pt x="1443" y="0"/>
                </a:cubicBezTo>
                <a:close/>
              </a:path>
            </a:pathLst>
          </a:custGeom>
          <a:solidFill>
            <a:schemeClr val="dk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74" name="Google Shape;74;p8"/>
          <p:cNvSpPr/>
          <p:nvPr/>
        </p:nvSpPr>
        <p:spPr>
          <a:xfrm rot="3100277" flipH="1">
            <a:off x="-162952" y="4501605"/>
            <a:ext cx="1120845" cy="2224371"/>
          </a:xfrm>
          <a:custGeom>
            <a:avLst/>
            <a:gdLst/>
            <a:ahLst/>
            <a:cxnLst/>
            <a:rect l="l" t="t" r="r" b="b"/>
            <a:pathLst>
              <a:path w="18378" h="36472" extrusionOk="0">
                <a:moveTo>
                  <a:pt x="10986" y="1"/>
                </a:moveTo>
                <a:cubicBezTo>
                  <a:pt x="10754" y="1"/>
                  <a:pt x="10515" y="72"/>
                  <a:pt x="10307" y="211"/>
                </a:cubicBezTo>
                <a:cubicBezTo>
                  <a:pt x="7192" y="2282"/>
                  <a:pt x="4010" y="4271"/>
                  <a:pt x="796" y="6176"/>
                </a:cubicBezTo>
                <a:cubicBezTo>
                  <a:pt x="182" y="6541"/>
                  <a:pt x="0" y="7154"/>
                  <a:pt x="398" y="7767"/>
                </a:cubicBezTo>
                <a:cubicBezTo>
                  <a:pt x="713" y="8248"/>
                  <a:pt x="1028" y="8728"/>
                  <a:pt x="1293" y="9225"/>
                </a:cubicBezTo>
                <a:cubicBezTo>
                  <a:pt x="1309" y="9358"/>
                  <a:pt x="1342" y="9491"/>
                  <a:pt x="1409" y="9607"/>
                </a:cubicBezTo>
                <a:cubicBezTo>
                  <a:pt x="4922" y="16252"/>
                  <a:pt x="5701" y="24023"/>
                  <a:pt x="3563" y="31232"/>
                </a:cubicBezTo>
                <a:cubicBezTo>
                  <a:pt x="3381" y="31762"/>
                  <a:pt x="3629" y="32358"/>
                  <a:pt x="4143" y="32574"/>
                </a:cubicBezTo>
                <a:lnTo>
                  <a:pt x="12909" y="36402"/>
                </a:lnTo>
                <a:cubicBezTo>
                  <a:pt x="13032" y="36449"/>
                  <a:pt x="13161" y="36472"/>
                  <a:pt x="13289" y="36472"/>
                </a:cubicBezTo>
                <a:cubicBezTo>
                  <a:pt x="13612" y="36472"/>
                  <a:pt x="13929" y="36326"/>
                  <a:pt x="14119" y="36054"/>
                </a:cubicBezTo>
                <a:cubicBezTo>
                  <a:pt x="17251" y="31182"/>
                  <a:pt x="18377" y="25399"/>
                  <a:pt x="18029" y="19682"/>
                </a:cubicBezTo>
                <a:cubicBezTo>
                  <a:pt x="17797" y="16500"/>
                  <a:pt x="17217" y="13368"/>
                  <a:pt x="16289" y="10336"/>
                </a:cubicBezTo>
                <a:cubicBezTo>
                  <a:pt x="15428" y="7436"/>
                  <a:pt x="14483" y="4403"/>
                  <a:pt x="12611" y="1984"/>
                </a:cubicBezTo>
                <a:cubicBezTo>
                  <a:pt x="12561" y="1918"/>
                  <a:pt x="12495" y="1851"/>
                  <a:pt x="12412" y="1818"/>
                </a:cubicBezTo>
                <a:cubicBezTo>
                  <a:pt x="12246" y="1404"/>
                  <a:pt x="12080" y="1006"/>
                  <a:pt x="11898" y="592"/>
                </a:cubicBezTo>
                <a:cubicBezTo>
                  <a:pt x="11724" y="191"/>
                  <a:pt x="11364" y="1"/>
                  <a:pt x="10986" y="1"/>
                </a:cubicBezTo>
                <a:close/>
              </a:path>
            </a:pathLst>
          </a:custGeom>
          <a:solidFill>
            <a:schemeClr val="accent4"/>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75" name="Google Shape;75;p8"/>
          <p:cNvSpPr/>
          <p:nvPr/>
        </p:nvSpPr>
        <p:spPr>
          <a:xfrm rot="-280238" flipH="1">
            <a:off x="2300044" y="-1299775"/>
            <a:ext cx="2452675" cy="2006712"/>
          </a:xfrm>
          <a:custGeom>
            <a:avLst/>
            <a:gdLst/>
            <a:ahLst/>
            <a:cxnLst/>
            <a:rect l="l" t="t" r="r" b="b"/>
            <a:pathLst>
              <a:path w="40401" h="33055" extrusionOk="0">
                <a:moveTo>
                  <a:pt x="7436" y="1"/>
                </a:moveTo>
                <a:cubicBezTo>
                  <a:pt x="7202" y="1"/>
                  <a:pt x="6960" y="95"/>
                  <a:pt x="6744" y="317"/>
                </a:cubicBezTo>
                <a:cubicBezTo>
                  <a:pt x="1955" y="5355"/>
                  <a:pt x="0" y="12762"/>
                  <a:pt x="1624" y="19523"/>
                </a:cubicBezTo>
                <a:cubicBezTo>
                  <a:pt x="2519" y="23202"/>
                  <a:pt x="4441" y="26516"/>
                  <a:pt x="7573" y="28703"/>
                </a:cubicBezTo>
                <a:cubicBezTo>
                  <a:pt x="10920" y="31023"/>
                  <a:pt x="14798" y="32482"/>
                  <a:pt x="18858" y="32929"/>
                </a:cubicBezTo>
                <a:cubicBezTo>
                  <a:pt x="19601" y="33013"/>
                  <a:pt x="20349" y="33054"/>
                  <a:pt x="21096" y="33054"/>
                </a:cubicBezTo>
                <a:cubicBezTo>
                  <a:pt x="27744" y="33054"/>
                  <a:pt x="34359" y="29775"/>
                  <a:pt x="37666" y="23832"/>
                </a:cubicBezTo>
                <a:cubicBezTo>
                  <a:pt x="39555" y="20434"/>
                  <a:pt x="40367" y="16491"/>
                  <a:pt x="40384" y="12613"/>
                </a:cubicBezTo>
                <a:cubicBezTo>
                  <a:pt x="40400" y="9050"/>
                  <a:pt x="39737" y="4874"/>
                  <a:pt x="37219" y="2140"/>
                </a:cubicBezTo>
                <a:cubicBezTo>
                  <a:pt x="36202" y="1036"/>
                  <a:pt x="34710" y="862"/>
                  <a:pt x="33227" y="862"/>
                </a:cubicBezTo>
                <a:cubicBezTo>
                  <a:pt x="32544" y="862"/>
                  <a:pt x="31864" y="899"/>
                  <a:pt x="31233" y="899"/>
                </a:cubicBezTo>
                <a:cubicBezTo>
                  <a:pt x="31156" y="899"/>
                  <a:pt x="31080" y="899"/>
                  <a:pt x="31004" y="897"/>
                </a:cubicBezTo>
                <a:lnTo>
                  <a:pt x="23431" y="748"/>
                </a:lnTo>
                <a:lnTo>
                  <a:pt x="8269" y="450"/>
                </a:lnTo>
                <a:cubicBezTo>
                  <a:pt x="8067" y="181"/>
                  <a:pt x="7759" y="1"/>
                  <a:pt x="7436" y="1"/>
                </a:cubicBezTo>
                <a:close/>
              </a:path>
            </a:pathLst>
          </a:custGeom>
          <a:solidFill>
            <a:schemeClr val="accen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76" name="Google Shape;76;p8"/>
          <p:cNvSpPr/>
          <p:nvPr/>
        </p:nvSpPr>
        <p:spPr>
          <a:xfrm rot="5524765" flipH="1">
            <a:off x="464353" y="5384305"/>
            <a:ext cx="2003903" cy="2720632"/>
          </a:xfrm>
          <a:custGeom>
            <a:avLst/>
            <a:gdLst/>
            <a:ahLst/>
            <a:cxnLst/>
            <a:rect l="l" t="t" r="r" b="b"/>
            <a:pathLst>
              <a:path w="23582" h="32019" extrusionOk="0">
                <a:moveTo>
                  <a:pt x="1443" y="0"/>
                </a:moveTo>
                <a:cubicBezTo>
                  <a:pt x="878" y="0"/>
                  <a:pt x="414" y="425"/>
                  <a:pt x="382" y="978"/>
                </a:cubicBezTo>
                <a:cubicBezTo>
                  <a:pt x="100" y="7441"/>
                  <a:pt x="117" y="26978"/>
                  <a:pt x="1" y="30309"/>
                </a:cubicBezTo>
                <a:cubicBezTo>
                  <a:pt x="1" y="30773"/>
                  <a:pt x="282" y="31187"/>
                  <a:pt x="730" y="31336"/>
                </a:cubicBezTo>
                <a:cubicBezTo>
                  <a:pt x="2337" y="31798"/>
                  <a:pt x="3906" y="32019"/>
                  <a:pt x="5425" y="32019"/>
                </a:cubicBezTo>
                <a:cubicBezTo>
                  <a:pt x="11204" y="32019"/>
                  <a:pt x="16269" y="28830"/>
                  <a:pt x="20035" y="23647"/>
                </a:cubicBezTo>
                <a:cubicBezTo>
                  <a:pt x="23581" y="18759"/>
                  <a:pt x="23532" y="13754"/>
                  <a:pt x="20367" y="9479"/>
                </a:cubicBezTo>
                <a:cubicBezTo>
                  <a:pt x="15196" y="2503"/>
                  <a:pt x="8817" y="581"/>
                  <a:pt x="1476" y="1"/>
                </a:cubicBezTo>
                <a:cubicBezTo>
                  <a:pt x="1465" y="0"/>
                  <a:pt x="1454" y="0"/>
                  <a:pt x="1443" y="0"/>
                </a:cubicBezTo>
                <a:close/>
              </a:path>
            </a:pathLst>
          </a:custGeom>
          <a:solidFill>
            <a:schemeClr val="accent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77" name="Google Shape;77;p8"/>
          <p:cNvSpPr/>
          <p:nvPr/>
        </p:nvSpPr>
        <p:spPr>
          <a:xfrm rot="10519751" flipH="1">
            <a:off x="3331885" y="-1732650"/>
            <a:ext cx="2096372" cy="2583063"/>
          </a:xfrm>
          <a:custGeom>
            <a:avLst/>
            <a:gdLst/>
            <a:ahLst/>
            <a:cxnLst/>
            <a:rect l="l" t="t" r="r" b="b"/>
            <a:pathLst>
              <a:path w="38827" h="47841" fill="none" extrusionOk="0">
                <a:moveTo>
                  <a:pt x="863" y="42257"/>
                </a:moveTo>
                <a:cubicBezTo>
                  <a:pt x="432" y="35545"/>
                  <a:pt x="1" y="28768"/>
                  <a:pt x="1244" y="22156"/>
                </a:cubicBezTo>
                <a:cubicBezTo>
                  <a:pt x="2470" y="15544"/>
                  <a:pt x="5536" y="9048"/>
                  <a:pt x="10921" y="5022"/>
                </a:cubicBezTo>
                <a:cubicBezTo>
                  <a:pt x="16290" y="995"/>
                  <a:pt x="24195" y="1"/>
                  <a:pt x="29746" y="3779"/>
                </a:cubicBezTo>
                <a:cubicBezTo>
                  <a:pt x="32629" y="5734"/>
                  <a:pt x="34684" y="8767"/>
                  <a:pt x="35927" y="12015"/>
                </a:cubicBezTo>
                <a:cubicBezTo>
                  <a:pt x="37186" y="15279"/>
                  <a:pt x="37716" y="18759"/>
                  <a:pt x="38031" y="22239"/>
                </a:cubicBezTo>
                <a:cubicBezTo>
                  <a:pt x="38827" y="30773"/>
                  <a:pt x="38479" y="39390"/>
                  <a:pt x="36971" y="47841"/>
                </a:cubicBezTo>
              </a:path>
            </a:pathLst>
          </a:custGeom>
          <a:noFill/>
          <a:ln w="15750" cap="flat" cmpd="sng">
            <a:solidFill>
              <a:schemeClr val="dk1"/>
            </a:solidFill>
            <a:prstDash val="solid"/>
            <a:miter lim="16571"/>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78" name="Google Shape;78;p8"/>
          <p:cNvSpPr/>
          <p:nvPr/>
        </p:nvSpPr>
        <p:spPr>
          <a:xfrm rot="-5276853" flipH="1">
            <a:off x="11614473" y="2282063"/>
            <a:ext cx="1503311" cy="1852316"/>
          </a:xfrm>
          <a:custGeom>
            <a:avLst/>
            <a:gdLst/>
            <a:ahLst/>
            <a:cxnLst/>
            <a:rect l="l" t="t" r="r" b="b"/>
            <a:pathLst>
              <a:path w="38827" h="47841" fill="none" extrusionOk="0">
                <a:moveTo>
                  <a:pt x="863" y="42257"/>
                </a:moveTo>
                <a:cubicBezTo>
                  <a:pt x="432" y="35545"/>
                  <a:pt x="1" y="28768"/>
                  <a:pt x="1244" y="22156"/>
                </a:cubicBezTo>
                <a:cubicBezTo>
                  <a:pt x="2470" y="15544"/>
                  <a:pt x="5536" y="9048"/>
                  <a:pt x="10921" y="5022"/>
                </a:cubicBezTo>
                <a:cubicBezTo>
                  <a:pt x="16290" y="995"/>
                  <a:pt x="24195" y="1"/>
                  <a:pt x="29746" y="3779"/>
                </a:cubicBezTo>
                <a:cubicBezTo>
                  <a:pt x="32629" y="5734"/>
                  <a:pt x="34684" y="8767"/>
                  <a:pt x="35927" y="12015"/>
                </a:cubicBezTo>
                <a:cubicBezTo>
                  <a:pt x="37186" y="15279"/>
                  <a:pt x="37716" y="18759"/>
                  <a:pt x="38031" y="22239"/>
                </a:cubicBezTo>
                <a:cubicBezTo>
                  <a:pt x="38827" y="30773"/>
                  <a:pt x="38479" y="39390"/>
                  <a:pt x="36971" y="47841"/>
                </a:cubicBezTo>
              </a:path>
            </a:pathLst>
          </a:custGeom>
          <a:noFill/>
          <a:ln w="15750" cap="flat" cmpd="sng">
            <a:solidFill>
              <a:schemeClr val="dk1"/>
            </a:solidFill>
            <a:prstDash val="solid"/>
            <a:miter lim="16571"/>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79" name="Google Shape;79;p8"/>
          <p:cNvSpPr/>
          <p:nvPr/>
        </p:nvSpPr>
        <p:spPr>
          <a:xfrm flipH="1">
            <a:off x="7251803" y="6109448"/>
            <a:ext cx="3089397" cy="2355587"/>
          </a:xfrm>
          <a:custGeom>
            <a:avLst/>
            <a:gdLst/>
            <a:ahLst/>
            <a:cxnLst/>
            <a:rect l="l" t="t" r="r" b="b"/>
            <a:pathLst>
              <a:path w="56707" h="43235" extrusionOk="0">
                <a:moveTo>
                  <a:pt x="14061" y="1"/>
                </a:moveTo>
                <a:cubicBezTo>
                  <a:pt x="12530" y="1"/>
                  <a:pt x="10976" y="454"/>
                  <a:pt x="9513" y="1384"/>
                </a:cubicBezTo>
                <a:cubicBezTo>
                  <a:pt x="3182" y="5443"/>
                  <a:pt x="995" y="14524"/>
                  <a:pt x="465" y="21501"/>
                </a:cubicBezTo>
                <a:cubicBezTo>
                  <a:pt x="1" y="27582"/>
                  <a:pt x="200" y="33730"/>
                  <a:pt x="150" y="39811"/>
                </a:cubicBezTo>
                <a:cubicBezTo>
                  <a:pt x="167" y="40441"/>
                  <a:pt x="680" y="40955"/>
                  <a:pt x="1327" y="40971"/>
                </a:cubicBezTo>
                <a:cubicBezTo>
                  <a:pt x="7957" y="40686"/>
                  <a:pt x="14592" y="40543"/>
                  <a:pt x="21228" y="40543"/>
                </a:cubicBezTo>
                <a:cubicBezTo>
                  <a:pt x="31543" y="40543"/>
                  <a:pt x="41861" y="40889"/>
                  <a:pt x="52166" y="41585"/>
                </a:cubicBezTo>
                <a:cubicBezTo>
                  <a:pt x="52150" y="41651"/>
                  <a:pt x="52133" y="41717"/>
                  <a:pt x="52117" y="41783"/>
                </a:cubicBezTo>
                <a:cubicBezTo>
                  <a:pt x="51937" y="42662"/>
                  <a:pt x="52678" y="43234"/>
                  <a:pt x="53361" y="43234"/>
                </a:cubicBezTo>
                <a:cubicBezTo>
                  <a:pt x="53811" y="43234"/>
                  <a:pt x="54235" y="42986"/>
                  <a:pt x="54354" y="42413"/>
                </a:cubicBezTo>
                <a:cubicBezTo>
                  <a:pt x="55447" y="37276"/>
                  <a:pt x="56143" y="32073"/>
                  <a:pt x="56425" y="26853"/>
                </a:cubicBezTo>
                <a:cubicBezTo>
                  <a:pt x="56690" y="22097"/>
                  <a:pt x="56707" y="17093"/>
                  <a:pt x="54901" y="12602"/>
                </a:cubicBezTo>
                <a:cubicBezTo>
                  <a:pt x="53007" y="7853"/>
                  <a:pt x="48366" y="3144"/>
                  <a:pt x="42947" y="3144"/>
                </a:cubicBezTo>
                <a:cubicBezTo>
                  <a:pt x="42296" y="3144"/>
                  <a:pt x="41634" y="3212"/>
                  <a:pt x="40964" y="3356"/>
                </a:cubicBezTo>
                <a:cubicBezTo>
                  <a:pt x="34932" y="4648"/>
                  <a:pt x="32480" y="11807"/>
                  <a:pt x="31983" y="17209"/>
                </a:cubicBezTo>
                <a:lnTo>
                  <a:pt x="24791" y="17822"/>
                </a:lnTo>
                <a:cubicBezTo>
                  <a:pt x="24625" y="9686"/>
                  <a:pt x="22769" y="5013"/>
                  <a:pt x="19671" y="2245"/>
                </a:cubicBezTo>
                <a:cubicBezTo>
                  <a:pt x="18004" y="766"/>
                  <a:pt x="16051" y="1"/>
                  <a:pt x="14061" y="1"/>
                </a:cubicBezTo>
                <a:close/>
              </a:path>
            </a:pathLst>
          </a:cu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80" name="Google Shape;80;p8"/>
          <p:cNvSpPr/>
          <p:nvPr/>
        </p:nvSpPr>
        <p:spPr>
          <a:xfrm flipH="1">
            <a:off x="7056123" y="5948747"/>
            <a:ext cx="1904983" cy="2347239"/>
          </a:xfrm>
          <a:custGeom>
            <a:avLst/>
            <a:gdLst/>
            <a:ahLst/>
            <a:cxnLst/>
            <a:rect l="l" t="t" r="r" b="b"/>
            <a:pathLst>
              <a:path w="38827" h="47841" fill="none" extrusionOk="0">
                <a:moveTo>
                  <a:pt x="863" y="42257"/>
                </a:moveTo>
                <a:cubicBezTo>
                  <a:pt x="432" y="35545"/>
                  <a:pt x="1" y="28768"/>
                  <a:pt x="1244" y="22156"/>
                </a:cubicBezTo>
                <a:cubicBezTo>
                  <a:pt x="2470" y="15544"/>
                  <a:pt x="5536" y="9048"/>
                  <a:pt x="10921" y="5022"/>
                </a:cubicBezTo>
                <a:cubicBezTo>
                  <a:pt x="16290" y="995"/>
                  <a:pt x="24195" y="1"/>
                  <a:pt x="29746" y="3779"/>
                </a:cubicBezTo>
                <a:cubicBezTo>
                  <a:pt x="32629" y="5734"/>
                  <a:pt x="34684" y="8767"/>
                  <a:pt x="35927" y="12015"/>
                </a:cubicBezTo>
                <a:cubicBezTo>
                  <a:pt x="37186" y="15279"/>
                  <a:pt x="37716" y="18759"/>
                  <a:pt x="38031" y="22239"/>
                </a:cubicBezTo>
                <a:cubicBezTo>
                  <a:pt x="38827" y="30773"/>
                  <a:pt x="38479" y="39390"/>
                  <a:pt x="36971" y="47841"/>
                </a:cubicBezTo>
              </a:path>
            </a:pathLst>
          </a:custGeom>
          <a:noFill/>
          <a:ln w="15750" cap="flat" cmpd="sng">
            <a:solidFill>
              <a:schemeClr val="dk1"/>
            </a:solidFill>
            <a:prstDash val="solid"/>
            <a:miter lim="16571"/>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2197935210"/>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81"/>
        <p:cNvGrpSpPr/>
        <p:nvPr/>
      </p:nvGrpSpPr>
      <p:grpSpPr>
        <a:xfrm>
          <a:off x="0" y="0"/>
          <a:ext cx="0" cy="0"/>
          <a:chOff x="0" y="0"/>
          <a:chExt cx="0" cy="0"/>
        </a:xfrm>
      </p:grpSpPr>
      <p:sp>
        <p:nvSpPr>
          <p:cNvPr id="82" name="Google Shape;82;p9"/>
          <p:cNvSpPr/>
          <p:nvPr/>
        </p:nvSpPr>
        <p:spPr>
          <a:xfrm rot="-5400000" flipH="1">
            <a:off x="-101316" y="5938814"/>
            <a:ext cx="3114088" cy="2911457"/>
          </a:xfrm>
          <a:custGeom>
            <a:avLst/>
            <a:gdLst/>
            <a:ahLst/>
            <a:cxnLst/>
            <a:rect l="l" t="t" r="r" b="b"/>
            <a:pathLst>
              <a:path w="26664" h="24929" extrusionOk="0">
                <a:moveTo>
                  <a:pt x="14316" y="1"/>
                </a:moveTo>
                <a:cubicBezTo>
                  <a:pt x="9286" y="1"/>
                  <a:pt x="4073" y="3865"/>
                  <a:pt x="2121" y="8257"/>
                </a:cubicBezTo>
                <a:cubicBezTo>
                  <a:pt x="0" y="13029"/>
                  <a:pt x="1193" y="18564"/>
                  <a:pt x="5303" y="21845"/>
                </a:cubicBezTo>
                <a:cubicBezTo>
                  <a:pt x="7965" y="23969"/>
                  <a:pt x="10917" y="24928"/>
                  <a:pt x="13705" y="24928"/>
                </a:cubicBezTo>
                <a:cubicBezTo>
                  <a:pt x="20704" y="24928"/>
                  <a:pt x="26663" y="18878"/>
                  <a:pt x="24376" y="10013"/>
                </a:cubicBezTo>
                <a:cubicBezTo>
                  <a:pt x="23316" y="5870"/>
                  <a:pt x="21493" y="1844"/>
                  <a:pt x="17118" y="435"/>
                </a:cubicBezTo>
                <a:cubicBezTo>
                  <a:pt x="16206" y="138"/>
                  <a:pt x="15264" y="1"/>
                  <a:pt x="14316" y="1"/>
                </a:cubicBezTo>
                <a:close/>
              </a:path>
            </a:pathLst>
          </a:custGeom>
          <a:solidFill>
            <a:schemeClr val="accent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83" name="Google Shape;83;p9"/>
          <p:cNvSpPr txBox="1">
            <a:spLocks noGrp="1"/>
          </p:cNvSpPr>
          <p:nvPr>
            <p:ph type="title"/>
          </p:nvPr>
        </p:nvSpPr>
        <p:spPr>
          <a:xfrm>
            <a:off x="960000" y="2054033"/>
            <a:ext cx="3915200" cy="763200"/>
          </a:xfrm>
          <a:prstGeom prst="rect">
            <a:avLst/>
          </a:prstGeom>
        </p:spPr>
        <p:txBody>
          <a:bodyPr spcFirstLastPara="1" wrap="square" lIns="91425" tIns="91425" rIns="91425" bIns="91425" anchor="ctr" anchorCtr="0">
            <a:noAutofit/>
          </a:bodyPr>
          <a:lstStyle>
            <a:lvl1pPr lvl="0" rtl="0">
              <a:spcBef>
                <a:spcPts val="0"/>
              </a:spcBef>
              <a:spcAft>
                <a:spcPts val="0"/>
              </a:spcAft>
              <a:buSzPts val="3600"/>
              <a:buNone/>
              <a:defRPr sz="6000"/>
            </a:lvl1pPr>
            <a:lvl2pPr lvl="1" algn="ctr" rtl="0">
              <a:spcBef>
                <a:spcPts val="0"/>
              </a:spcBef>
              <a:spcAft>
                <a:spcPts val="0"/>
              </a:spcAft>
              <a:buSzPts val="3600"/>
              <a:buNone/>
              <a:defRPr sz="4800"/>
            </a:lvl2pPr>
            <a:lvl3pPr lvl="2" algn="ctr" rtl="0">
              <a:spcBef>
                <a:spcPts val="0"/>
              </a:spcBef>
              <a:spcAft>
                <a:spcPts val="0"/>
              </a:spcAft>
              <a:buSzPts val="3600"/>
              <a:buNone/>
              <a:defRPr sz="4800"/>
            </a:lvl3pPr>
            <a:lvl4pPr lvl="3" algn="ctr" rtl="0">
              <a:spcBef>
                <a:spcPts val="0"/>
              </a:spcBef>
              <a:spcAft>
                <a:spcPts val="0"/>
              </a:spcAft>
              <a:buSzPts val="3600"/>
              <a:buNone/>
              <a:defRPr sz="4800"/>
            </a:lvl4pPr>
            <a:lvl5pPr lvl="4" algn="ctr" rtl="0">
              <a:spcBef>
                <a:spcPts val="0"/>
              </a:spcBef>
              <a:spcAft>
                <a:spcPts val="0"/>
              </a:spcAft>
              <a:buSzPts val="3600"/>
              <a:buNone/>
              <a:defRPr sz="4800"/>
            </a:lvl5pPr>
            <a:lvl6pPr lvl="5" algn="ctr" rtl="0">
              <a:spcBef>
                <a:spcPts val="0"/>
              </a:spcBef>
              <a:spcAft>
                <a:spcPts val="0"/>
              </a:spcAft>
              <a:buSzPts val="3600"/>
              <a:buNone/>
              <a:defRPr sz="4800"/>
            </a:lvl6pPr>
            <a:lvl7pPr lvl="6" algn="ctr" rtl="0">
              <a:spcBef>
                <a:spcPts val="0"/>
              </a:spcBef>
              <a:spcAft>
                <a:spcPts val="0"/>
              </a:spcAft>
              <a:buSzPts val="3600"/>
              <a:buNone/>
              <a:defRPr sz="4800"/>
            </a:lvl7pPr>
            <a:lvl8pPr lvl="7" algn="ctr" rtl="0">
              <a:spcBef>
                <a:spcPts val="0"/>
              </a:spcBef>
              <a:spcAft>
                <a:spcPts val="0"/>
              </a:spcAft>
              <a:buSzPts val="3600"/>
              <a:buNone/>
              <a:defRPr sz="4800"/>
            </a:lvl8pPr>
            <a:lvl9pPr lvl="8" algn="ctr" rtl="0">
              <a:spcBef>
                <a:spcPts val="0"/>
              </a:spcBef>
              <a:spcAft>
                <a:spcPts val="0"/>
              </a:spcAft>
              <a:buSzPts val="3600"/>
              <a:buNone/>
              <a:defRPr sz="4800"/>
            </a:lvl9pPr>
          </a:lstStyle>
          <a:p>
            <a:endParaRPr/>
          </a:p>
        </p:txBody>
      </p:sp>
      <p:sp>
        <p:nvSpPr>
          <p:cNvPr id="84" name="Google Shape;84;p9"/>
          <p:cNvSpPr txBox="1">
            <a:spLocks noGrp="1"/>
          </p:cNvSpPr>
          <p:nvPr>
            <p:ph type="subTitle" idx="1"/>
          </p:nvPr>
        </p:nvSpPr>
        <p:spPr>
          <a:xfrm>
            <a:off x="960000" y="2880800"/>
            <a:ext cx="3915200" cy="1966400"/>
          </a:xfrm>
          <a:prstGeom prst="rect">
            <a:avLst/>
          </a:prstGeom>
          <a:noFill/>
          <a:ln>
            <a:noFill/>
          </a:ln>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a:solidFill>
                  <a:schemeClr val="dk1"/>
                </a:solidFill>
                <a:latin typeface="Roboto Slab"/>
                <a:ea typeface="Roboto Slab"/>
                <a:cs typeface="Roboto Slab"/>
                <a:sym typeface="Roboto Slab"/>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85" name="Google Shape;85;p9"/>
          <p:cNvSpPr/>
          <p:nvPr/>
        </p:nvSpPr>
        <p:spPr>
          <a:xfrm rot="5400000" flipH="1">
            <a:off x="2893748" y="6171889"/>
            <a:ext cx="962145" cy="1306375"/>
          </a:xfrm>
          <a:custGeom>
            <a:avLst/>
            <a:gdLst/>
            <a:ahLst/>
            <a:cxnLst/>
            <a:rect l="l" t="t" r="r" b="b"/>
            <a:pathLst>
              <a:path w="23582" h="32019" extrusionOk="0">
                <a:moveTo>
                  <a:pt x="1443" y="0"/>
                </a:moveTo>
                <a:cubicBezTo>
                  <a:pt x="878" y="0"/>
                  <a:pt x="414" y="425"/>
                  <a:pt x="382" y="978"/>
                </a:cubicBezTo>
                <a:cubicBezTo>
                  <a:pt x="100" y="7441"/>
                  <a:pt x="117" y="26978"/>
                  <a:pt x="1" y="30309"/>
                </a:cubicBezTo>
                <a:cubicBezTo>
                  <a:pt x="1" y="30773"/>
                  <a:pt x="282" y="31187"/>
                  <a:pt x="730" y="31336"/>
                </a:cubicBezTo>
                <a:cubicBezTo>
                  <a:pt x="2337" y="31798"/>
                  <a:pt x="3906" y="32019"/>
                  <a:pt x="5425" y="32019"/>
                </a:cubicBezTo>
                <a:cubicBezTo>
                  <a:pt x="11204" y="32019"/>
                  <a:pt x="16269" y="28830"/>
                  <a:pt x="20035" y="23647"/>
                </a:cubicBezTo>
                <a:cubicBezTo>
                  <a:pt x="23581" y="18759"/>
                  <a:pt x="23532" y="13754"/>
                  <a:pt x="20367" y="9479"/>
                </a:cubicBezTo>
                <a:cubicBezTo>
                  <a:pt x="15196" y="2503"/>
                  <a:pt x="8817" y="581"/>
                  <a:pt x="1476" y="1"/>
                </a:cubicBezTo>
                <a:cubicBezTo>
                  <a:pt x="1465" y="0"/>
                  <a:pt x="1454" y="0"/>
                  <a:pt x="1443" y="0"/>
                </a:cubicBezTo>
                <a:close/>
              </a:path>
            </a:pathLst>
          </a:custGeom>
          <a:solidFill>
            <a:schemeClr val="l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86" name="Google Shape;86;p9"/>
          <p:cNvSpPr/>
          <p:nvPr/>
        </p:nvSpPr>
        <p:spPr>
          <a:xfrm rot="123244" flipH="1">
            <a:off x="2584251" y="6145186"/>
            <a:ext cx="1711559" cy="2108911"/>
          </a:xfrm>
          <a:custGeom>
            <a:avLst/>
            <a:gdLst/>
            <a:ahLst/>
            <a:cxnLst/>
            <a:rect l="l" t="t" r="r" b="b"/>
            <a:pathLst>
              <a:path w="38827" h="47841" fill="none" extrusionOk="0">
                <a:moveTo>
                  <a:pt x="863" y="42257"/>
                </a:moveTo>
                <a:cubicBezTo>
                  <a:pt x="432" y="35545"/>
                  <a:pt x="1" y="28768"/>
                  <a:pt x="1244" y="22156"/>
                </a:cubicBezTo>
                <a:cubicBezTo>
                  <a:pt x="2470" y="15544"/>
                  <a:pt x="5536" y="9048"/>
                  <a:pt x="10921" y="5022"/>
                </a:cubicBezTo>
                <a:cubicBezTo>
                  <a:pt x="16290" y="995"/>
                  <a:pt x="24195" y="1"/>
                  <a:pt x="29746" y="3779"/>
                </a:cubicBezTo>
                <a:cubicBezTo>
                  <a:pt x="32629" y="5734"/>
                  <a:pt x="34684" y="8767"/>
                  <a:pt x="35927" y="12015"/>
                </a:cubicBezTo>
                <a:cubicBezTo>
                  <a:pt x="37186" y="15279"/>
                  <a:pt x="37716" y="18759"/>
                  <a:pt x="38031" y="22239"/>
                </a:cubicBezTo>
                <a:cubicBezTo>
                  <a:pt x="38827" y="30773"/>
                  <a:pt x="38479" y="39390"/>
                  <a:pt x="36971" y="47841"/>
                </a:cubicBezTo>
              </a:path>
            </a:pathLst>
          </a:custGeom>
          <a:noFill/>
          <a:ln w="15750" cap="flat" cmpd="sng">
            <a:solidFill>
              <a:schemeClr val="dk1"/>
            </a:solidFill>
            <a:prstDash val="solid"/>
            <a:miter lim="16571"/>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87" name="Google Shape;87;p9"/>
          <p:cNvSpPr/>
          <p:nvPr/>
        </p:nvSpPr>
        <p:spPr>
          <a:xfrm rot="5400000">
            <a:off x="3849393" y="-891418"/>
            <a:ext cx="2433088" cy="2149793"/>
          </a:xfrm>
          <a:custGeom>
            <a:avLst/>
            <a:gdLst/>
            <a:ahLst/>
            <a:cxnLst/>
            <a:rect l="l" t="t" r="r" b="b"/>
            <a:pathLst>
              <a:path w="51454" h="45463" extrusionOk="0">
                <a:moveTo>
                  <a:pt x="18743" y="1"/>
                </a:moveTo>
                <a:cubicBezTo>
                  <a:pt x="17752" y="1"/>
                  <a:pt x="16763" y="15"/>
                  <a:pt x="15776" y="39"/>
                </a:cubicBezTo>
                <a:cubicBezTo>
                  <a:pt x="10805" y="155"/>
                  <a:pt x="5850" y="619"/>
                  <a:pt x="929" y="1414"/>
                </a:cubicBezTo>
                <a:cubicBezTo>
                  <a:pt x="1" y="1563"/>
                  <a:pt x="17" y="2590"/>
                  <a:pt x="547" y="3121"/>
                </a:cubicBezTo>
                <a:cubicBezTo>
                  <a:pt x="929" y="7595"/>
                  <a:pt x="1243" y="12069"/>
                  <a:pt x="1475" y="16543"/>
                </a:cubicBezTo>
                <a:cubicBezTo>
                  <a:pt x="1520" y="17196"/>
                  <a:pt x="1989" y="17570"/>
                  <a:pt x="2574" y="17570"/>
                </a:cubicBezTo>
                <a:cubicBezTo>
                  <a:pt x="2643" y="17570"/>
                  <a:pt x="2713" y="17564"/>
                  <a:pt x="2784" y="17554"/>
                </a:cubicBezTo>
                <a:cubicBezTo>
                  <a:pt x="7275" y="16858"/>
                  <a:pt x="11783" y="16228"/>
                  <a:pt x="16323" y="16112"/>
                </a:cubicBezTo>
                <a:cubicBezTo>
                  <a:pt x="17030" y="16095"/>
                  <a:pt x="17756" y="16079"/>
                  <a:pt x="18492" y="16079"/>
                </a:cubicBezTo>
                <a:cubicBezTo>
                  <a:pt x="21898" y="16079"/>
                  <a:pt x="25505" y="16413"/>
                  <a:pt x="28271" y="18416"/>
                </a:cubicBezTo>
                <a:cubicBezTo>
                  <a:pt x="29779" y="19526"/>
                  <a:pt x="30939" y="21166"/>
                  <a:pt x="31104" y="23056"/>
                </a:cubicBezTo>
                <a:cubicBezTo>
                  <a:pt x="31303" y="25110"/>
                  <a:pt x="30226" y="26734"/>
                  <a:pt x="28619" y="27894"/>
                </a:cubicBezTo>
                <a:cubicBezTo>
                  <a:pt x="25553" y="30131"/>
                  <a:pt x="21642" y="30744"/>
                  <a:pt x="17947" y="30844"/>
                </a:cubicBezTo>
                <a:cubicBezTo>
                  <a:pt x="17430" y="30858"/>
                  <a:pt x="16913" y="30864"/>
                  <a:pt x="16396" y="30864"/>
                </a:cubicBezTo>
                <a:cubicBezTo>
                  <a:pt x="14199" y="30864"/>
                  <a:pt x="12007" y="30761"/>
                  <a:pt x="9819" y="30761"/>
                </a:cubicBezTo>
                <a:cubicBezTo>
                  <a:pt x="7660" y="30761"/>
                  <a:pt x="5504" y="30861"/>
                  <a:pt x="3348" y="31258"/>
                </a:cubicBezTo>
                <a:cubicBezTo>
                  <a:pt x="2900" y="31341"/>
                  <a:pt x="2602" y="31822"/>
                  <a:pt x="2602" y="32252"/>
                </a:cubicBezTo>
                <a:lnTo>
                  <a:pt x="2254" y="43189"/>
                </a:lnTo>
                <a:cubicBezTo>
                  <a:pt x="2224" y="43860"/>
                  <a:pt x="2731" y="44196"/>
                  <a:pt x="3244" y="44196"/>
                </a:cubicBezTo>
                <a:cubicBezTo>
                  <a:pt x="3301" y="44196"/>
                  <a:pt x="3358" y="44192"/>
                  <a:pt x="3414" y="44183"/>
                </a:cubicBezTo>
                <a:cubicBezTo>
                  <a:pt x="3464" y="44200"/>
                  <a:pt x="3497" y="44200"/>
                  <a:pt x="3547" y="44217"/>
                </a:cubicBezTo>
                <a:cubicBezTo>
                  <a:pt x="8278" y="44933"/>
                  <a:pt x="13084" y="45462"/>
                  <a:pt x="17880" y="45462"/>
                </a:cubicBezTo>
                <a:cubicBezTo>
                  <a:pt x="21297" y="45462"/>
                  <a:pt x="24710" y="45193"/>
                  <a:pt x="28088" y="44531"/>
                </a:cubicBezTo>
                <a:cubicBezTo>
                  <a:pt x="35512" y="43057"/>
                  <a:pt x="42588" y="39610"/>
                  <a:pt x="46830" y="33114"/>
                </a:cubicBezTo>
                <a:cubicBezTo>
                  <a:pt x="50807" y="27033"/>
                  <a:pt x="51453" y="19161"/>
                  <a:pt x="48189" y="12632"/>
                </a:cubicBezTo>
                <a:cubicBezTo>
                  <a:pt x="44759" y="5772"/>
                  <a:pt x="37401" y="2143"/>
                  <a:pt x="30160" y="867"/>
                </a:cubicBezTo>
                <a:cubicBezTo>
                  <a:pt x="26397" y="209"/>
                  <a:pt x="22561" y="1"/>
                  <a:pt x="18743" y="1"/>
                </a:cubicBezTo>
                <a:close/>
              </a:path>
            </a:pathLst>
          </a:custGeom>
          <a:solidFill>
            <a:schemeClr val="accen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1414601045"/>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88"/>
        <p:cNvGrpSpPr/>
        <p:nvPr/>
      </p:nvGrpSpPr>
      <p:grpSpPr>
        <a:xfrm>
          <a:off x="0" y="0"/>
          <a:ext cx="0" cy="0"/>
          <a:chOff x="0" y="0"/>
          <a:chExt cx="0" cy="0"/>
        </a:xfrm>
      </p:grpSpPr>
      <p:sp>
        <p:nvSpPr>
          <p:cNvPr id="89" name="Google Shape;89;p10"/>
          <p:cNvSpPr txBox="1">
            <a:spLocks noGrp="1"/>
          </p:cNvSpPr>
          <p:nvPr>
            <p:ph type="title"/>
          </p:nvPr>
        </p:nvSpPr>
        <p:spPr>
          <a:xfrm>
            <a:off x="3954700" y="977167"/>
            <a:ext cx="7456000" cy="720000"/>
          </a:xfrm>
          <a:prstGeom prst="rect">
            <a:avLst/>
          </a:prstGeom>
        </p:spPr>
        <p:txBody>
          <a:bodyPr spcFirstLastPara="1" wrap="square" lIns="91425" tIns="91425" rIns="91425" bIns="91425" anchor="ctr" anchorCtr="0">
            <a:noAutofit/>
          </a:bodyPr>
          <a:lstStyle>
            <a:lvl1pPr lvl="0" algn="r" rtl="0">
              <a:spcBef>
                <a:spcPts val="0"/>
              </a:spcBef>
              <a:spcAft>
                <a:spcPts val="0"/>
              </a:spcAft>
              <a:buSzPts val="4000"/>
              <a:buNone/>
              <a:defRPr sz="3333"/>
            </a:lvl1pPr>
            <a:lvl2pPr lvl="1" algn="ctr" rtl="0">
              <a:spcBef>
                <a:spcPts val="0"/>
              </a:spcBef>
              <a:spcAft>
                <a:spcPts val="0"/>
              </a:spcAft>
              <a:buSzPts val="3500"/>
              <a:buNone/>
              <a:defRPr/>
            </a:lvl2pPr>
            <a:lvl3pPr lvl="2" algn="ctr" rtl="0">
              <a:spcBef>
                <a:spcPts val="0"/>
              </a:spcBef>
              <a:spcAft>
                <a:spcPts val="0"/>
              </a:spcAft>
              <a:buSzPts val="3500"/>
              <a:buNone/>
              <a:defRPr/>
            </a:lvl3pPr>
            <a:lvl4pPr lvl="3" algn="ctr" rtl="0">
              <a:spcBef>
                <a:spcPts val="0"/>
              </a:spcBef>
              <a:spcAft>
                <a:spcPts val="0"/>
              </a:spcAft>
              <a:buSzPts val="3500"/>
              <a:buNone/>
              <a:defRPr/>
            </a:lvl4pPr>
            <a:lvl5pPr lvl="4" algn="ctr" rtl="0">
              <a:spcBef>
                <a:spcPts val="0"/>
              </a:spcBef>
              <a:spcAft>
                <a:spcPts val="0"/>
              </a:spcAft>
              <a:buSzPts val="3500"/>
              <a:buNone/>
              <a:defRPr/>
            </a:lvl5pPr>
            <a:lvl6pPr lvl="5" algn="ctr" rtl="0">
              <a:spcBef>
                <a:spcPts val="0"/>
              </a:spcBef>
              <a:spcAft>
                <a:spcPts val="0"/>
              </a:spcAft>
              <a:buSzPts val="3500"/>
              <a:buNone/>
              <a:defRPr/>
            </a:lvl6pPr>
            <a:lvl7pPr lvl="6" algn="ctr" rtl="0">
              <a:spcBef>
                <a:spcPts val="0"/>
              </a:spcBef>
              <a:spcAft>
                <a:spcPts val="0"/>
              </a:spcAft>
              <a:buSzPts val="3500"/>
              <a:buNone/>
              <a:defRPr/>
            </a:lvl7pPr>
            <a:lvl8pPr lvl="7" algn="ctr" rtl="0">
              <a:spcBef>
                <a:spcPts val="0"/>
              </a:spcBef>
              <a:spcAft>
                <a:spcPts val="0"/>
              </a:spcAft>
              <a:buSzPts val="3500"/>
              <a:buNone/>
              <a:defRPr/>
            </a:lvl8pPr>
            <a:lvl9pPr lvl="8" algn="ctr" rtl="0">
              <a:spcBef>
                <a:spcPts val="0"/>
              </a:spcBef>
              <a:spcAft>
                <a:spcPts val="0"/>
              </a:spcAft>
              <a:buSzPts val="3500"/>
              <a:buNone/>
              <a:defRPr/>
            </a:lvl9pPr>
          </a:lstStyle>
          <a:p>
            <a:endParaRPr/>
          </a:p>
        </p:txBody>
      </p:sp>
      <p:sp>
        <p:nvSpPr>
          <p:cNvPr id="90" name="Google Shape;90;p10"/>
          <p:cNvSpPr/>
          <p:nvPr/>
        </p:nvSpPr>
        <p:spPr>
          <a:xfrm rot="-5400000" flipH="1">
            <a:off x="8483372" y="5905365"/>
            <a:ext cx="2841049" cy="2656185"/>
          </a:xfrm>
          <a:custGeom>
            <a:avLst/>
            <a:gdLst/>
            <a:ahLst/>
            <a:cxnLst/>
            <a:rect l="l" t="t" r="r" b="b"/>
            <a:pathLst>
              <a:path w="26664" h="24929" extrusionOk="0">
                <a:moveTo>
                  <a:pt x="14316" y="1"/>
                </a:moveTo>
                <a:cubicBezTo>
                  <a:pt x="9286" y="1"/>
                  <a:pt x="4073" y="3865"/>
                  <a:pt x="2121" y="8257"/>
                </a:cubicBezTo>
                <a:cubicBezTo>
                  <a:pt x="0" y="13029"/>
                  <a:pt x="1193" y="18564"/>
                  <a:pt x="5303" y="21845"/>
                </a:cubicBezTo>
                <a:cubicBezTo>
                  <a:pt x="7965" y="23969"/>
                  <a:pt x="10917" y="24928"/>
                  <a:pt x="13705" y="24928"/>
                </a:cubicBezTo>
                <a:cubicBezTo>
                  <a:pt x="20704" y="24928"/>
                  <a:pt x="26663" y="18878"/>
                  <a:pt x="24376" y="10013"/>
                </a:cubicBezTo>
                <a:cubicBezTo>
                  <a:pt x="23316" y="5870"/>
                  <a:pt x="21493" y="1844"/>
                  <a:pt x="17118" y="435"/>
                </a:cubicBezTo>
                <a:cubicBezTo>
                  <a:pt x="16206" y="138"/>
                  <a:pt x="15264" y="1"/>
                  <a:pt x="14316" y="1"/>
                </a:cubicBezTo>
                <a:close/>
              </a:path>
            </a:pathLst>
          </a:cu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91" name="Google Shape;91;p10"/>
          <p:cNvSpPr/>
          <p:nvPr/>
        </p:nvSpPr>
        <p:spPr>
          <a:xfrm rot="5890238">
            <a:off x="10766356" y="5434539"/>
            <a:ext cx="931281" cy="1199095"/>
          </a:xfrm>
          <a:custGeom>
            <a:avLst/>
            <a:gdLst/>
            <a:ahLst/>
            <a:cxnLst/>
            <a:rect l="l" t="t" r="r" b="b"/>
            <a:pathLst>
              <a:path w="24957" h="32134" extrusionOk="0">
                <a:moveTo>
                  <a:pt x="21809" y="1"/>
                </a:moveTo>
                <a:cubicBezTo>
                  <a:pt x="21721" y="1"/>
                  <a:pt x="21632" y="12"/>
                  <a:pt x="21543" y="36"/>
                </a:cubicBezTo>
                <a:cubicBezTo>
                  <a:pt x="15263" y="1892"/>
                  <a:pt x="9778" y="5786"/>
                  <a:pt x="5950" y="11089"/>
                </a:cubicBezTo>
                <a:cubicBezTo>
                  <a:pt x="1840" y="16823"/>
                  <a:pt x="1" y="24097"/>
                  <a:pt x="763" y="31107"/>
                </a:cubicBezTo>
                <a:cubicBezTo>
                  <a:pt x="835" y="31695"/>
                  <a:pt x="1229" y="32134"/>
                  <a:pt x="1796" y="32134"/>
                </a:cubicBezTo>
                <a:cubicBezTo>
                  <a:pt x="1884" y="32134"/>
                  <a:pt x="1976" y="32123"/>
                  <a:pt x="2072" y="32101"/>
                </a:cubicBezTo>
                <a:cubicBezTo>
                  <a:pt x="4773" y="31471"/>
                  <a:pt x="7458" y="31007"/>
                  <a:pt x="10192" y="30543"/>
                </a:cubicBezTo>
                <a:cubicBezTo>
                  <a:pt x="10540" y="30494"/>
                  <a:pt x="10904" y="30394"/>
                  <a:pt x="11219" y="30212"/>
                </a:cubicBezTo>
                <a:cubicBezTo>
                  <a:pt x="11667" y="29930"/>
                  <a:pt x="11865" y="29085"/>
                  <a:pt x="11832" y="28571"/>
                </a:cubicBezTo>
                <a:cubicBezTo>
                  <a:pt x="11219" y="20452"/>
                  <a:pt x="16340" y="13011"/>
                  <a:pt x="24145" y="10691"/>
                </a:cubicBezTo>
                <a:cubicBezTo>
                  <a:pt x="24526" y="10575"/>
                  <a:pt x="24957" y="10145"/>
                  <a:pt x="24907" y="9697"/>
                </a:cubicBezTo>
                <a:cubicBezTo>
                  <a:pt x="24509" y="6648"/>
                  <a:pt x="23813" y="3649"/>
                  <a:pt x="22819" y="765"/>
                </a:cubicBezTo>
                <a:cubicBezTo>
                  <a:pt x="22680" y="307"/>
                  <a:pt x="22262" y="1"/>
                  <a:pt x="21809" y="1"/>
                </a:cubicBezTo>
                <a:close/>
              </a:path>
            </a:pathLst>
          </a:custGeom>
          <a:solidFill>
            <a:schemeClr val="l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92" name="Google Shape;92;p10"/>
          <p:cNvSpPr/>
          <p:nvPr/>
        </p:nvSpPr>
        <p:spPr>
          <a:xfrm rot="5400000" flipH="1">
            <a:off x="7095975" y="6196385"/>
            <a:ext cx="732379" cy="994404"/>
          </a:xfrm>
          <a:custGeom>
            <a:avLst/>
            <a:gdLst/>
            <a:ahLst/>
            <a:cxnLst/>
            <a:rect l="l" t="t" r="r" b="b"/>
            <a:pathLst>
              <a:path w="23582" h="32019" extrusionOk="0">
                <a:moveTo>
                  <a:pt x="1443" y="0"/>
                </a:moveTo>
                <a:cubicBezTo>
                  <a:pt x="878" y="0"/>
                  <a:pt x="414" y="425"/>
                  <a:pt x="382" y="978"/>
                </a:cubicBezTo>
                <a:cubicBezTo>
                  <a:pt x="100" y="7441"/>
                  <a:pt x="117" y="26978"/>
                  <a:pt x="1" y="30309"/>
                </a:cubicBezTo>
                <a:cubicBezTo>
                  <a:pt x="1" y="30773"/>
                  <a:pt x="282" y="31187"/>
                  <a:pt x="730" y="31336"/>
                </a:cubicBezTo>
                <a:cubicBezTo>
                  <a:pt x="2337" y="31798"/>
                  <a:pt x="3906" y="32019"/>
                  <a:pt x="5425" y="32019"/>
                </a:cubicBezTo>
                <a:cubicBezTo>
                  <a:pt x="11204" y="32019"/>
                  <a:pt x="16269" y="28830"/>
                  <a:pt x="20035" y="23647"/>
                </a:cubicBezTo>
                <a:cubicBezTo>
                  <a:pt x="23581" y="18759"/>
                  <a:pt x="23532" y="13754"/>
                  <a:pt x="20367" y="9479"/>
                </a:cubicBezTo>
                <a:cubicBezTo>
                  <a:pt x="15196" y="2503"/>
                  <a:pt x="8817" y="581"/>
                  <a:pt x="1476" y="1"/>
                </a:cubicBezTo>
                <a:cubicBezTo>
                  <a:pt x="1465" y="0"/>
                  <a:pt x="1454" y="0"/>
                  <a:pt x="1443" y="0"/>
                </a:cubicBezTo>
                <a:close/>
              </a:path>
            </a:pathLst>
          </a:custGeom>
          <a:solidFill>
            <a:schemeClr val="accent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93" name="Google Shape;93;p10"/>
          <p:cNvSpPr/>
          <p:nvPr/>
        </p:nvSpPr>
        <p:spPr>
          <a:xfrm rot="148387" flipH="1">
            <a:off x="6658342" y="6013192"/>
            <a:ext cx="1607641" cy="2245033"/>
          </a:xfrm>
          <a:custGeom>
            <a:avLst/>
            <a:gdLst/>
            <a:ahLst/>
            <a:cxnLst/>
            <a:rect l="l" t="t" r="r" b="b"/>
            <a:pathLst>
              <a:path w="38827" h="47841" fill="none" extrusionOk="0">
                <a:moveTo>
                  <a:pt x="863" y="42257"/>
                </a:moveTo>
                <a:cubicBezTo>
                  <a:pt x="432" y="35545"/>
                  <a:pt x="1" y="28768"/>
                  <a:pt x="1244" y="22156"/>
                </a:cubicBezTo>
                <a:cubicBezTo>
                  <a:pt x="2470" y="15544"/>
                  <a:pt x="5536" y="9048"/>
                  <a:pt x="10921" y="5022"/>
                </a:cubicBezTo>
                <a:cubicBezTo>
                  <a:pt x="16290" y="995"/>
                  <a:pt x="24195" y="1"/>
                  <a:pt x="29746" y="3779"/>
                </a:cubicBezTo>
                <a:cubicBezTo>
                  <a:pt x="32629" y="5734"/>
                  <a:pt x="34684" y="8767"/>
                  <a:pt x="35927" y="12015"/>
                </a:cubicBezTo>
                <a:cubicBezTo>
                  <a:pt x="37186" y="15279"/>
                  <a:pt x="37716" y="18759"/>
                  <a:pt x="38031" y="22239"/>
                </a:cubicBezTo>
                <a:cubicBezTo>
                  <a:pt x="38827" y="30773"/>
                  <a:pt x="38479" y="39390"/>
                  <a:pt x="36971" y="47841"/>
                </a:cubicBezTo>
              </a:path>
            </a:pathLst>
          </a:custGeom>
          <a:noFill/>
          <a:ln w="15750" cap="flat" cmpd="sng">
            <a:solidFill>
              <a:schemeClr val="accent6"/>
            </a:solidFill>
            <a:prstDash val="solid"/>
            <a:miter lim="16571"/>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94" name="Google Shape;94;p10"/>
          <p:cNvSpPr/>
          <p:nvPr/>
        </p:nvSpPr>
        <p:spPr>
          <a:xfrm>
            <a:off x="-1124151" y="-345743"/>
            <a:ext cx="3582469" cy="1602907"/>
          </a:xfrm>
          <a:custGeom>
            <a:avLst/>
            <a:gdLst/>
            <a:ahLst/>
            <a:cxnLst/>
            <a:rect l="l" t="t" r="r" b="b"/>
            <a:pathLst>
              <a:path w="69280" h="30998" extrusionOk="0">
                <a:moveTo>
                  <a:pt x="59595" y="0"/>
                </a:moveTo>
                <a:cubicBezTo>
                  <a:pt x="53916" y="0"/>
                  <a:pt x="48230" y="635"/>
                  <a:pt x="42551" y="1117"/>
                </a:cubicBezTo>
                <a:cubicBezTo>
                  <a:pt x="33801" y="1863"/>
                  <a:pt x="25019" y="2360"/>
                  <a:pt x="16219" y="2642"/>
                </a:cubicBezTo>
                <a:cubicBezTo>
                  <a:pt x="11265" y="2791"/>
                  <a:pt x="6310" y="2874"/>
                  <a:pt x="1372" y="2874"/>
                </a:cubicBezTo>
                <a:cubicBezTo>
                  <a:pt x="1365" y="2874"/>
                  <a:pt x="1359" y="2873"/>
                  <a:pt x="1353" y="2873"/>
                </a:cubicBezTo>
                <a:cubicBezTo>
                  <a:pt x="647" y="2873"/>
                  <a:pt x="1" y="3774"/>
                  <a:pt x="477" y="4415"/>
                </a:cubicBezTo>
                <a:cubicBezTo>
                  <a:pt x="7255" y="13313"/>
                  <a:pt x="14198" y="22063"/>
                  <a:pt x="21290" y="30696"/>
                </a:cubicBezTo>
                <a:cubicBezTo>
                  <a:pt x="21466" y="30901"/>
                  <a:pt x="21745" y="30997"/>
                  <a:pt x="22020" y="30997"/>
                </a:cubicBezTo>
                <a:cubicBezTo>
                  <a:pt x="22211" y="30997"/>
                  <a:pt x="22400" y="30950"/>
                  <a:pt x="22550" y="30862"/>
                </a:cubicBezTo>
                <a:lnTo>
                  <a:pt x="61790" y="7696"/>
                </a:lnTo>
                <a:lnTo>
                  <a:pt x="64623" y="6006"/>
                </a:lnTo>
                <a:cubicBezTo>
                  <a:pt x="65270" y="5624"/>
                  <a:pt x="66214" y="5260"/>
                  <a:pt x="66628" y="4581"/>
                </a:cubicBezTo>
                <a:cubicBezTo>
                  <a:pt x="66777" y="4332"/>
                  <a:pt x="66844" y="4034"/>
                  <a:pt x="66811" y="3735"/>
                </a:cubicBezTo>
                <a:cubicBezTo>
                  <a:pt x="67391" y="3321"/>
                  <a:pt x="67971" y="2907"/>
                  <a:pt x="68551" y="2493"/>
                </a:cubicBezTo>
                <a:cubicBezTo>
                  <a:pt x="69180" y="2029"/>
                  <a:pt x="69280" y="736"/>
                  <a:pt x="68302" y="603"/>
                </a:cubicBezTo>
                <a:cubicBezTo>
                  <a:pt x="65403" y="166"/>
                  <a:pt x="62500" y="0"/>
                  <a:pt x="59595" y="0"/>
                </a:cubicBezTo>
                <a:close/>
              </a:path>
            </a:pathLst>
          </a:custGeom>
          <a:solidFill>
            <a:schemeClr val="accent5"/>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95" name="Google Shape;95;p10"/>
          <p:cNvSpPr/>
          <p:nvPr/>
        </p:nvSpPr>
        <p:spPr>
          <a:xfrm rot="10800000" flipH="1">
            <a:off x="8237941" y="-1409456"/>
            <a:ext cx="1607696" cy="2245019"/>
          </a:xfrm>
          <a:custGeom>
            <a:avLst/>
            <a:gdLst/>
            <a:ahLst/>
            <a:cxnLst/>
            <a:rect l="l" t="t" r="r" b="b"/>
            <a:pathLst>
              <a:path w="38827" h="47841" fill="none" extrusionOk="0">
                <a:moveTo>
                  <a:pt x="863" y="42257"/>
                </a:moveTo>
                <a:cubicBezTo>
                  <a:pt x="432" y="35545"/>
                  <a:pt x="1" y="28768"/>
                  <a:pt x="1244" y="22156"/>
                </a:cubicBezTo>
                <a:cubicBezTo>
                  <a:pt x="2470" y="15544"/>
                  <a:pt x="5536" y="9048"/>
                  <a:pt x="10921" y="5022"/>
                </a:cubicBezTo>
                <a:cubicBezTo>
                  <a:pt x="16290" y="995"/>
                  <a:pt x="24195" y="1"/>
                  <a:pt x="29746" y="3779"/>
                </a:cubicBezTo>
                <a:cubicBezTo>
                  <a:pt x="32629" y="5734"/>
                  <a:pt x="34684" y="8767"/>
                  <a:pt x="35927" y="12015"/>
                </a:cubicBezTo>
                <a:cubicBezTo>
                  <a:pt x="37186" y="15279"/>
                  <a:pt x="37716" y="18759"/>
                  <a:pt x="38031" y="22239"/>
                </a:cubicBezTo>
                <a:cubicBezTo>
                  <a:pt x="38827" y="30773"/>
                  <a:pt x="38479" y="39390"/>
                  <a:pt x="36971" y="47841"/>
                </a:cubicBezTo>
              </a:path>
            </a:pathLst>
          </a:custGeom>
          <a:noFill/>
          <a:ln w="15750" cap="flat" cmpd="sng">
            <a:solidFill>
              <a:schemeClr val="accent6"/>
            </a:solidFill>
            <a:prstDash val="solid"/>
            <a:miter lim="16571"/>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96" name="Google Shape;96;p10"/>
          <p:cNvSpPr/>
          <p:nvPr/>
        </p:nvSpPr>
        <p:spPr>
          <a:xfrm rot="-5400000" flipH="1">
            <a:off x="8706808" y="-297633"/>
            <a:ext cx="732379" cy="994404"/>
          </a:xfrm>
          <a:custGeom>
            <a:avLst/>
            <a:gdLst/>
            <a:ahLst/>
            <a:cxnLst/>
            <a:rect l="l" t="t" r="r" b="b"/>
            <a:pathLst>
              <a:path w="23582" h="32019" extrusionOk="0">
                <a:moveTo>
                  <a:pt x="1443" y="0"/>
                </a:moveTo>
                <a:cubicBezTo>
                  <a:pt x="878" y="0"/>
                  <a:pt x="414" y="425"/>
                  <a:pt x="382" y="978"/>
                </a:cubicBezTo>
                <a:cubicBezTo>
                  <a:pt x="100" y="7441"/>
                  <a:pt x="117" y="26978"/>
                  <a:pt x="1" y="30309"/>
                </a:cubicBezTo>
                <a:cubicBezTo>
                  <a:pt x="1" y="30773"/>
                  <a:pt x="282" y="31187"/>
                  <a:pt x="730" y="31336"/>
                </a:cubicBezTo>
                <a:cubicBezTo>
                  <a:pt x="2337" y="31798"/>
                  <a:pt x="3906" y="32019"/>
                  <a:pt x="5425" y="32019"/>
                </a:cubicBezTo>
                <a:cubicBezTo>
                  <a:pt x="11204" y="32019"/>
                  <a:pt x="16269" y="28830"/>
                  <a:pt x="20035" y="23647"/>
                </a:cubicBezTo>
                <a:cubicBezTo>
                  <a:pt x="23581" y="18759"/>
                  <a:pt x="23532" y="13754"/>
                  <a:pt x="20367" y="9479"/>
                </a:cubicBezTo>
                <a:cubicBezTo>
                  <a:pt x="15196" y="2503"/>
                  <a:pt x="8817" y="581"/>
                  <a:pt x="1476" y="1"/>
                </a:cubicBezTo>
                <a:cubicBezTo>
                  <a:pt x="1465" y="0"/>
                  <a:pt x="1454" y="0"/>
                  <a:pt x="1443" y="0"/>
                </a:cubicBezTo>
                <a:close/>
              </a:path>
            </a:pathLst>
          </a:custGeom>
          <a:solidFill>
            <a:schemeClr val="accent4"/>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97" name="Google Shape;97;p10"/>
          <p:cNvSpPr/>
          <p:nvPr/>
        </p:nvSpPr>
        <p:spPr>
          <a:xfrm rot="5400000">
            <a:off x="1688358" y="-820051"/>
            <a:ext cx="2018025" cy="1783059"/>
          </a:xfrm>
          <a:custGeom>
            <a:avLst/>
            <a:gdLst/>
            <a:ahLst/>
            <a:cxnLst/>
            <a:rect l="l" t="t" r="r" b="b"/>
            <a:pathLst>
              <a:path w="51454" h="45463" extrusionOk="0">
                <a:moveTo>
                  <a:pt x="18743" y="1"/>
                </a:moveTo>
                <a:cubicBezTo>
                  <a:pt x="17752" y="1"/>
                  <a:pt x="16763" y="15"/>
                  <a:pt x="15776" y="39"/>
                </a:cubicBezTo>
                <a:cubicBezTo>
                  <a:pt x="10805" y="155"/>
                  <a:pt x="5850" y="619"/>
                  <a:pt x="929" y="1414"/>
                </a:cubicBezTo>
                <a:cubicBezTo>
                  <a:pt x="1" y="1563"/>
                  <a:pt x="17" y="2590"/>
                  <a:pt x="547" y="3121"/>
                </a:cubicBezTo>
                <a:cubicBezTo>
                  <a:pt x="929" y="7595"/>
                  <a:pt x="1243" y="12069"/>
                  <a:pt x="1475" y="16543"/>
                </a:cubicBezTo>
                <a:cubicBezTo>
                  <a:pt x="1520" y="17196"/>
                  <a:pt x="1989" y="17570"/>
                  <a:pt x="2574" y="17570"/>
                </a:cubicBezTo>
                <a:cubicBezTo>
                  <a:pt x="2643" y="17570"/>
                  <a:pt x="2713" y="17564"/>
                  <a:pt x="2784" y="17554"/>
                </a:cubicBezTo>
                <a:cubicBezTo>
                  <a:pt x="7275" y="16858"/>
                  <a:pt x="11783" y="16228"/>
                  <a:pt x="16323" y="16112"/>
                </a:cubicBezTo>
                <a:cubicBezTo>
                  <a:pt x="17030" y="16095"/>
                  <a:pt x="17756" y="16079"/>
                  <a:pt x="18492" y="16079"/>
                </a:cubicBezTo>
                <a:cubicBezTo>
                  <a:pt x="21898" y="16079"/>
                  <a:pt x="25505" y="16413"/>
                  <a:pt x="28271" y="18416"/>
                </a:cubicBezTo>
                <a:cubicBezTo>
                  <a:pt x="29779" y="19526"/>
                  <a:pt x="30939" y="21166"/>
                  <a:pt x="31104" y="23056"/>
                </a:cubicBezTo>
                <a:cubicBezTo>
                  <a:pt x="31303" y="25110"/>
                  <a:pt x="30226" y="26734"/>
                  <a:pt x="28619" y="27894"/>
                </a:cubicBezTo>
                <a:cubicBezTo>
                  <a:pt x="25553" y="30131"/>
                  <a:pt x="21642" y="30744"/>
                  <a:pt x="17947" y="30844"/>
                </a:cubicBezTo>
                <a:cubicBezTo>
                  <a:pt x="17430" y="30858"/>
                  <a:pt x="16913" y="30864"/>
                  <a:pt x="16396" y="30864"/>
                </a:cubicBezTo>
                <a:cubicBezTo>
                  <a:pt x="14199" y="30864"/>
                  <a:pt x="12007" y="30761"/>
                  <a:pt x="9819" y="30761"/>
                </a:cubicBezTo>
                <a:cubicBezTo>
                  <a:pt x="7660" y="30761"/>
                  <a:pt x="5504" y="30861"/>
                  <a:pt x="3348" y="31258"/>
                </a:cubicBezTo>
                <a:cubicBezTo>
                  <a:pt x="2900" y="31341"/>
                  <a:pt x="2602" y="31822"/>
                  <a:pt x="2602" y="32252"/>
                </a:cubicBezTo>
                <a:lnTo>
                  <a:pt x="2254" y="43189"/>
                </a:lnTo>
                <a:cubicBezTo>
                  <a:pt x="2224" y="43860"/>
                  <a:pt x="2731" y="44196"/>
                  <a:pt x="3244" y="44196"/>
                </a:cubicBezTo>
                <a:cubicBezTo>
                  <a:pt x="3301" y="44196"/>
                  <a:pt x="3358" y="44192"/>
                  <a:pt x="3414" y="44183"/>
                </a:cubicBezTo>
                <a:cubicBezTo>
                  <a:pt x="3464" y="44200"/>
                  <a:pt x="3497" y="44200"/>
                  <a:pt x="3547" y="44217"/>
                </a:cubicBezTo>
                <a:cubicBezTo>
                  <a:pt x="8278" y="44933"/>
                  <a:pt x="13084" y="45462"/>
                  <a:pt x="17880" y="45462"/>
                </a:cubicBezTo>
                <a:cubicBezTo>
                  <a:pt x="21297" y="45462"/>
                  <a:pt x="24710" y="45193"/>
                  <a:pt x="28088" y="44531"/>
                </a:cubicBezTo>
                <a:cubicBezTo>
                  <a:pt x="35512" y="43057"/>
                  <a:pt x="42588" y="39610"/>
                  <a:pt x="46830" y="33114"/>
                </a:cubicBezTo>
                <a:cubicBezTo>
                  <a:pt x="50807" y="27033"/>
                  <a:pt x="51453" y="19161"/>
                  <a:pt x="48189" y="12632"/>
                </a:cubicBezTo>
                <a:cubicBezTo>
                  <a:pt x="44759" y="5772"/>
                  <a:pt x="37401" y="2143"/>
                  <a:pt x="30160" y="867"/>
                </a:cubicBezTo>
                <a:cubicBezTo>
                  <a:pt x="26397" y="209"/>
                  <a:pt x="22561" y="1"/>
                  <a:pt x="18743" y="1"/>
                </a:cubicBezTo>
                <a:close/>
              </a:path>
            </a:pathLst>
          </a:custGeom>
          <a:solidFill>
            <a:schemeClr val="accen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2222012788"/>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98"/>
        <p:cNvGrpSpPr/>
        <p:nvPr/>
      </p:nvGrpSpPr>
      <p:grpSpPr>
        <a:xfrm>
          <a:off x="0" y="0"/>
          <a:ext cx="0" cy="0"/>
          <a:chOff x="0" y="0"/>
          <a:chExt cx="0" cy="0"/>
        </a:xfrm>
      </p:grpSpPr>
      <p:sp>
        <p:nvSpPr>
          <p:cNvPr id="99" name="Google Shape;99;p11"/>
          <p:cNvSpPr txBox="1">
            <a:spLocks noGrp="1"/>
          </p:cNvSpPr>
          <p:nvPr>
            <p:ph type="title" hasCustomPrompt="1"/>
          </p:nvPr>
        </p:nvSpPr>
        <p:spPr>
          <a:xfrm>
            <a:off x="3067797" y="1818000"/>
            <a:ext cx="6056400" cy="20148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9600"/>
              <a:buNone/>
              <a:defRPr sz="17333"/>
            </a:lvl1pPr>
            <a:lvl2pPr lvl="1" algn="ctr" rtl="0">
              <a:spcBef>
                <a:spcPts val="0"/>
              </a:spcBef>
              <a:spcAft>
                <a:spcPts val="0"/>
              </a:spcAft>
              <a:buSzPts val="9600"/>
              <a:buNone/>
              <a:defRPr sz="12800"/>
            </a:lvl2pPr>
            <a:lvl3pPr lvl="2" algn="ctr" rtl="0">
              <a:spcBef>
                <a:spcPts val="0"/>
              </a:spcBef>
              <a:spcAft>
                <a:spcPts val="0"/>
              </a:spcAft>
              <a:buSzPts val="9600"/>
              <a:buNone/>
              <a:defRPr sz="12800"/>
            </a:lvl3pPr>
            <a:lvl4pPr lvl="3" algn="ctr" rtl="0">
              <a:spcBef>
                <a:spcPts val="0"/>
              </a:spcBef>
              <a:spcAft>
                <a:spcPts val="0"/>
              </a:spcAft>
              <a:buSzPts val="9600"/>
              <a:buNone/>
              <a:defRPr sz="12800"/>
            </a:lvl4pPr>
            <a:lvl5pPr lvl="4" algn="ctr" rtl="0">
              <a:spcBef>
                <a:spcPts val="0"/>
              </a:spcBef>
              <a:spcAft>
                <a:spcPts val="0"/>
              </a:spcAft>
              <a:buSzPts val="9600"/>
              <a:buNone/>
              <a:defRPr sz="12800"/>
            </a:lvl5pPr>
            <a:lvl6pPr lvl="5" algn="ctr" rtl="0">
              <a:spcBef>
                <a:spcPts val="0"/>
              </a:spcBef>
              <a:spcAft>
                <a:spcPts val="0"/>
              </a:spcAft>
              <a:buSzPts val="9600"/>
              <a:buNone/>
              <a:defRPr sz="12800"/>
            </a:lvl6pPr>
            <a:lvl7pPr lvl="6" algn="ctr" rtl="0">
              <a:spcBef>
                <a:spcPts val="0"/>
              </a:spcBef>
              <a:spcAft>
                <a:spcPts val="0"/>
              </a:spcAft>
              <a:buSzPts val="9600"/>
              <a:buNone/>
              <a:defRPr sz="12800"/>
            </a:lvl7pPr>
            <a:lvl8pPr lvl="7" algn="ctr" rtl="0">
              <a:spcBef>
                <a:spcPts val="0"/>
              </a:spcBef>
              <a:spcAft>
                <a:spcPts val="0"/>
              </a:spcAft>
              <a:buSzPts val="9600"/>
              <a:buNone/>
              <a:defRPr sz="12800"/>
            </a:lvl8pPr>
            <a:lvl9pPr lvl="8" algn="ctr" rtl="0">
              <a:spcBef>
                <a:spcPts val="0"/>
              </a:spcBef>
              <a:spcAft>
                <a:spcPts val="0"/>
              </a:spcAft>
              <a:buSzPts val="9600"/>
              <a:buNone/>
              <a:defRPr sz="12800"/>
            </a:lvl9pPr>
          </a:lstStyle>
          <a:p>
            <a:r>
              <a:t>xx%</a:t>
            </a:r>
          </a:p>
        </p:txBody>
      </p:sp>
      <p:sp>
        <p:nvSpPr>
          <p:cNvPr id="100" name="Google Shape;100;p11"/>
          <p:cNvSpPr txBox="1">
            <a:spLocks noGrp="1"/>
          </p:cNvSpPr>
          <p:nvPr>
            <p:ph type="subTitle" idx="1"/>
          </p:nvPr>
        </p:nvSpPr>
        <p:spPr>
          <a:xfrm>
            <a:off x="3067197" y="3885864"/>
            <a:ext cx="6057600" cy="528000"/>
          </a:xfrm>
          <a:prstGeom prst="rect">
            <a:avLst/>
          </a:prstGeom>
          <a:noFill/>
          <a:ln>
            <a:noFill/>
          </a:ln>
        </p:spPr>
        <p:txBody>
          <a:bodyPr spcFirstLastPara="1" wrap="square" lIns="91425" tIns="91425" rIns="91425" bIns="91425" anchor="t" anchorCtr="0">
            <a:noAutofit/>
          </a:bodyPr>
          <a:lstStyle>
            <a:lvl1pPr lvl="0" algn="ctr" rtl="0">
              <a:lnSpc>
                <a:spcPct val="100000"/>
              </a:lnSpc>
              <a:spcBef>
                <a:spcPts val="0"/>
              </a:spcBef>
              <a:spcAft>
                <a:spcPts val="0"/>
              </a:spcAft>
              <a:buSzPts val="1600"/>
              <a:buNone/>
              <a:defRPr sz="2400" b="1">
                <a:solidFill>
                  <a:schemeClr val="accent6"/>
                </a:solidFill>
                <a:latin typeface="Roboto Slab"/>
                <a:ea typeface="Roboto Slab"/>
                <a:cs typeface="Roboto Slab"/>
                <a:sym typeface="Roboto Slab"/>
              </a:defRPr>
            </a:lvl1pPr>
            <a:lvl2pPr lvl="1" algn="ctr" rtl="0">
              <a:lnSpc>
                <a:spcPct val="100000"/>
              </a:lnSpc>
              <a:spcBef>
                <a:spcPts val="0"/>
              </a:spcBef>
              <a:spcAft>
                <a:spcPts val="0"/>
              </a:spcAft>
              <a:buSzPts val="1600"/>
              <a:buNone/>
              <a:defRPr sz="2133"/>
            </a:lvl2pPr>
            <a:lvl3pPr lvl="2" algn="ctr" rtl="0">
              <a:lnSpc>
                <a:spcPct val="100000"/>
              </a:lnSpc>
              <a:spcBef>
                <a:spcPts val="0"/>
              </a:spcBef>
              <a:spcAft>
                <a:spcPts val="0"/>
              </a:spcAft>
              <a:buSzPts val="1600"/>
              <a:buNone/>
              <a:defRPr sz="2133"/>
            </a:lvl3pPr>
            <a:lvl4pPr lvl="3" algn="ctr" rtl="0">
              <a:lnSpc>
                <a:spcPct val="100000"/>
              </a:lnSpc>
              <a:spcBef>
                <a:spcPts val="0"/>
              </a:spcBef>
              <a:spcAft>
                <a:spcPts val="0"/>
              </a:spcAft>
              <a:buSzPts val="1600"/>
              <a:buNone/>
              <a:defRPr sz="2133"/>
            </a:lvl4pPr>
            <a:lvl5pPr lvl="4" algn="ctr" rtl="0">
              <a:lnSpc>
                <a:spcPct val="100000"/>
              </a:lnSpc>
              <a:spcBef>
                <a:spcPts val="0"/>
              </a:spcBef>
              <a:spcAft>
                <a:spcPts val="0"/>
              </a:spcAft>
              <a:buSzPts val="1600"/>
              <a:buNone/>
              <a:defRPr sz="2133"/>
            </a:lvl5pPr>
            <a:lvl6pPr lvl="5" algn="ctr" rtl="0">
              <a:lnSpc>
                <a:spcPct val="100000"/>
              </a:lnSpc>
              <a:spcBef>
                <a:spcPts val="0"/>
              </a:spcBef>
              <a:spcAft>
                <a:spcPts val="0"/>
              </a:spcAft>
              <a:buSzPts val="1600"/>
              <a:buNone/>
              <a:defRPr sz="2133"/>
            </a:lvl6pPr>
            <a:lvl7pPr lvl="6" algn="ctr" rtl="0">
              <a:lnSpc>
                <a:spcPct val="100000"/>
              </a:lnSpc>
              <a:spcBef>
                <a:spcPts val="0"/>
              </a:spcBef>
              <a:spcAft>
                <a:spcPts val="0"/>
              </a:spcAft>
              <a:buSzPts val="1600"/>
              <a:buNone/>
              <a:defRPr sz="2133"/>
            </a:lvl7pPr>
            <a:lvl8pPr lvl="7" algn="ctr" rtl="0">
              <a:lnSpc>
                <a:spcPct val="100000"/>
              </a:lnSpc>
              <a:spcBef>
                <a:spcPts val="0"/>
              </a:spcBef>
              <a:spcAft>
                <a:spcPts val="0"/>
              </a:spcAft>
              <a:buSzPts val="1600"/>
              <a:buNone/>
              <a:defRPr sz="2133"/>
            </a:lvl8pPr>
            <a:lvl9pPr lvl="8" algn="ctr" rtl="0">
              <a:lnSpc>
                <a:spcPct val="100000"/>
              </a:lnSpc>
              <a:spcBef>
                <a:spcPts val="0"/>
              </a:spcBef>
              <a:spcAft>
                <a:spcPts val="0"/>
              </a:spcAft>
              <a:buSzPts val="1600"/>
              <a:buNone/>
              <a:defRPr sz="2133"/>
            </a:lvl9pPr>
          </a:lstStyle>
          <a:p>
            <a:endParaRPr/>
          </a:p>
        </p:txBody>
      </p:sp>
      <p:sp>
        <p:nvSpPr>
          <p:cNvPr id="101" name="Google Shape;101;p11"/>
          <p:cNvSpPr/>
          <p:nvPr/>
        </p:nvSpPr>
        <p:spPr>
          <a:xfrm rot="2453960" flipH="1">
            <a:off x="-340127" y="4621743"/>
            <a:ext cx="1092184" cy="2167491"/>
          </a:xfrm>
          <a:custGeom>
            <a:avLst/>
            <a:gdLst/>
            <a:ahLst/>
            <a:cxnLst/>
            <a:rect l="l" t="t" r="r" b="b"/>
            <a:pathLst>
              <a:path w="18378" h="36472" extrusionOk="0">
                <a:moveTo>
                  <a:pt x="10986" y="1"/>
                </a:moveTo>
                <a:cubicBezTo>
                  <a:pt x="10754" y="1"/>
                  <a:pt x="10515" y="72"/>
                  <a:pt x="10307" y="211"/>
                </a:cubicBezTo>
                <a:cubicBezTo>
                  <a:pt x="7192" y="2282"/>
                  <a:pt x="4010" y="4271"/>
                  <a:pt x="796" y="6176"/>
                </a:cubicBezTo>
                <a:cubicBezTo>
                  <a:pt x="182" y="6541"/>
                  <a:pt x="0" y="7154"/>
                  <a:pt x="398" y="7767"/>
                </a:cubicBezTo>
                <a:cubicBezTo>
                  <a:pt x="713" y="8248"/>
                  <a:pt x="1028" y="8728"/>
                  <a:pt x="1293" y="9225"/>
                </a:cubicBezTo>
                <a:cubicBezTo>
                  <a:pt x="1309" y="9358"/>
                  <a:pt x="1342" y="9491"/>
                  <a:pt x="1409" y="9607"/>
                </a:cubicBezTo>
                <a:cubicBezTo>
                  <a:pt x="4922" y="16252"/>
                  <a:pt x="5701" y="24023"/>
                  <a:pt x="3563" y="31232"/>
                </a:cubicBezTo>
                <a:cubicBezTo>
                  <a:pt x="3381" y="31762"/>
                  <a:pt x="3629" y="32358"/>
                  <a:pt x="4143" y="32574"/>
                </a:cubicBezTo>
                <a:lnTo>
                  <a:pt x="12909" y="36402"/>
                </a:lnTo>
                <a:cubicBezTo>
                  <a:pt x="13032" y="36449"/>
                  <a:pt x="13161" y="36472"/>
                  <a:pt x="13289" y="36472"/>
                </a:cubicBezTo>
                <a:cubicBezTo>
                  <a:pt x="13612" y="36472"/>
                  <a:pt x="13929" y="36326"/>
                  <a:pt x="14119" y="36054"/>
                </a:cubicBezTo>
                <a:cubicBezTo>
                  <a:pt x="17251" y="31182"/>
                  <a:pt x="18377" y="25399"/>
                  <a:pt x="18029" y="19682"/>
                </a:cubicBezTo>
                <a:cubicBezTo>
                  <a:pt x="17797" y="16500"/>
                  <a:pt x="17217" y="13368"/>
                  <a:pt x="16289" y="10336"/>
                </a:cubicBezTo>
                <a:cubicBezTo>
                  <a:pt x="15428" y="7436"/>
                  <a:pt x="14483" y="4403"/>
                  <a:pt x="12611" y="1984"/>
                </a:cubicBezTo>
                <a:cubicBezTo>
                  <a:pt x="12561" y="1918"/>
                  <a:pt x="12495" y="1851"/>
                  <a:pt x="12412" y="1818"/>
                </a:cubicBezTo>
                <a:cubicBezTo>
                  <a:pt x="12246" y="1404"/>
                  <a:pt x="12080" y="1006"/>
                  <a:pt x="11898" y="592"/>
                </a:cubicBezTo>
                <a:cubicBezTo>
                  <a:pt x="11724" y="191"/>
                  <a:pt x="11364" y="1"/>
                  <a:pt x="10986" y="1"/>
                </a:cubicBezTo>
                <a:close/>
              </a:path>
            </a:pathLst>
          </a:custGeom>
          <a:solidFill>
            <a:schemeClr val="accent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02" name="Google Shape;102;p11"/>
          <p:cNvSpPr/>
          <p:nvPr/>
        </p:nvSpPr>
        <p:spPr>
          <a:xfrm rot="5124473" flipH="1">
            <a:off x="450311" y="5324230"/>
            <a:ext cx="2003907" cy="2720637"/>
          </a:xfrm>
          <a:custGeom>
            <a:avLst/>
            <a:gdLst/>
            <a:ahLst/>
            <a:cxnLst/>
            <a:rect l="l" t="t" r="r" b="b"/>
            <a:pathLst>
              <a:path w="23582" h="32019" extrusionOk="0">
                <a:moveTo>
                  <a:pt x="1443" y="0"/>
                </a:moveTo>
                <a:cubicBezTo>
                  <a:pt x="878" y="0"/>
                  <a:pt x="414" y="425"/>
                  <a:pt x="382" y="978"/>
                </a:cubicBezTo>
                <a:cubicBezTo>
                  <a:pt x="100" y="7441"/>
                  <a:pt x="117" y="26978"/>
                  <a:pt x="1" y="30309"/>
                </a:cubicBezTo>
                <a:cubicBezTo>
                  <a:pt x="1" y="30773"/>
                  <a:pt x="282" y="31187"/>
                  <a:pt x="730" y="31336"/>
                </a:cubicBezTo>
                <a:cubicBezTo>
                  <a:pt x="2337" y="31798"/>
                  <a:pt x="3906" y="32019"/>
                  <a:pt x="5425" y="32019"/>
                </a:cubicBezTo>
                <a:cubicBezTo>
                  <a:pt x="11204" y="32019"/>
                  <a:pt x="16269" y="28830"/>
                  <a:pt x="20035" y="23647"/>
                </a:cubicBezTo>
                <a:cubicBezTo>
                  <a:pt x="23581" y="18759"/>
                  <a:pt x="23532" y="13754"/>
                  <a:pt x="20367" y="9479"/>
                </a:cubicBezTo>
                <a:cubicBezTo>
                  <a:pt x="15196" y="2503"/>
                  <a:pt x="8817" y="581"/>
                  <a:pt x="1476" y="1"/>
                </a:cubicBezTo>
                <a:cubicBezTo>
                  <a:pt x="1465" y="0"/>
                  <a:pt x="1454" y="0"/>
                  <a:pt x="1443" y="0"/>
                </a:cubicBezTo>
                <a:close/>
              </a:path>
            </a:pathLst>
          </a:cu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03" name="Google Shape;103;p11"/>
          <p:cNvSpPr/>
          <p:nvPr/>
        </p:nvSpPr>
        <p:spPr>
          <a:xfrm flipH="1">
            <a:off x="11357905" y="2379609"/>
            <a:ext cx="823169" cy="1117676"/>
          </a:xfrm>
          <a:custGeom>
            <a:avLst/>
            <a:gdLst/>
            <a:ahLst/>
            <a:cxnLst/>
            <a:rect l="l" t="t" r="r" b="b"/>
            <a:pathLst>
              <a:path w="23582" h="32019" extrusionOk="0">
                <a:moveTo>
                  <a:pt x="1443" y="0"/>
                </a:moveTo>
                <a:cubicBezTo>
                  <a:pt x="878" y="0"/>
                  <a:pt x="414" y="425"/>
                  <a:pt x="382" y="978"/>
                </a:cubicBezTo>
                <a:cubicBezTo>
                  <a:pt x="100" y="7441"/>
                  <a:pt x="117" y="26978"/>
                  <a:pt x="1" y="30309"/>
                </a:cubicBezTo>
                <a:cubicBezTo>
                  <a:pt x="1" y="30773"/>
                  <a:pt x="282" y="31187"/>
                  <a:pt x="730" y="31336"/>
                </a:cubicBezTo>
                <a:cubicBezTo>
                  <a:pt x="2337" y="31798"/>
                  <a:pt x="3906" y="32019"/>
                  <a:pt x="5425" y="32019"/>
                </a:cubicBezTo>
                <a:cubicBezTo>
                  <a:pt x="11204" y="32019"/>
                  <a:pt x="16269" y="28830"/>
                  <a:pt x="20035" y="23647"/>
                </a:cubicBezTo>
                <a:cubicBezTo>
                  <a:pt x="23581" y="18759"/>
                  <a:pt x="23532" y="13754"/>
                  <a:pt x="20367" y="9479"/>
                </a:cubicBezTo>
                <a:cubicBezTo>
                  <a:pt x="15196" y="2503"/>
                  <a:pt x="8817" y="581"/>
                  <a:pt x="1476" y="1"/>
                </a:cubicBezTo>
                <a:cubicBezTo>
                  <a:pt x="1465" y="0"/>
                  <a:pt x="1454" y="0"/>
                  <a:pt x="1443" y="0"/>
                </a:cubicBezTo>
                <a:close/>
              </a:path>
            </a:pathLst>
          </a:custGeom>
          <a:solidFill>
            <a:schemeClr val="l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04" name="Google Shape;104;p11"/>
          <p:cNvSpPr/>
          <p:nvPr/>
        </p:nvSpPr>
        <p:spPr>
          <a:xfrm rot="-5276614" flipH="1">
            <a:off x="11357778" y="1980558"/>
            <a:ext cx="1464333" cy="1804289"/>
          </a:xfrm>
          <a:custGeom>
            <a:avLst/>
            <a:gdLst/>
            <a:ahLst/>
            <a:cxnLst/>
            <a:rect l="l" t="t" r="r" b="b"/>
            <a:pathLst>
              <a:path w="38827" h="47841" fill="none" extrusionOk="0">
                <a:moveTo>
                  <a:pt x="863" y="42257"/>
                </a:moveTo>
                <a:cubicBezTo>
                  <a:pt x="432" y="35545"/>
                  <a:pt x="1" y="28768"/>
                  <a:pt x="1244" y="22156"/>
                </a:cubicBezTo>
                <a:cubicBezTo>
                  <a:pt x="2470" y="15544"/>
                  <a:pt x="5536" y="9048"/>
                  <a:pt x="10921" y="5022"/>
                </a:cubicBezTo>
                <a:cubicBezTo>
                  <a:pt x="16290" y="995"/>
                  <a:pt x="24195" y="1"/>
                  <a:pt x="29746" y="3779"/>
                </a:cubicBezTo>
                <a:cubicBezTo>
                  <a:pt x="32629" y="5734"/>
                  <a:pt x="34684" y="8767"/>
                  <a:pt x="35927" y="12015"/>
                </a:cubicBezTo>
                <a:cubicBezTo>
                  <a:pt x="37186" y="15279"/>
                  <a:pt x="37716" y="18759"/>
                  <a:pt x="38031" y="22239"/>
                </a:cubicBezTo>
                <a:cubicBezTo>
                  <a:pt x="38827" y="30773"/>
                  <a:pt x="38479" y="39390"/>
                  <a:pt x="36971" y="47841"/>
                </a:cubicBezTo>
              </a:path>
            </a:pathLst>
          </a:custGeom>
          <a:noFill/>
          <a:ln w="15750" cap="flat" cmpd="sng">
            <a:solidFill>
              <a:schemeClr val="dk1"/>
            </a:solidFill>
            <a:prstDash val="solid"/>
            <a:miter lim="16571"/>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80917084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590552" y="103189"/>
            <a:ext cx="10991849" cy="5953125"/>
          </a:xfrm>
        </p:spPr>
        <p:txBody>
          <a:body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3" name="Date Placeholder 17454">
            <a:extLst>
              <a:ext uri="{FF2B5EF4-FFF2-40B4-BE49-F238E27FC236}">
                <a16:creationId xmlns:a16="http://schemas.microsoft.com/office/drawing/2014/main" id="{25448FE3-CEF8-4F75-D58F-40AC53E9758E}"/>
              </a:ext>
            </a:extLst>
          </p:cNvPr>
          <p:cNvSpPr>
            <a:spLocks noGrp="1"/>
          </p:cNvSpPr>
          <p:nvPr>
            <p:ph type="dt" sz="half" idx="10"/>
          </p:nvPr>
        </p:nvSpPr>
        <p:spPr>
          <a:ln/>
        </p:spPr>
        <p:txBody>
          <a:bodyPr/>
          <a:lstStyle>
            <a:lvl1pPr>
              <a:defRPr/>
            </a:lvl1pPr>
          </a:lstStyle>
          <a:p>
            <a:endParaRPr lang="en-US"/>
          </a:p>
        </p:txBody>
      </p:sp>
      <p:sp>
        <p:nvSpPr>
          <p:cNvPr id="4" name="Footer Placeholder 17455">
            <a:extLst>
              <a:ext uri="{FF2B5EF4-FFF2-40B4-BE49-F238E27FC236}">
                <a16:creationId xmlns:a16="http://schemas.microsoft.com/office/drawing/2014/main" id="{6EFC5244-6501-BAE9-5495-2F684A6C3E13}"/>
              </a:ext>
            </a:extLst>
          </p:cNvPr>
          <p:cNvSpPr>
            <a:spLocks noGrp="1"/>
          </p:cNvSpPr>
          <p:nvPr>
            <p:ph type="ftr" sz="quarter" idx="11"/>
          </p:nvPr>
        </p:nvSpPr>
        <p:spPr>
          <a:ln/>
        </p:spPr>
        <p:txBody>
          <a:bodyPr/>
          <a:lstStyle>
            <a:lvl1pPr>
              <a:defRPr/>
            </a:lvl1pPr>
          </a:lstStyle>
          <a:p>
            <a:endParaRPr lang="en-US"/>
          </a:p>
        </p:txBody>
      </p:sp>
      <p:sp>
        <p:nvSpPr>
          <p:cNvPr id="5" name="Slide Number Placeholder 17456">
            <a:extLst>
              <a:ext uri="{FF2B5EF4-FFF2-40B4-BE49-F238E27FC236}">
                <a16:creationId xmlns:a16="http://schemas.microsoft.com/office/drawing/2014/main" id="{5D03619D-BBC8-4355-292C-0A3D81E8E488}"/>
              </a:ext>
            </a:extLst>
          </p:cNvPr>
          <p:cNvSpPr>
            <a:spLocks noGrp="1"/>
          </p:cNvSpPr>
          <p:nvPr>
            <p:ph type="sldNum" sz="quarter" idx="12"/>
          </p:nvPr>
        </p:nvSpPr>
        <p:spPr>
          <a:ln/>
        </p:spPr>
        <p:txBody>
          <a:bodyPr/>
          <a:lstStyle>
            <a:lvl1pPr>
              <a:defRPr/>
            </a:lvl1pPr>
          </a:lstStyle>
          <a:p>
            <a:fld id="{AEF9B6B8-811E-5444-9A2B-85B2740D728A}" type="slidenum">
              <a:rPr lang="en-US" altLang="zh-CN"/>
              <a:pPr/>
              <a:t>‹#›</a:t>
            </a:fld>
            <a:endParaRPr lang="en-US" altLang="zh-CN">
              <a:latin typeface="Arial" panose="020B0604020202020204" pitchFamily="34" charset="0"/>
            </a:endParaRPr>
          </a:p>
        </p:txBody>
      </p:sp>
    </p:spTree>
    <p:extLst>
      <p:ext uri="{BB962C8B-B14F-4D97-AF65-F5344CB8AC3E}">
        <p14:creationId xmlns:p14="http://schemas.microsoft.com/office/powerpoint/2010/main" val="3178638694"/>
      </p:ext>
    </p:extLst>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matchingName="Blank" type="blank">
  <p:cSld name="Blank">
    <p:bg>
      <p:bgPr>
        <a:solidFill>
          <a:schemeClr val="accent6"/>
        </a:solidFill>
        <a:effectLst/>
      </p:bgPr>
    </p:bg>
    <p:spTree>
      <p:nvGrpSpPr>
        <p:cNvPr id="1" name="Shape 105"/>
        <p:cNvGrpSpPr/>
        <p:nvPr/>
      </p:nvGrpSpPr>
      <p:grpSpPr>
        <a:xfrm>
          <a:off x="0" y="0"/>
          <a:ext cx="0" cy="0"/>
          <a:chOff x="0" y="0"/>
          <a:chExt cx="0" cy="0"/>
        </a:xfrm>
      </p:grpSpPr>
      <p:sp>
        <p:nvSpPr>
          <p:cNvPr id="106" name="Google Shape;106;p12"/>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pt-BR" smtClean="0"/>
              <a:pPr/>
              <a:t>‹#›</a:t>
            </a:fld>
            <a:endParaRPr lang="pt-BR"/>
          </a:p>
        </p:txBody>
      </p:sp>
    </p:spTree>
    <p:extLst>
      <p:ext uri="{BB962C8B-B14F-4D97-AF65-F5344CB8AC3E}">
        <p14:creationId xmlns:p14="http://schemas.microsoft.com/office/powerpoint/2010/main" val="1308165581"/>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matchingName="Table of contents">
  <p:cSld name="Table of contents">
    <p:spTree>
      <p:nvGrpSpPr>
        <p:cNvPr id="1" name="Shape 107"/>
        <p:cNvGrpSpPr/>
        <p:nvPr/>
      </p:nvGrpSpPr>
      <p:grpSpPr>
        <a:xfrm>
          <a:off x="0" y="0"/>
          <a:ext cx="0" cy="0"/>
          <a:chOff x="0" y="0"/>
          <a:chExt cx="0" cy="0"/>
        </a:xfrm>
      </p:grpSpPr>
      <p:sp>
        <p:nvSpPr>
          <p:cNvPr id="108" name="Google Shape;108;p13"/>
          <p:cNvSpPr txBox="1">
            <a:spLocks noGrp="1"/>
          </p:cNvSpPr>
          <p:nvPr>
            <p:ph type="title"/>
          </p:nvPr>
        </p:nvSpPr>
        <p:spPr>
          <a:xfrm>
            <a:off x="947500" y="2289456"/>
            <a:ext cx="3696000" cy="480000"/>
          </a:xfrm>
          <a:prstGeom prst="rect">
            <a:avLst/>
          </a:prstGeom>
        </p:spPr>
        <p:txBody>
          <a:bodyPr spcFirstLastPara="1" wrap="square" lIns="91425" tIns="91425" rIns="91425" bIns="91425" anchor="ctr" anchorCtr="0">
            <a:noAutofit/>
          </a:bodyPr>
          <a:lstStyle>
            <a:lvl1pPr lvl="0" rtl="0">
              <a:spcBef>
                <a:spcPts val="0"/>
              </a:spcBef>
              <a:spcAft>
                <a:spcPts val="0"/>
              </a:spcAft>
              <a:buSzPts val="2400"/>
              <a:buNone/>
              <a:defRPr sz="2933">
                <a:solidFill>
                  <a:schemeClr val="accent1"/>
                </a:solidFill>
              </a:defRPr>
            </a:lvl1pPr>
            <a:lvl2pPr lvl="1" rtl="0">
              <a:spcBef>
                <a:spcPts val="0"/>
              </a:spcBef>
              <a:spcAft>
                <a:spcPts val="0"/>
              </a:spcAft>
              <a:buSzPts val="2400"/>
              <a:buNone/>
              <a:defRPr sz="3200"/>
            </a:lvl2pPr>
            <a:lvl3pPr lvl="2" rtl="0">
              <a:spcBef>
                <a:spcPts val="0"/>
              </a:spcBef>
              <a:spcAft>
                <a:spcPts val="0"/>
              </a:spcAft>
              <a:buSzPts val="2400"/>
              <a:buNone/>
              <a:defRPr sz="3200"/>
            </a:lvl3pPr>
            <a:lvl4pPr lvl="3" rtl="0">
              <a:spcBef>
                <a:spcPts val="0"/>
              </a:spcBef>
              <a:spcAft>
                <a:spcPts val="0"/>
              </a:spcAft>
              <a:buSzPts val="2400"/>
              <a:buNone/>
              <a:defRPr sz="3200"/>
            </a:lvl4pPr>
            <a:lvl5pPr lvl="4" rtl="0">
              <a:spcBef>
                <a:spcPts val="0"/>
              </a:spcBef>
              <a:spcAft>
                <a:spcPts val="0"/>
              </a:spcAft>
              <a:buSzPts val="2400"/>
              <a:buNone/>
              <a:defRPr sz="3200"/>
            </a:lvl5pPr>
            <a:lvl6pPr lvl="5" rtl="0">
              <a:spcBef>
                <a:spcPts val="0"/>
              </a:spcBef>
              <a:spcAft>
                <a:spcPts val="0"/>
              </a:spcAft>
              <a:buSzPts val="2400"/>
              <a:buNone/>
              <a:defRPr sz="3200"/>
            </a:lvl6pPr>
            <a:lvl7pPr lvl="6" rtl="0">
              <a:spcBef>
                <a:spcPts val="0"/>
              </a:spcBef>
              <a:spcAft>
                <a:spcPts val="0"/>
              </a:spcAft>
              <a:buSzPts val="2400"/>
              <a:buNone/>
              <a:defRPr sz="3200"/>
            </a:lvl7pPr>
            <a:lvl8pPr lvl="7" rtl="0">
              <a:spcBef>
                <a:spcPts val="0"/>
              </a:spcBef>
              <a:spcAft>
                <a:spcPts val="0"/>
              </a:spcAft>
              <a:buSzPts val="2400"/>
              <a:buNone/>
              <a:defRPr sz="3200"/>
            </a:lvl8pPr>
            <a:lvl9pPr lvl="8" rtl="0">
              <a:spcBef>
                <a:spcPts val="0"/>
              </a:spcBef>
              <a:spcAft>
                <a:spcPts val="0"/>
              </a:spcAft>
              <a:buSzPts val="2400"/>
              <a:buNone/>
              <a:defRPr sz="3200"/>
            </a:lvl9pPr>
          </a:lstStyle>
          <a:p>
            <a:endParaRPr/>
          </a:p>
        </p:txBody>
      </p:sp>
      <p:sp>
        <p:nvSpPr>
          <p:cNvPr id="109" name="Google Shape;109;p13"/>
          <p:cNvSpPr txBox="1">
            <a:spLocks noGrp="1"/>
          </p:cNvSpPr>
          <p:nvPr>
            <p:ph type="title" idx="2" hasCustomPrompt="1"/>
          </p:nvPr>
        </p:nvSpPr>
        <p:spPr>
          <a:xfrm>
            <a:off x="947500" y="1594453"/>
            <a:ext cx="1344000" cy="633200"/>
          </a:xfrm>
          <a:prstGeom prst="rect">
            <a:avLst/>
          </a:prstGeom>
        </p:spPr>
        <p:txBody>
          <a:bodyPr spcFirstLastPara="1" wrap="square" lIns="91425" tIns="91425" rIns="91425" bIns="91425" anchor="ctr" anchorCtr="0">
            <a:noAutofit/>
          </a:bodyPr>
          <a:lstStyle>
            <a:lvl1pPr lvl="0" rtl="0">
              <a:spcBef>
                <a:spcPts val="0"/>
              </a:spcBef>
              <a:spcAft>
                <a:spcPts val="0"/>
              </a:spcAft>
              <a:buSzPts val="3000"/>
              <a:buNone/>
              <a:defRPr sz="6133">
                <a:solidFill>
                  <a:schemeClr val="accent4"/>
                </a:solidFill>
              </a:defRPr>
            </a:lvl1pPr>
            <a:lvl2pPr lvl="1" rtl="0">
              <a:spcBef>
                <a:spcPts val="0"/>
              </a:spcBef>
              <a:spcAft>
                <a:spcPts val="0"/>
              </a:spcAft>
              <a:buSzPts val="3000"/>
              <a:buNone/>
              <a:defRPr sz="4000"/>
            </a:lvl2pPr>
            <a:lvl3pPr lvl="2" rtl="0">
              <a:spcBef>
                <a:spcPts val="0"/>
              </a:spcBef>
              <a:spcAft>
                <a:spcPts val="0"/>
              </a:spcAft>
              <a:buSzPts val="3000"/>
              <a:buNone/>
              <a:defRPr sz="4000"/>
            </a:lvl3pPr>
            <a:lvl4pPr lvl="3" rtl="0">
              <a:spcBef>
                <a:spcPts val="0"/>
              </a:spcBef>
              <a:spcAft>
                <a:spcPts val="0"/>
              </a:spcAft>
              <a:buSzPts val="3000"/>
              <a:buNone/>
              <a:defRPr sz="4000"/>
            </a:lvl4pPr>
            <a:lvl5pPr lvl="4" rtl="0">
              <a:spcBef>
                <a:spcPts val="0"/>
              </a:spcBef>
              <a:spcAft>
                <a:spcPts val="0"/>
              </a:spcAft>
              <a:buSzPts val="3000"/>
              <a:buNone/>
              <a:defRPr sz="4000"/>
            </a:lvl5pPr>
            <a:lvl6pPr lvl="5" rtl="0">
              <a:spcBef>
                <a:spcPts val="0"/>
              </a:spcBef>
              <a:spcAft>
                <a:spcPts val="0"/>
              </a:spcAft>
              <a:buSzPts val="3000"/>
              <a:buNone/>
              <a:defRPr sz="4000"/>
            </a:lvl6pPr>
            <a:lvl7pPr lvl="6" rtl="0">
              <a:spcBef>
                <a:spcPts val="0"/>
              </a:spcBef>
              <a:spcAft>
                <a:spcPts val="0"/>
              </a:spcAft>
              <a:buSzPts val="3000"/>
              <a:buNone/>
              <a:defRPr sz="4000"/>
            </a:lvl7pPr>
            <a:lvl8pPr lvl="7" rtl="0">
              <a:spcBef>
                <a:spcPts val="0"/>
              </a:spcBef>
              <a:spcAft>
                <a:spcPts val="0"/>
              </a:spcAft>
              <a:buSzPts val="3000"/>
              <a:buNone/>
              <a:defRPr sz="4000"/>
            </a:lvl8pPr>
            <a:lvl9pPr lvl="8" rtl="0">
              <a:spcBef>
                <a:spcPts val="0"/>
              </a:spcBef>
              <a:spcAft>
                <a:spcPts val="0"/>
              </a:spcAft>
              <a:buSzPts val="3000"/>
              <a:buNone/>
              <a:defRPr sz="4000"/>
            </a:lvl9pPr>
          </a:lstStyle>
          <a:p>
            <a:r>
              <a:t>xx%</a:t>
            </a:r>
          </a:p>
        </p:txBody>
      </p:sp>
      <p:sp>
        <p:nvSpPr>
          <p:cNvPr id="110" name="Google Shape;110;p13"/>
          <p:cNvSpPr txBox="1">
            <a:spLocks noGrp="1"/>
          </p:cNvSpPr>
          <p:nvPr>
            <p:ph type="subTitle" idx="1"/>
          </p:nvPr>
        </p:nvSpPr>
        <p:spPr>
          <a:xfrm>
            <a:off x="947500" y="2988000"/>
            <a:ext cx="3120000" cy="646400"/>
          </a:xfrm>
          <a:prstGeom prst="rect">
            <a:avLst/>
          </a:prstGeom>
          <a:noFill/>
          <a:ln>
            <a:noFill/>
          </a:ln>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a:solidFill>
                  <a:schemeClr val="dk1"/>
                </a:solidFill>
                <a:latin typeface="Roboto Slab"/>
                <a:ea typeface="Roboto Slab"/>
                <a:cs typeface="Roboto Slab"/>
                <a:sym typeface="Roboto Slab"/>
              </a:defRPr>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111" name="Google Shape;111;p13"/>
          <p:cNvSpPr txBox="1">
            <a:spLocks noGrp="1"/>
          </p:cNvSpPr>
          <p:nvPr>
            <p:ph type="title" idx="3"/>
          </p:nvPr>
        </p:nvSpPr>
        <p:spPr>
          <a:xfrm>
            <a:off x="5250463" y="2289456"/>
            <a:ext cx="3696000" cy="480000"/>
          </a:xfrm>
          <a:prstGeom prst="rect">
            <a:avLst/>
          </a:prstGeom>
        </p:spPr>
        <p:txBody>
          <a:bodyPr spcFirstLastPara="1" wrap="square" lIns="91425" tIns="91425" rIns="91425" bIns="91425" anchor="ctr" anchorCtr="0">
            <a:noAutofit/>
          </a:bodyPr>
          <a:lstStyle>
            <a:lvl1pPr lvl="0" rtl="0">
              <a:spcBef>
                <a:spcPts val="0"/>
              </a:spcBef>
              <a:spcAft>
                <a:spcPts val="0"/>
              </a:spcAft>
              <a:buSzPts val="2400"/>
              <a:buNone/>
              <a:defRPr sz="2933">
                <a:solidFill>
                  <a:schemeClr val="accent1"/>
                </a:solidFill>
              </a:defRPr>
            </a:lvl1pPr>
            <a:lvl2pPr lvl="1" rtl="0">
              <a:spcBef>
                <a:spcPts val="0"/>
              </a:spcBef>
              <a:spcAft>
                <a:spcPts val="0"/>
              </a:spcAft>
              <a:buSzPts val="2400"/>
              <a:buNone/>
              <a:defRPr sz="3200"/>
            </a:lvl2pPr>
            <a:lvl3pPr lvl="2" rtl="0">
              <a:spcBef>
                <a:spcPts val="0"/>
              </a:spcBef>
              <a:spcAft>
                <a:spcPts val="0"/>
              </a:spcAft>
              <a:buSzPts val="2400"/>
              <a:buNone/>
              <a:defRPr sz="3200"/>
            </a:lvl3pPr>
            <a:lvl4pPr lvl="3" rtl="0">
              <a:spcBef>
                <a:spcPts val="0"/>
              </a:spcBef>
              <a:spcAft>
                <a:spcPts val="0"/>
              </a:spcAft>
              <a:buSzPts val="2400"/>
              <a:buNone/>
              <a:defRPr sz="3200"/>
            </a:lvl4pPr>
            <a:lvl5pPr lvl="4" rtl="0">
              <a:spcBef>
                <a:spcPts val="0"/>
              </a:spcBef>
              <a:spcAft>
                <a:spcPts val="0"/>
              </a:spcAft>
              <a:buSzPts val="2400"/>
              <a:buNone/>
              <a:defRPr sz="3200"/>
            </a:lvl5pPr>
            <a:lvl6pPr lvl="5" rtl="0">
              <a:spcBef>
                <a:spcPts val="0"/>
              </a:spcBef>
              <a:spcAft>
                <a:spcPts val="0"/>
              </a:spcAft>
              <a:buSzPts val="2400"/>
              <a:buNone/>
              <a:defRPr sz="3200"/>
            </a:lvl6pPr>
            <a:lvl7pPr lvl="6" rtl="0">
              <a:spcBef>
                <a:spcPts val="0"/>
              </a:spcBef>
              <a:spcAft>
                <a:spcPts val="0"/>
              </a:spcAft>
              <a:buSzPts val="2400"/>
              <a:buNone/>
              <a:defRPr sz="3200"/>
            </a:lvl7pPr>
            <a:lvl8pPr lvl="7" rtl="0">
              <a:spcBef>
                <a:spcPts val="0"/>
              </a:spcBef>
              <a:spcAft>
                <a:spcPts val="0"/>
              </a:spcAft>
              <a:buSzPts val="2400"/>
              <a:buNone/>
              <a:defRPr sz="3200"/>
            </a:lvl8pPr>
            <a:lvl9pPr lvl="8" rtl="0">
              <a:spcBef>
                <a:spcPts val="0"/>
              </a:spcBef>
              <a:spcAft>
                <a:spcPts val="0"/>
              </a:spcAft>
              <a:buSzPts val="2400"/>
              <a:buNone/>
              <a:defRPr sz="3200"/>
            </a:lvl9pPr>
          </a:lstStyle>
          <a:p>
            <a:endParaRPr/>
          </a:p>
        </p:txBody>
      </p:sp>
      <p:sp>
        <p:nvSpPr>
          <p:cNvPr id="112" name="Google Shape;112;p13"/>
          <p:cNvSpPr txBox="1">
            <a:spLocks noGrp="1"/>
          </p:cNvSpPr>
          <p:nvPr>
            <p:ph type="title" idx="4" hasCustomPrompt="1"/>
          </p:nvPr>
        </p:nvSpPr>
        <p:spPr>
          <a:xfrm>
            <a:off x="5250467" y="1594467"/>
            <a:ext cx="1434000" cy="633600"/>
          </a:xfrm>
          <a:prstGeom prst="rect">
            <a:avLst/>
          </a:prstGeom>
        </p:spPr>
        <p:txBody>
          <a:bodyPr spcFirstLastPara="1" wrap="square" lIns="91425" tIns="91425" rIns="91425" bIns="91425" anchor="ctr" anchorCtr="0">
            <a:noAutofit/>
          </a:bodyPr>
          <a:lstStyle>
            <a:lvl1pPr lvl="0" rtl="0">
              <a:spcBef>
                <a:spcPts val="0"/>
              </a:spcBef>
              <a:spcAft>
                <a:spcPts val="0"/>
              </a:spcAft>
              <a:buSzPts val="3000"/>
              <a:buNone/>
              <a:defRPr sz="6133">
                <a:solidFill>
                  <a:schemeClr val="accent4"/>
                </a:solidFill>
              </a:defRPr>
            </a:lvl1pPr>
            <a:lvl2pPr lvl="1" rtl="0">
              <a:spcBef>
                <a:spcPts val="0"/>
              </a:spcBef>
              <a:spcAft>
                <a:spcPts val="0"/>
              </a:spcAft>
              <a:buSzPts val="3000"/>
              <a:buNone/>
              <a:defRPr sz="4000"/>
            </a:lvl2pPr>
            <a:lvl3pPr lvl="2" rtl="0">
              <a:spcBef>
                <a:spcPts val="0"/>
              </a:spcBef>
              <a:spcAft>
                <a:spcPts val="0"/>
              </a:spcAft>
              <a:buSzPts val="3000"/>
              <a:buNone/>
              <a:defRPr sz="4000"/>
            </a:lvl3pPr>
            <a:lvl4pPr lvl="3" rtl="0">
              <a:spcBef>
                <a:spcPts val="0"/>
              </a:spcBef>
              <a:spcAft>
                <a:spcPts val="0"/>
              </a:spcAft>
              <a:buSzPts val="3000"/>
              <a:buNone/>
              <a:defRPr sz="4000"/>
            </a:lvl4pPr>
            <a:lvl5pPr lvl="4" rtl="0">
              <a:spcBef>
                <a:spcPts val="0"/>
              </a:spcBef>
              <a:spcAft>
                <a:spcPts val="0"/>
              </a:spcAft>
              <a:buSzPts val="3000"/>
              <a:buNone/>
              <a:defRPr sz="4000"/>
            </a:lvl5pPr>
            <a:lvl6pPr lvl="5" rtl="0">
              <a:spcBef>
                <a:spcPts val="0"/>
              </a:spcBef>
              <a:spcAft>
                <a:spcPts val="0"/>
              </a:spcAft>
              <a:buSzPts val="3000"/>
              <a:buNone/>
              <a:defRPr sz="4000"/>
            </a:lvl6pPr>
            <a:lvl7pPr lvl="6" rtl="0">
              <a:spcBef>
                <a:spcPts val="0"/>
              </a:spcBef>
              <a:spcAft>
                <a:spcPts val="0"/>
              </a:spcAft>
              <a:buSzPts val="3000"/>
              <a:buNone/>
              <a:defRPr sz="4000"/>
            </a:lvl7pPr>
            <a:lvl8pPr lvl="7" rtl="0">
              <a:spcBef>
                <a:spcPts val="0"/>
              </a:spcBef>
              <a:spcAft>
                <a:spcPts val="0"/>
              </a:spcAft>
              <a:buSzPts val="3000"/>
              <a:buNone/>
              <a:defRPr sz="4000"/>
            </a:lvl8pPr>
            <a:lvl9pPr lvl="8" rtl="0">
              <a:spcBef>
                <a:spcPts val="0"/>
              </a:spcBef>
              <a:spcAft>
                <a:spcPts val="0"/>
              </a:spcAft>
              <a:buSzPts val="3000"/>
              <a:buNone/>
              <a:defRPr sz="4000"/>
            </a:lvl9pPr>
          </a:lstStyle>
          <a:p>
            <a:r>
              <a:t>xx%</a:t>
            </a:r>
          </a:p>
        </p:txBody>
      </p:sp>
      <p:sp>
        <p:nvSpPr>
          <p:cNvPr id="113" name="Google Shape;113;p13"/>
          <p:cNvSpPr txBox="1">
            <a:spLocks noGrp="1"/>
          </p:cNvSpPr>
          <p:nvPr>
            <p:ph type="subTitle" idx="5"/>
          </p:nvPr>
        </p:nvSpPr>
        <p:spPr>
          <a:xfrm>
            <a:off x="5250467" y="2988004"/>
            <a:ext cx="3120000" cy="646400"/>
          </a:xfrm>
          <a:prstGeom prst="rect">
            <a:avLst/>
          </a:prstGeom>
          <a:noFill/>
          <a:ln>
            <a:noFill/>
          </a:ln>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a:solidFill>
                  <a:schemeClr val="dk1"/>
                </a:solidFill>
                <a:latin typeface="Roboto Slab"/>
                <a:ea typeface="Roboto Slab"/>
                <a:cs typeface="Roboto Slab"/>
                <a:sym typeface="Roboto Slab"/>
              </a:defRPr>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114" name="Google Shape;114;p13"/>
          <p:cNvSpPr txBox="1">
            <a:spLocks noGrp="1"/>
          </p:cNvSpPr>
          <p:nvPr>
            <p:ph type="title" idx="6"/>
          </p:nvPr>
        </p:nvSpPr>
        <p:spPr>
          <a:xfrm>
            <a:off x="5250463" y="4675572"/>
            <a:ext cx="3696000" cy="480000"/>
          </a:xfrm>
          <a:prstGeom prst="rect">
            <a:avLst/>
          </a:prstGeom>
        </p:spPr>
        <p:txBody>
          <a:bodyPr spcFirstLastPara="1" wrap="square" lIns="91425" tIns="91425" rIns="91425" bIns="91425" anchor="ctr" anchorCtr="0">
            <a:noAutofit/>
          </a:bodyPr>
          <a:lstStyle>
            <a:lvl1pPr lvl="0" rtl="0">
              <a:spcBef>
                <a:spcPts val="0"/>
              </a:spcBef>
              <a:spcAft>
                <a:spcPts val="0"/>
              </a:spcAft>
              <a:buSzPts val="2400"/>
              <a:buNone/>
              <a:defRPr sz="2933">
                <a:solidFill>
                  <a:schemeClr val="accent1"/>
                </a:solidFill>
              </a:defRPr>
            </a:lvl1pPr>
            <a:lvl2pPr lvl="1" rtl="0">
              <a:spcBef>
                <a:spcPts val="0"/>
              </a:spcBef>
              <a:spcAft>
                <a:spcPts val="0"/>
              </a:spcAft>
              <a:buSzPts val="2400"/>
              <a:buNone/>
              <a:defRPr sz="3200"/>
            </a:lvl2pPr>
            <a:lvl3pPr lvl="2" rtl="0">
              <a:spcBef>
                <a:spcPts val="0"/>
              </a:spcBef>
              <a:spcAft>
                <a:spcPts val="0"/>
              </a:spcAft>
              <a:buSzPts val="2400"/>
              <a:buNone/>
              <a:defRPr sz="3200"/>
            </a:lvl3pPr>
            <a:lvl4pPr lvl="3" rtl="0">
              <a:spcBef>
                <a:spcPts val="0"/>
              </a:spcBef>
              <a:spcAft>
                <a:spcPts val="0"/>
              </a:spcAft>
              <a:buSzPts val="2400"/>
              <a:buNone/>
              <a:defRPr sz="3200"/>
            </a:lvl4pPr>
            <a:lvl5pPr lvl="4" rtl="0">
              <a:spcBef>
                <a:spcPts val="0"/>
              </a:spcBef>
              <a:spcAft>
                <a:spcPts val="0"/>
              </a:spcAft>
              <a:buSzPts val="2400"/>
              <a:buNone/>
              <a:defRPr sz="3200"/>
            </a:lvl5pPr>
            <a:lvl6pPr lvl="5" rtl="0">
              <a:spcBef>
                <a:spcPts val="0"/>
              </a:spcBef>
              <a:spcAft>
                <a:spcPts val="0"/>
              </a:spcAft>
              <a:buSzPts val="2400"/>
              <a:buNone/>
              <a:defRPr sz="3200"/>
            </a:lvl6pPr>
            <a:lvl7pPr lvl="6" rtl="0">
              <a:spcBef>
                <a:spcPts val="0"/>
              </a:spcBef>
              <a:spcAft>
                <a:spcPts val="0"/>
              </a:spcAft>
              <a:buSzPts val="2400"/>
              <a:buNone/>
              <a:defRPr sz="3200"/>
            </a:lvl7pPr>
            <a:lvl8pPr lvl="7" rtl="0">
              <a:spcBef>
                <a:spcPts val="0"/>
              </a:spcBef>
              <a:spcAft>
                <a:spcPts val="0"/>
              </a:spcAft>
              <a:buSzPts val="2400"/>
              <a:buNone/>
              <a:defRPr sz="3200"/>
            </a:lvl8pPr>
            <a:lvl9pPr lvl="8" rtl="0">
              <a:spcBef>
                <a:spcPts val="0"/>
              </a:spcBef>
              <a:spcAft>
                <a:spcPts val="0"/>
              </a:spcAft>
              <a:buSzPts val="2400"/>
              <a:buNone/>
              <a:defRPr sz="3200"/>
            </a:lvl9pPr>
          </a:lstStyle>
          <a:p>
            <a:endParaRPr/>
          </a:p>
        </p:txBody>
      </p:sp>
      <p:sp>
        <p:nvSpPr>
          <p:cNvPr id="115" name="Google Shape;115;p13"/>
          <p:cNvSpPr txBox="1">
            <a:spLocks noGrp="1"/>
          </p:cNvSpPr>
          <p:nvPr>
            <p:ph type="title" idx="7" hasCustomPrompt="1"/>
          </p:nvPr>
        </p:nvSpPr>
        <p:spPr>
          <a:xfrm>
            <a:off x="5250467" y="3979900"/>
            <a:ext cx="1434000" cy="633600"/>
          </a:xfrm>
          <a:prstGeom prst="rect">
            <a:avLst/>
          </a:prstGeom>
        </p:spPr>
        <p:txBody>
          <a:bodyPr spcFirstLastPara="1" wrap="square" lIns="91425" tIns="91425" rIns="91425" bIns="91425" anchor="ctr" anchorCtr="0">
            <a:noAutofit/>
          </a:bodyPr>
          <a:lstStyle>
            <a:lvl1pPr lvl="0" rtl="0">
              <a:spcBef>
                <a:spcPts val="0"/>
              </a:spcBef>
              <a:spcAft>
                <a:spcPts val="0"/>
              </a:spcAft>
              <a:buSzPts val="3000"/>
              <a:buNone/>
              <a:defRPr sz="6133">
                <a:solidFill>
                  <a:schemeClr val="accent4"/>
                </a:solidFill>
              </a:defRPr>
            </a:lvl1pPr>
            <a:lvl2pPr lvl="1" rtl="0">
              <a:spcBef>
                <a:spcPts val="0"/>
              </a:spcBef>
              <a:spcAft>
                <a:spcPts val="0"/>
              </a:spcAft>
              <a:buSzPts val="3000"/>
              <a:buNone/>
              <a:defRPr sz="4000"/>
            </a:lvl2pPr>
            <a:lvl3pPr lvl="2" rtl="0">
              <a:spcBef>
                <a:spcPts val="0"/>
              </a:spcBef>
              <a:spcAft>
                <a:spcPts val="0"/>
              </a:spcAft>
              <a:buSzPts val="3000"/>
              <a:buNone/>
              <a:defRPr sz="4000"/>
            </a:lvl3pPr>
            <a:lvl4pPr lvl="3" rtl="0">
              <a:spcBef>
                <a:spcPts val="0"/>
              </a:spcBef>
              <a:spcAft>
                <a:spcPts val="0"/>
              </a:spcAft>
              <a:buSzPts val="3000"/>
              <a:buNone/>
              <a:defRPr sz="4000"/>
            </a:lvl4pPr>
            <a:lvl5pPr lvl="4" rtl="0">
              <a:spcBef>
                <a:spcPts val="0"/>
              </a:spcBef>
              <a:spcAft>
                <a:spcPts val="0"/>
              </a:spcAft>
              <a:buSzPts val="3000"/>
              <a:buNone/>
              <a:defRPr sz="4000"/>
            </a:lvl5pPr>
            <a:lvl6pPr lvl="5" rtl="0">
              <a:spcBef>
                <a:spcPts val="0"/>
              </a:spcBef>
              <a:spcAft>
                <a:spcPts val="0"/>
              </a:spcAft>
              <a:buSzPts val="3000"/>
              <a:buNone/>
              <a:defRPr sz="4000"/>
            </a:lvl6pPr>
            <a:lvl7pPr lvl="6" rtl="0">
              <a:spcBef>
                <a:spcPts val="0"/>
              </a:spcBef>
              <a:spcAft>
                <a:spcPts val="0"/>
              </a:spcAft>
              <a:buSzPts val="3000"/>
              <a:buNone/>
              <a:defRPr sz="4000"/>
            </a:lvl7pPr>
            <a:lvl8pPr lvl="7" rtl="0">
              <a:spcBef>
                <a:spcPts val="0"/>
              </a:spcBef>
              <a:spcAft>
                <a:spcPts val="0"/>
              </a:spcAft>
              <a:buSzPts val="3000"/>
              <a:buNone/>
              <a:defRPr sz="4000"/>
            </a:lvl8pPr>
            <a:lvl9pPr lvl="8" rtl="0">
              <a:spcBef>
                <a:spcPts val="0"/>
              </a:spcBef>
              <a:spcAft>
                <a:spcPts val="0"/>
              </a:spcAft>
              <a:buSzPts val="3000"/>
              <a:buNone/>
              <a:defRPr sz="4000"/>
            </a:lvl9pPr>
          </a:lstStyle>
          <a:p>
            <a:r>
              <a:t>xx%</a:t>
            </a:r>
          </a:p>
        </p:txBody>
      </p:sp>
      <p:sp>
        <p:nvSpPr>
          <p:cNvPr id="116" name="Google Shape;116;p13"/>
          <p:cNvSpPr txBox="1">
            <a:spLocks noGrp="1"/>
          </p:cNvSpPr>
          <p:nvPr>
            <p:ph type="title" idx="8"/>
          </p:nvPr>
        </p:nvSpPr>
        <p:spPr>
          <a:xfrm>
            <a:off x="947500" y="4675572"/>
            <a:ext cx="3696000" cy="480000"/>
          </a:xfrm>
          <a:prstGeom prst="rect">
            <a:avLst/>
          </a:prstGeom>
        </p:spPr>
        <p:txBody>
          <a:bodyPr spcFirstLastPara="1" wrap="square" lIns="91425" tIns="91425" rIns="91425" bIns="91425" anchor="ctr" anchorCtr="0">
            <a:noAutofit/>
          </a:bodyPr>
          <a:lstStyle>
            <a:lvl1pPr lvl="0" rtl="0">
              <a:spcBef>
                <a:spcPts val="0"/>
              </a:spcBef>
              <a:spcAft>
                <a:spcPts val="0"/>
              </a:spcAft>
              <a:buSzPts val="2400"/>
              <a:buNone/>
              <a:defRPr sz="2933">
                <a:solidFill>
                  <a:schemeClr val="accent1"/>
                </a:solidFill>
              </a:defRPr>
            </a:lvl1pPr>
            <a:lvl2pPr lvl="1" rtl="0">
              <a:spcBef>
                <a:spcPts val="0"/>
              </a:spcBef>
              <a:spcAft>
                <a:spcPts val="0"/>
              </a:spcAft>
              <a:buSzPts val="2400"/>
              <a:buNone/>
              <a:defRPr sz="3200"/>
            </a:lvl2pPr>
            <a:lvl3pPr lvl="2" rtl="0">
              <a:spcBef>
                <a:spcPts val="0"/>
              </a:spcBef>
              <a:spcAft>
                <a:spcPts val="0"/>
              </a:spcAft>
              <a:buSzPts val="2400"/>
              <a:buNone/>
              <a:defRPr sz="3200"/>
            </a:lvl3pPr>
            <a:lvl4pPr lvl="3" rtl="0">
              <a:spcBef>
                <a:spcPts val="0"/>
              </a:spcBef>
              <a:spcAft>
                <a:spcPts val="0"/>
              </a:spcAft>
              <a:buSzPts val="2400"/>
              <a:buNone/>
              <a:defRPr sz="3200"/>
            </a:lvl4pPr>
            <a:lvl5pPr lvl="4" rtl="0">
              <a:spcBef>
                <a:spcPts val="0"/>
              </a:spcBef>
              <a:spcAft>
                <a:spcPts val="0"/>
              </a:spcAft>
              <a:buSzPts val="2400"/>
              <a:buNone/>
              <a:defRPr sz="3200"/>
            </a:lvl5pPr>
            <a:lvl6pPr lvl="5" rtl="0">
              <a:spcBef>
                <a:spcPts val="0"/>
              </a:spcBef>
              <a:spcAft>
                <a:spcPts val="0"/>
              </a:spcAft>
              <a:buSzPts val="2400"/>
              <a:buNone/>
              <a:defRPr sz="3200"/>
            </a:lvl6pPr>
            <a:lvl7pPr lvl="6" rtl="0">
              <a:spcBef>
                <a:spcPts val="0"/>
              </a:spcBef>
              <a:spcAft>
                <a:spcPts val="0"/>
              </a:spcAft>
              <a:buSzPts val="2400"/>
              <a:buNone/>
              <a:defRPr sz="3200"/>
            </a:lvl7pPr>
            <a:lvl8pPr lvl="7" rtl="0">
              <a:spcBef>
                <a:spcPts val="0"/>
              </a:spcBef>
              <a:spcAft>
                <a:spcPts val="0"/>
              </a:spcAft>
              <a:buSzPts val="2400"/>
              <a:buNone/>
              <a:defRPr sz="3200"/>
            </a:lvl8pPr>
            <a:lvl9pPr lvl="8" rtl="0">
              <a:spcBef>
                <a:spcPts val="0"/>
              </a:spcBef>
              <a:spcAft>
                <a:spcPts val="0"/>
              </a:spcAft>
              <a:buSzPts val="2400"/>
              <a:buNone/>
              <a:defRPr sz="3200"/>
            </a:lvl9pPr>
          </a:lstStyle>
          <a:p>
            <a:endParaRPr/>
          </a:p>
        </p:txBody>
      </p:sp>
      <p:sp>
        <p:nvSpPr>
          <p:cNvPr id="117" name="Google Shape;117;p13"/>
          <p:cNvSpPr txBox="1">
            <a:spLocks noGrp="1"/>
          </p:cNvSpPr>
          <p:nvPr>
            <p:ph type="title" idx="9" hasCustomPrompt="1"/>
          </p:nvPr>
        </p:nvSpPr>
        <p:spPr>
          <a:xfrm>
            <a:off x="947500" y="3979900"/>
            <a:ext cx="1344000" cy="633600"/>
          </a:xfrm>
          <a:prstGeom prst="rect">
            <a:avLst/>
          </a:prstGeom>
        </p:spPr>
        <p:txBody>
          <a:bodyPr spcFirstLastPara="1" wrap="square" lIns="91425" tIns="91425" rIns="91425" bIns="91425" anchor="ctr" anchorCtr="0">
            <a:noAutofit/>
          </a:bodyPr>
          <a:lstStyle>
            <a:lvl1pPr lvl="0" rtl="0">
              <a:spcBef>
                <a:spcPts val="0"/>
              </a:spcBef>
              <a:spcAft>
                <a:spcPts val="0"/>
              </a:spcAft>
              <a:buSzPts val="3000"/>
              <a:buNone/>
              <a:defRPr sz="6133">
                <a:solidFill>
                  <a:schemeClr val="accent4"/>
                </a:solidFill>
              </a:defRPr>
            </a:lvl1pPr>
            <a:lvl2pPr lvl="1" rtl="0">
              <a:spcBef>
                <a:spcPts val="0"/>
              </a:spcBef>
              <a:spcAft>
                <a:spcPts val="0"/>
              </a:spcAft>
              <a:buSzPts val="3000"/>
              <a:buNone/>
              <a:defRPr sz="4000"/>
            </a:lvl2pPr>
            <a:lvl3pPr lvl="2" rtl="0">
              <a:spcBef>
                <a:spcPts val="0"/>
              </a:spcBef>
              <a:spcAft>
                <a:spcPts val="0"/>
              </a:spcAft>
              <a:buSzPts val="3000"/>
              <a:buNone/>
              <a:defRPr sz="4000"/>
            </a:lvl3pPr>
            <a:lvl4pPr lvl="3" rtl="0">
              <a:spcBef>
                <a:spcPts val="0"/>
              </a:spcBef>
              <a:spcAft>
                <a:spcPts val="0"/>
              </a:spcAft>
              <a:buSzPts val="3000"/>
              <a:buNone/>
              <a:defRPr sz="4000"/>
            </a:lvl4pPr>
            <a:lvl5pPr lvl="4" rtl="0">
              <a:spcBef>
                <a:spcPts val="0"/>
              </a:spcBef>
              <a:spcAft>
                <a:spcPts val="0"/>
              </a:spcAft>
              <a:buSzPts val="3000"/>
              <a:buNone/>
              <a:defRPr sz="4000"/>
            </a:lvl5pPr>
            <a:lvl6pPr lvl="5" rtl="0">
              <a:spcBef>
                <a:spcPts val="0"/>
              </a:spcBef>
              <a:spcAft>
                <a:spcPts val="0"/>
              </a:spcAft>
              <a:buSzPts val="3000"/>
              <a:buNone/>
              <a:defRPr sz="4000"/>
            </a:lvl6pPr>
            <a:lvl7pPr lvl="6" rtl="0">
              <a:spcBef>
                <a:spcPts val="0"/>
              </a:spcBef>
              <a:spcAft>
                <a:spcPts val="0"/>
              </a:spcAft>
              <a:buSzPts val="3000"/>
              <a:buNone/>
              <a:defRPr sz="4000"/>
            </a:lvl7pPr>
            <a:lvl8pPr lvl="7" rtl="0">
              <a:spcBef>
                <a:spcPts val="0"/>
              </a:spcBef>
              <a:spcAft>
                <a:spcPts val="0"/>
              </a:spcAft>
              <a:buSzPts val="3000"/>
              <a:buNone/>
              <a:defRPr sz="4000"/>
            </a:lvl8pPr>
            <a:lvl9pPr lvl="8" rtl="0">
              <a:spcBef>
                <a:spcPts val="0"/>
              </a:spcBef>
              <a:spcAft>
                <a:spcPts val="0"/>
              </a:spcAft>
              <a:buSzPts val="3000"/>
              <a:buNone/>
              <a:defRPr sz="4000"/>
            </a:lvl9pPr>
          </a:lstStyle>
          <a:p>
            <a:r>
              <a:t>xx%</a:t>
            </a:r>
          </a:p>
        </p:txBody>
      </p:sp>
      <p:sp>
        <p:nvSpPr>
          <p:cNvPr id="118" name="Google Shape;118;p13"/>
          <p:cNvSpPr txBox="1">
            <a:spLocks noGrp="1"/>
          </p:cNvSpPr>
          <p:nvPr>
            <p:ph type="subTitle" idx="13"/>
          </p:nvPr>
        </p:nvSpPr>
        <p:spPr>
          <a:xfrm>
            <a:off x="947500" y="5374053"/>
            <a:ext cx="3120000" cy="646400"/>
          </a:xfrm>
          <a:prstGeom prst="rect">
            <a:avLst/>
          </a:prstGeom>
          <a:noFill/>
          <a:ln>
            <a:noFill/>
          </a:ln>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a:solidFill>
                  <a:schemeClr val="dk1"/>
                </a:solidFill>
                <a:latin typeface="Roboto Slab"/>
                <a:ea typeface="Roboto Slab"/>
                <a:cs typeface="Roboto Slab"/>
                <a:sym typeface="Roboto Slab"/>
              </a:defRPr>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119" name="Google Shape;119;p13"/>
          <p:cNvSpPr txBox="1">
            <a:spLocks noGrp="1"/>
          </p:cNvSpPr>
          <p:nvPr>
            <p:ph type="title" idx="14"/>
          </p:nvPr>
        </p:nvSpPr>
        <p:spPr>
          <a:xfrm>
            <a:off x="960000" y="720000"/>
            <a:ext cx="10272000" cy="763600"/>
          </a:xfrm>
          <a:prstGeom prst="rect">
            <a:avLst/>
          </a:prstGeom>
        </p:spPr>
        <p:txBody>
          <a:bodyPr spcFirstLastPara="1" wrap="square" lIns="91425" tIns="91425" rIns="91425" bIns="91425" anchor="ctr" anchorCtr="0">
            <a:noAutofit/>
          </a:bodyPr>
          <a:lstStyle>
            <a:lvl1pPr lvl="0" rtl="0">
              <a:spcBef>
                <a:spcPts val="0"/>
              </a:spcBef>
              <a:spcAft>
                <a:spcPts val="0"/>
              </a:spcAft>
              <a:buSzPts val="4000"/>
              <a:buNone/>
              <a:defRPr sz="6000"/>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120" name="Google Shape;120;p13"/>
          <p:cNvSpPr/>
          <p:nvPr/>
        </p:nvSpPr>
        <p:spPr>
          <a:xfrm>
            <a:off x="10461435" y="-459697"/>
            <a:ext cx="2008563" cy="1943305"/>
          </a:xfrm>
          <a:custGeom>
            <a:avLst/>
            <a:gdLst/>
            <a:ahLst/>
            <a:cxnLst/>
            <a:rect l="l" t="t" r="r" b="b"/>
            <a:pathLst>
              <a:path w="11816" h="11433" extrusionOk="0">
                <a:moveTo>
                  <a:pt x="5624" y="0"/>
                </a:moveTo>
                <a:cubicBezTo>
                  <a:pt x="5116" y="0"/>
                  <a:pt x="4606" y="74"/>
                  <a:pt x="4110" y="228"/>
                </a:cubicBezTo>
                <a:cubicBezTo>
                  <a:pt x="2337" y="808"/>
                  <a:pt x="1061" y="2349"/>
                  <a:pt x="829" y="4205"/>
                </a:cubicBezTo>
                <a:cubicBezTo>
                  <a:pt x="0" y="6442"/>
                  <a:pt x="713" y="8961"/>
                  <a:pt x="2585" y="10419"/>
                </a:cubicBezTo>
                <a:cubicBezTo>
                  <a:pt x="3500" y="11109"/>
                  <a:pt x="4598" y="11433"/>
                  <a:pt x="5702" y="11433"/>
                </a:cubicBezTo>
                <a:cubicBezTo>
                  <a:pt x="7039" y="11433"/>
                  <a:pt x="8386" y="10959"/>
                  <a:pt x="9429" y="10088"/>
                </a:cubicBezTo>
                <a:cubicBezTo>
                  <a:pt x="11434" y="8414"/>
                  <a:pt x="11815" y="5481"/>
                  <a:pt x="10705" y="3161"/>
                </a:cubicBezTo>
                <a:cubicBezTo>
                  <a:pt x="9784" y="1253"/>
                  <a:pt x="7724" y="0"/>
                  <a:pt x="5624" y="0"/>
                </a:cubicBezTo>
                <a:close/>
              </a:path>
            </a:pathLst>
          </a:custGeom>
          <a:solidFill>
            <a:schemeClr val="accent5"/>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21" name="Google Shape;121;p13"/>
          <p:cNvSpPr/>
          <p:nvPr/>
        </p:nvSpPr>
        <p:spPr>
          <a:xfrm rot="-8100000">
            <a:off x="10661571" y="-571468"/>
            <a:ext cx="2096268" cy="2582933"/>
          </a:xfrm>
          <a:custGeom>
            <a:avLst/>
            <a:gdLst/>
            <a:ahLst/>
            <a:cxnLst/>
            <a:rect l="l" t="t" r="r" b="b"/>
            <a:pathLst>
              <a:path w="38827" h="47841" fill="none" extrusionOk="0">
                <a:moveTo>
                  <a:pt x="863" y="42257"/>
                </a:moveTo>
                <a:cubicBezTo>
                  <a:pt x="432" y="35545"/>
                  <a:pt x="1" y="28768"/>
                  <a:pt x="1244" y="22156"/>
                </a:cubicBezTo>
                <a:cubicBezTo>
                  <a:pt x="2470" y="15544"/>
                  <a:pt x="5536" y="9048"/>
                  <a:pt x="10921" y="5022"/>
                </a:cubicBezTo>
                <a:cubicBezTo>
                  <a:pt x="16290" y="995"/>
                  <a:pt x="24195" y="1"/>
                  <a:pt x="29746" y="3779"/>
                </a:cubicBezTo>
                <a:cubicBezTo>
                  <a:pt x="32629" y="5734"/>
                  <a:pt x="34684" y="8767"/>
                  <a:pt x="35927" y="12015"/>
                </a:cubicBezTo>
                <a:cubicBezTo>
                  <a:pt x="37186" y="15279"/>
                  <a:pt x="37716" y="18759"/>
                  <a:pt x="38031" y="22239"/>
                </a:cubicBezTo>
                <a:cubicBezTo>
                  <a:pt x="38827" y="30773"/>
                  <a:pt x="38479" y="39390"/>
                  <a:pt x="36971" y="47841"/>
                </a:cubicBezTo>
              </a:path>
            </a:pathLst>
          </a:custGeom>
          <a:noFill/>
          <a:ln w="15750" cap="flat" cmpd="sng">
            <a:solidFill>
              <a:schemeClr val="dk1"/>
            </a:solidFill>
            <a:prstDash val="solid"/>
            <a:miter lim="16571"/>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22" name="Google Shape;122;p13"/>
          <p:cNvSpPr txBox="1">
            <a:spLocks noGrp="1"/>
          </p:cNvSpPr>
          <p:nvPr>
            <p:ph type="subTitle" idx="15"/>
          </p:nvPr>
        </p:nvSpPr>
        <p:spPr>
          <a:xfrm>
            <a:off x="5250467" y="5374053"/>
            <a:ext cx="3120000" cy="646400"/>
          </a:xfrm>
          <a:prstGeom prst="rect">
            <a:avLst/>
          </a:prstGeom>
          <a:noFill/>
          <a:ln>
            <a:noFill/>
          </a:ln>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a:solidFill>
                  <a:schemeClr val="dk1"/>
                </a:solidFill>
                <a:latin typeface="Roboto Slab"/>
                <a:ea typeface="Roboto Slab"/>
                <a:cs typeface="Roboto Slab"/>
                <a:sym typeface="Roboto Slab"/>
              </a:defRPr>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285873133"/>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matchingName="Quote">
  <p:cSld name="Quote">
    <p:spTree>
      <p:nvGrpSpPr>
        <p:cNvPr id="1" name="Shape 123"/>
        <p:cNvGrpSpPr/>
        <p:nvPr/>
      </p:nvGrpSpPr>
      <p:grpSpPr>
        <a:xfrm>
          <a:off x="0" y="0"/>
          <a:ext cx="0" cy="0"/>
          <a:chOff x="0" y="0"/>
          <a:chExt cx="0" cy="0"/>
        </a:xfrm>
      </p:grpSpPr>
      <p:sp>
        <p:nvSpPr>
          <p:cNvPr id="124" name="Google Shape;124;p14"/>
          <p:cNvSpPr txBox="1">
            <a:spLocks noGrp="1"/>
          </p:cNvSpPr>
          <p:nvPr>
            <p:ph type="title"/>
          </p:nvPr>
        </p:nvSpPr>
        <p:spPr>
          <a:xfrm>
            <a:off x="2168600" y="4737733"/>
            <a:ext cx="7854800" cy="7092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000"/>
              <a:buNone/>
              <a:defRPr sz="4000"/>
            </a:lvl1pPr>
            <a:lvl2pPr lvl="1" algn="ctr" rtl="0">
              <a:spcBef>
                <a:spcPts val="0"/>
              </a:spcBef>
              <a:spcAft>
                <a:spcPts val="0"/>
              </a:spcAft>
              <a:buSzPts val="3000"/>
              <a:buNone/>
              <a:defRPr sz="4000"/>
            </a:lvl2pPr>
            <a:lvl3pPr lvl="2" algn="ctr" rtl="0">
              <a:spcBef>
                <a:spcPts val="0"/>
              </a:spcBef>
              <a:spcAft>
                <a:spcPts val="0"/>
              </a:spcAft>
              <a:buSzPts val="3000"/>
              <a:buNone/>
              <a:defRPr sz="4000"/>
            </a:lvl3pPr>
            <a:lvl4pPr lvl="3" algn="ctr" rtl="0">
              <a:spcBef>
                <a:spcPts val="0"/>
              </a:spcBef>
              <a:spcAft>
                <a:spcPts val="0"/>
              </a:spcAft>
              <a:buSzPts val="3000"/>
              <a:buNone/>
              <a:defRPr sz="4000"/>
            </a:lvl4pPr>
            <a:lvl5pPr lvl="4" algn="ctr" rtl="0">
              <a:spcBef>
                <a:spcPts val="0"/>
              </a:spcBef>
              <a:spcAft>
                <a:spcPts val="0"/>
              </a:spcAft>
              <a:buSzPts val="3000"/>
              <a:buNone/>
              <a:defRPr sz="4000"/>
            </a:lvl5pPr>
            <a:lvl6pPr lvl="5" algn="ctr" rtl="0">
              <a:spcBef>
                <a:spcPts val="0"/>
              </a:spcBef>
              <a:spcAft>
                <a:spcPts val="0"/>
              </a:spcAft>
              <a:buSzPts val="3000"/>
              <a:buNone/>
              <a:defRPr sz="4000"/>
            </a:lvl6pPr>
            <a:lvl7pPr lvl="6" algn="ctr" rtl="0">
              <a:spcBef>
                <a:spcPts val="0"/>
              </a:spcBef>
              <a:spcAft>
                <a:spcPts val="0"/>
              </a:spcAft>
              <a:buSzPts val="3000"/>
              <a:buNone/>
              <a:defRPr sz="4000"/>
            </a:lvl7pPr>
            <a:lvl8pPr lvl="7" algn="ctr" rtl="0">
              <a:spcBef>
                <a:spcPts val="0"/>
              </a:spcBef>
              <a:spcAft>
                <a:spcPts val="0"/>
              </a:spcAft>
              <a:buSzPts val="3000"/>
              <a:buNone/>
              <a:defRPr sz="4000"/>
            </a:lvl8pPr>
            <a:lvl9pPr lvl="8" algn="ctr" rtl="0">
              <a:spcBef>
                <a:spcPts val="0"/>
              </a:spcBef>
              <a:spcAft>
                <a:spcPts val="0"/>
              </a:spcAft>
              <a:buSzPts val="3000"/>
              <a:buNone/>
              <a:defRPr sz="4000"/>
            </a:lvl9pPr>
          </a:lstStyle>
          <a:p>
            <a:endParaRPr/>
          </a:p>
        </p:txBody>
      </p:sp>
      <p:sp>
        <p:nvSpPr>
          <p:cNvPr id="125" name="Google Shape;125;p14"/>
          <p:cNvSpPr txBox="1">
            <a:spLocks noGrp="1"/>
          </p:cNvSpPr>
          <p:nvPr>
            <p:ph type="subTitle" idx="1"/>
          </p:nvPr>
        </p:nvSpPr>
        <p:spPr>
          <a:xfrm>
            <a:off x="2168600" y="2093300"/>
            <a:ext cx="7854800" cy="2043200"/>
          </a:xfrm>
          <a:prstGeom prst="rect">
            <a:avLst/>
          </a:prstGeom>
          <a:noFill/>
          <a:ln>
            <a:noFill/>
          </a:ln>
        </p:spPr>
        <p:txBody>
          <a:bodyPr spcFirstLastPara="1" wrap="square" lIns="91425" tIns="91425" rIns="91425" bIns="91425" anchor="ctr" anchorCtr="0">
            <a:noAutofit/>
          </a:bodyPr>
          <a:lstStyle>
            <a:lvl1pPr lvl="0" algn="ctr" rtl="0">
              <a:lnSpc>
                <a:spcPct val="100000"/>
              </a:lnSpc>
              <a:spcBef>
                <a:spcPts val="0"/>
              </a:spcBef>
              <a:spcAft>
                <a:spcPts val="0"/>
              </a:spcAft>
              <a:buSzPts val="2500"/>
              <a:buNone/>
              <a:defRPr sz="2667">
                <a:solidFill>
                  <a:schemeClr val="dk1"/>
                </a:solidFill>
                <a:latin typeface="Roboto Slab"/>
                <a:ea typeface="Roboto Slab"/>
                <a:cs typeface="Roboto Slab"/>
                <a:sym typeface="Roboto Slab"/>
              </a:defRPr>
            </a:lvl1pPr>
            <a:lvl2pPr lvl="1" algn="ctr" rtl="0">
              <a:lnSpc>
                <a:spcPct val="100000"/>
              </a:lnSpc>
              <a:spcBef>
                <a:spcPts val="0"/>
              </a:spcBef>
              <a:spcAft>
                <a:spcPts val="0"/>
              </a:spcAft>
              <a:buSzPts val="2500"/>
              <a:buNone/>
              <a:defRPr sz="3333"/>
            </a:lvl2pPr>
            <a:lvl3pPr lvl="2" algn="ctr" rtl="0">
              <a:lnSpc>
                <a:spcPct val="100000"/>
              </a:lnSpc>
              <a:spcBef>
                <a:spcPts val="0"/>
              </a:spcBef>
              <a:spcAft>
                <a:spcPts val="0"/>
              </a:spcAft>
              <a:buSzPts val="2500"/>
              <a:buNone/>
              <a:defRPr sz="3333"/>
            </a:lvl3pPr>
            <a:lvl4pPr lvl="3" algn="ctr" rtl="0">
              <a:lnSpc>
                <a:spcPct val="100000"/>
              </a:lnSpc>
              <a:spcBef>
                <a:spcPts val="0"/>
              </a:spcBef>
              <a:spcAft>
                <a:spcPts val="0"/>
              </a:spcAft>
              <a:buSzPts val="2500"/>
              <a:buNone/>
              <a:defRPr sz="3333"/>
            </a:lvl4pPr>
            <a:lvl5pPr lvl="4" algn="ctr" rtl="0">
              <a:lnSpc>
                <a:spcPct val="100000"/>
              </a:lnSpc>
              <a:spcBef>
                <a:spcPts val="0"/>
              </a:spcBef>
              <a:spcAft>
                <a:spcPts val="0"/>
              </a:spcAft>
              <a:buSzPts val="2500"/>
              <a:buNone/>
              <a:defRPr sz="3333"/>
            </a:lvl5pPr>
            <a:lvl6pPr lvl="5" algn="ctr" rtl="0">
              <a:lnSpc>
                <a:spcPct val="100000"/>
              </a:lnSpc>
              <a:spcBef>
                <a:spcPts val="0"/>
              </a:spcBef>
              <a:spcAft>
                <a:spcPts val="0"/>
              </a:spcAft>
              <a:buSzPts val="2500"/>
              <a:buNone/>
              <a:defRPr sz="3333"/>
            </a:lvl6pPr>
            <a:lvl7pPr lvl="6" algn="ctr" rtl="0">
              <a:lnSpc>
                <a:spcPct val="100000"/>
              </a:lnSpc>
              <a:spcBef>
                <a:spcPts val="0"/>
              </a:spcBef>
              <a:spcAft>
                <a:spcPts val="0"/>
              </a:spcAft>
              <a:buSzPts val="2500"/>
              <a:buNone/>
              <a:defRPr sz="3333"/>
            </a:lvl7pPr>
            <a:lvl8pPr lvl="7" algn="ctr" rtl="0">
              <a:lnSpc>
                <a:spcPct val="100000"/>
              </a:lnSpc>
              <a:spcBef>
                <a:spcPts val="0"/>
              </a:spcBef>
              <a:spcAft>
                <a:spcPts val="0"/>
              </a:spcAft>
              <a:buSzPts val="2500"/>
              <a:buNone/>
              <a:defRPr sz="3333"/>
            </a:lvl8pPr>
            <a:lvl9pPr lvl="8" algn="ctr" rtl="0">
              <a:lnSpc>
                <a:spcPct val="100000"/>
              </a:lnSpc>
              <a:spcBef>
                <a:spcPts val="0"/>
              </a:spcBef>
              <a:spcAft>
                <a:spcPts val="0"/>
              </a:spcAft>
              <a:buSzPts val="2500"/>
              <a:buNone/>
              <a:defRPr sz="3333"/>
            </a:lvl9pPr>
          </a:lstStyle>
          <a:p>
            <a:endParaRPr/>
          </a:p>
        </p:txBody>
      </p:sp>
      <p:sp>
        <p:nvSpPr>
          <p:cNvPr id="126" name="Google Shape;126;p14"/>
          <p:cNvSpPr/>
          <p:nvPr/>
        </p:nvSpPr>
        <p:spPr>
          <a:xfrm>
            <a:off x="1803830" y="-2020269"/>
            <a:ext cx="3349377" cy="2740260"/>
          </a:xfrm>
          <a:custGeom>
            <a:avLst/>
            <a:gdLst/>
            <a:ahLst/>
            <a:cxnLst/>
            <a:rect l="l" t="t" r="r" b="b"/>
            <a:pathLst>
              <a:path w="40401" h="33055" extrusionOk="0">
                <a:moveTo>
                  <a:pt x="7436" y="1"/>
                </a:moveTo>
                <a:cubicBezTo>
                  <a:pt x="7202" y="1"/>
                  <a:pt x="6960" y="95"/>
                  <a:pt x="6744" y="317"/>
                </a:cubicBezTo>
                <a:cubicBezTo>
                  <a:pt x="1955" y="5355"/>
                  <a:pt x="0" y="12762"/>
                  <a:pt x="1624" y="19523"/>
                </a:cubicBezTo>
                <a:cubicBezTo>
                  <a:pt x="2519" y="23202"/>
                  <a:pt x="4441" y="26516"/>
                  <a:pt x="7573" y="28703"/>
                </a:cubicBezTo>
                <a:cubicBezTo>
                  <a:pt x="10920" y="31023"/>
                  <a:pt x="14798" y="32482"/>
                  <a:pt x="18858" y="32929"/>
                </a:cubicBezTo>
                <a:cubicBezTo>
                  <a:pt x="19601" y="33013"/>
                  <a:pt x="20349" y="33054"/>
                  <a:pt x="21096" y="33054"/>
                </a:cubicBezTo>
                <a:cubicBezTo>
                  <a:pt x="27744" y="33054"/>
                  <a:pt x="34359" y="29775"/>
                  <a:pt x="37666" y="23832"/>
                </a:cubicBezTo>
                <a:cubicBezTo>
                  <a:pt x="39555" y="20434"/>
                  <a:pt x="40367" y="16491"/>
                  <a:pt x="40384" y="12613"/>
                </a:cubicBezTo>
                <a:cubicBezTo>
                  <a:pt x="40400" y="9050"/>
                  <a:pt x="39737" y="4874"/>
                  <a:pt x="37219" y="2140"/>
                </a:cubicBezTo>
                <a:cubicBezTo>
                  <a:pt x="36202" y="1036"/>
                  <a:pt x="34710" y="862"/>
                  <a:pt x="33227" y="862"/>
                </a:cubicBezTo>
                <a:cubicBezTo>
                  <a:pt x="32544" y="862"/>
                  <a:pt x="31864" y="899"/>
                  <a:pt x="31233" y="899"/>
                </a:cubicBezTo>
                <a:cubicBezTo>
                  <a:pt x="31156" y="899"/>
                  <a:pt x="31080" y="899"/>
                  <a:pt x="31004" y="897"/>
                </a:cubicBezTo>
                <a:lnTo>
                  <a:pt x="23431" y="748"/>
                </a:lnTo>
                <a:lnTo>
                  <a:pt x="8269" y="450"/>
                </a:lnTo>
                <a:cubicBezTo>
                  <a:pt x="8067" y="181"/>
                  <a:pt x="7759" y="1"/>
                  <a:pt x="7436" y="1"/>
                </a:cubicBezTo>
                <a:close/>
              </a:path>
            </a:pathLst>
          </a:custGeom>
          <a:solidFill>
            <a:schemeClr val="l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27" name="Google Shape;127;p14"/>
          <p:cNvSpPr/>
          <p:nvPr/>
        </p:nvSpPr>
        <p:spPr>
          <a:xfrm>
            <a:off x="-1011533" y="3327234"/>
            <a:ext cx="1971545" cy="1741991"/>
          </a:xfrm>
          <a:custGeom>
            <a:avLst/>
            <a:gdLst/>
            <a:ahLst/>
            <a:cxnLst/>
            <a:rect l="l" t="t" r="r" b="b"/>
            <a:pathLst>
              <a:path w="51454" h="45463" extrusionOk="0">
                <a:moveTo>
                  <a:pt x="18743" y="1"/>
                </a:moveTo>
                <a:cubicBezTo>
                  <a:pt x="17752" y="1"/>
                  <a:pt x="16763" y="15"/>
                  <a:pt x="15776" y="39"/>
                </a:cubicBezTo>
                <a:cubicBezTo>
                  <a:pt x="10805" y="155"/>
                  <a:pt x="5850" y="619"/>
                  <a:pt x="929" y="1414"/>
                </a:cubicBezTo>
                <a:cubicBezTo>
                  <a:pt x="1" y="1563"/>
                  <a:pt x="17" y="2590"/>
                  <a:pt x="547" y="3121"/>
                </a:cubicBezTo>
                <a:cubicBezTo>
                  <a:pt x="929" y="7595"/>
                  <a:pt x="1243" y="12069"/>
                  <a:pt x="1475" y="16543"/>
                </a:cubicBezTo>
                <a:cubicBezTo>
                  <a:pt x="1520" y="17196"/>
                  <a:pt x="1989" y="17570"/>
                  <a:pt x="2574" y="17570"/>
                </a:cubicBezTo>
                <a:cubicBezTo>
                  <a:pt x="2643" y="17570"/>
                  <a:pt x="2713" y="17564"/>
                  <a:pt x="2784" y="17554"/>
                </a:cubicBezTo>
                <a:cubicBezTo>
                  <a:pt x="7275" y="16858"/>
                  <a:pt x="11783" y="16228"/>
                  <a:pt x="16323" y="16112"/>
                </a:cubicBezTo>
                <a:cubicBezTo>
                  <a:pt x="17030" y="16095"/>
                  <a:pt x="17756" y="16079"/>
                  <a:pt x="18492" y="16079"/>
                </a:cubicBezTo>
                <a:cubicBezTo>
                  <a:pt x="21898" y="16079"/>
                  <a:pt x="25505" y="16413"/>
                  <a:pt x="28271" y="18416"/>
                </a:cubicBezTo>
                <a:cubicBezTo>
                  <a:pt x="29779" y="19526"/>
                  <a:pt x="30939" y="21166"/>
                  <a:pt x="31104" y="23056"/>
                </a:cubicBezTo>
                <a:cubicBezTo>
                  <a:pt x="31303" y="25110"/>
                  <a:pt x="30226" y="26734"/>
                  <a:pt x="28619" y="27894"/>
                </a:cubicBezTo>
                <a:cubicBezTo>
                  <a:pt x="25553" y="30131"/>
                  <a:pt x="21642" y="30744"/>
                  <a:pt x="17947" y="30844"/>
                </a:cubicBezTo>
                <a:cubicBezTo>
                  <a:pt x="17430" y="30858"/>
                  <a:pt x="16913" y="30864"/>
                  <a:pt x="16396" y="30864"/>
                </a:cubicBezTo>
                <a:cubicBezTo>
                  <a:pt x="14199" y="30864"/>
                  <a:pt x="12007" y="30761"/>
                  <a:pt x="9819" y="30761"/>
                </a:cubicBezTo>
                <a:cubicBezTo>
                  <a:pt x="7660" y="30761"/>
                  <a:pt x="5504" y="30861"/>
                  <a:pt x="3348" y="31258"/>
                </a:cubicBezTo>
                <a:cubicBezTo>
                  <a:pt x="2900" y="31341"/>
                  <a:pt x="2602" y="31822"/>
                  <a:pt x="2602" y="32252"/>
                </a:cubicBezTo>
                <a:lnTo>
                  <a:pt x="2254" y="43189"/>
                </a:lnTo>
                <a:cubicBezTo>
                  <a:pt x="2224" y="43860"/>
                  <a:pt x="2731" y="44196"/>
                  <a:pt x="3244" y="44196"/>
                </a:cubicBezTo>
                <a:cubicBezTo>
                  <a:pt x="3301" y="44196"/>
                  <a:pt x="3358" y="44192"/>
                  <a:pt x="3414" y="44183"/>
                </a:cubicBezTo>
                <a:cubicBezTo>
                  <a:pt x="3464" y="44200"/>
                  <a:pt x="3497" y="44200"/>
                  <a:pt x="3547" y="44217"/>
                </a:cubicBezTo>
                <a:cubicBezTo>
                  <a:pt x="8278" y="44933"/>
                  <a:pt x="13084" y="45462"/>
                  <a:pt x="17880" y="45462"/>
                </a:cubicBezTo>
                <a:cubicBezTo>
                  <a:pt x="21297" y="45462"/>
                  <a:pt x="24710" y="45193"/>
                  <a:pt x="28088" y="44531"/>
                </a:cubicBezTo>
                <a:cubicBezTo>
                  <a:pt x="35512" y="43057"/>
                  <a:pt x="42588" y="39610"/>
                  <a:pt x="46830" y="33114"/>
                </a:cubicBezTo>
                <a:cubicBezTo>
                  <a:pt x="50807" y="27033"/>
                  <a:pt x="51453" y="19161"/>
                  <a:pt x="48189" y="12632"/>
                </a:cubicBezTo>
                <a:cubicBezTo>
                  <a:pt x="44759" y="5772"/>
                  <a:pt x="37401" y="2143"/>
                  <a:pt x="30160" y="867"/>
                </a:cubicBezTo>
                <a:cubicBezTo>
                  <a:pt x="26397" y="209"/>
                  <a:pt x="22561" y="1"/>
                  <a:pt x="18743" y="1"/>
                </a:cubicBezTo>
                <a:close/>
              </a:path>
            </a:pathLst>
          </a:cu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28" name="Google Shape;128;p14"/>
          <p:cNvSpPr/>
          <p:nvPr/>
        </p:nvSpPr>
        <p:spPr>
          <a:xfrm>
            <a:off x="-181071" y="2145777"/>
            <a:ext cx="699913" cy="950324"/>
          </a:xfrm>
          <a:custGeom>
            <a:avLst/>
            <a:gdLst/>
            <a:ahLst/>
            <a:cxnLst/>
            <a:rect l="l" t="t" r="r" b="b"/>
            <a:pathLst>
              <a:path w="23582" h="32019" extrusionOk="0">
                <a:moveTo>
                  <a:pt x="1443" y="0"/>
                </a:moveTo>
                <a:cubicBezTo>
                  <a:pt x="878" y="0"/>
                  <a:pt x="414" y="425"/>
                  <a:pt x="382" y="978"/>
                </a:cubicBezTo>
                <a:cubicBezTo>
                  <a:pt x="100" y="7441"/>
                  <a:pt x="117" y="26978"/>
                  <a:pt x="1" y="30309"/>
                </a:cubicBezTo>
                <a:cubicBezTo>
                  <a:pt x="1" y="30773"/>
                  <a:pt x="282" y="31187"/>
                  <a:pt x="730" y="31336"/>
                </a:cubicBezTo>
                <a:cubicBezTo>
                  <a:pt x="2337" y="31798"/>
                  <a:pt x="3906" y="32019"/>
                  <a:pt x="5425" y="32019"/>
                </a:cubicBezTo>
                <a:cubicBezTo>
                  <a:pt x="11204" y="32019"/>
                  <a:pt x="16269" y="28830"/>
                  <a:pt x="20035" y="23647"/>
                </a:cubicBezTo>
                <a:cubicBezTo>
                  <a:pt x="23581" y="18759"/>
                  <a:pt x="23532" y="13754"/>
                  <a:pt x="20367" y="9479"/>
                </a:cubicBezTo>
                <a:cubicBezTo>
                  <a:pt x="15196" y="2503"/>
                  <a:pt x="8817" y="581"/>
                  <a:pt x="1476" y="1"/>
                </a:cubicBezTo>
                <a:cubicBezTo>
                  <a:pt x="1465" y="0"/>
                  <a:pt x="1454" y="0"/>
                  <a:pt x="1443" y="0"/>
                </a:cubicBezTo>
                <a:close/>
              </a:path>
            </a:pathLst>
          </a:custGeom>
          <a:solidFill>
            <a:schemeClr val="accen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29" name="Google Shape;129;p14"/>
          <p:cNvSpPr/>
          <p:nvPr/>
        </p:nvSpPr>
        <p:spPr>
          <a:xfrm rot="1472601">
            <a:off x="10670079" y="-667115"/>
            <a:ext cx="2062287" cy="1687307"/>
          </a:xfrm>
          <a:custGeom>
            <a:avLst/>
            <a:gdLst/>
            <a:ahLst/>
            <a:cxnLst/>
            <a:rect l="l" t="t" r="r" b="b"/>
            <a:pathLst>
              <a:path w="40401" h="33055" extrusionOk="0">
                <a:moveTo>
                  <a:pt x="7436" y="1"/>
                </a:moveTo>
                <a:cubicBezTo>
                  <a:pt x="7202" y="1"/>
                  <a:pt x="6960" y="95"/>
                  <a:pt x="6744" y="317"/>
                </a:cubicBezTo>
                <a:cubicBezTo>
                  <a:pt x="1955" y="5355"/>
                  <a:pt x="0" y="12762"/>
                  <a:pt x="1624" y="19523"/>
                </a:cubicBezTo>
                <a:cubicBezTo>
                  <a:pt x="2519" y="23202"/>
                  <a:pt x="4441" y="26516"/>
                  <a:pt x="7573" y="28703"/>
                </a:cubicBezTo>
                <a:cubicBezTo>
                  <a:pt x="10920" y="31023"/>
                  <a:pt x="14798" y="32482"/>
                  <a:pt x="18858" y="32929"/>
                </a:cubicBezTo>
                <a:cubicBezTo>
                  <a:pt x="19601" y="33013"/>
                  <a:pt x="20349" y="33054"/>
                  <a:pt x="21096" y="33054"/>
                </a:cubicBezTo>
                <a:cubicBezTo>
                  <a:pt x="27744" y="33054"/>
                  <a:pt x="34359" y="29775"/>
                  <a:pt x="37666" y="23832"/>
                </a:cubicBezTo>
                <a:cubicBezTo>
                  <a:pt x="39555" y="20434"/>
                  <a:pt x="40367" y="16491"/>
                  <a:pt x="40384" y="12613"/>
                </a:cubicBezTo>
                <a:cubicBezTo>
                  <a:pt x="40400" y="9050"/>
                  <a:pt x="39737" y="4874"/>
                  <a:pt x="37219" y="2140"/>
                </a:cubicBezTo>
                <a:cubicBezTo>
                  <a:pt x="36202" y="1036"/>
                  <a:pt x="34710" y="862"/>
                  <a:pt x="33227" y="862"/>
                </a:cubicBezTo>
                <a:cubicBezTo>
                  <a:pt x="32544" y="862"/>
                  <a:pt x="31864" y="899"/>
                  <a:pt x="31233" y="899"/>
                </a:cubicBezTo>
                <a:cubicBezTo>
                  <a:pt x="31156" y="899"/>
                  <a:pt x="31080" y="899"/>
                  <a:pt x="31004" y="897"/>
                </a:cubicBezTo>
                <a:lnTo>
                  <a:pt x="23431" y="748"/>
                </a:lnTo>
                <a:lnTo>
                  <a:pt x="8269" y="450"/>
                </a:lnTo>
                <a:cubicBezTo>
                  <a:pt x="8067" y="181"/>
                  <a:pt x="7759" y="1"/>
                  <a:pt x="7436" y="1"/>
                </a:cubicBezTo>
                <a:close/>
              </a:path>
            </a:pathLst>
          </a:custGeom>
          <a:solidFill>
            <a:schemeClr val="accen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30" name="Google Shape;130;p14"/>
          <p:cNvSpPr/>
          <p:nvPr/>
        </p:nvSpPr>
        <p:spPr>
          <a:xfrm rot="-5636126">
            <a:off x="9118993" y="5695998"/>
            <a:ext cx="1841695" cy="2500497"/>
          </a:xfrm>
          <a:custGeom>
            <a:avLst/>
            <a:gdLst/>
            <a:ahLst/>
            <a:cxnLst/>
            <a:rect l="l" t="t" r="r" b="b"/>
            <a:pathLst>
              <a:path w="23582" h="32019" extrusionOk="0">
                <a:moveTo>
                  <a:pt x="1443" y="0"/>
                </a:moveTo>
                <a:cubicBezTo>
                  <a:pt x="878" y="0"/>
                  <a:pt x="414" y="425"/>
                  <a:pt x="382" y="978"/>
                </a:cubicBezTo>
                <a:cubicBezTo>
                  <a:pt x="100" y="7441"/>
                  <a:pt x="117" y="26978"/>
                  <a:pt x="1" y="30309"/>
                </a:cubicBezTo>
                <a:cubicBezTo>
                  <a:pt x="1" y="30773"/>
                  <a:pt x="282" y="31187"/>
                  <a:pt x="730" y="31336"/>
                </a:cubicBezTo>
                <a:cubicBezTo>
                  <a:pt x="2337" y="31798"/>
                  <a:pt x="3906" y="32019"/>
                  <a:pt x="5425" y="32019"/>
                </a:cubicBezTo>
                <a:cubicBezTo>
                  <a:pt x="11204" y="32019"/>
                  <a:pt x="16269" y="28830"/>
                  <a:pt x="20035" y="23647"/>
                </a:cubicBezTo>
                <a:cubicBezTo>
                  <a:pt x="23581" y="18759"/>
                  <a:pt x="23532" y="13754"/>
                  <a:pt x="20367" y="9479"/>
                </a:cubicBezTo>
                <a:cubicBezTo>
                  <a:pt x="15196" y="2503"/>
                  <a:pt x="8817" y="581"/>
                  <a:pt x="1476" y="1"/>
                </a:cubicBezTo>
                <a:cubicBezTo>
                  <a:pt x="1465" y="0"/>
                  <a:pt x="1454" y="0"/>
                  <a:pt x="1443" y="0"/>
                </a:cubicBezTo>
                <a:close/>
              </a:path>
            </a:pathLst>
          </a:cu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31" name="Google Shape;131;p14"/>
          <p:cNvSpPr/>
          <p:nvPr/>
        </p:nvSpPr>
        <p:spPr>
          <a:xfrm rot="-9327472">
            <a:off x="10383573" y="-1259791"/>
            <a:ext cx="1762672" cy="2171891"/>
          </a:xfrm>
          <a:custGeom>
            <a:avLst/>
            <a:gdLst/>
            <a:ahLst/>
            <a:cxnLst/>
            <a:rect l="l" t="t" r="r" b="b"/>
            <a:pathLst>
              <a:path w="38827" h="47841" fill="none" extrusionOk="0">
                <a:moveTo>
                  <a:pt x="863" y="42257"/>
                </a:moveTo>
                <a:cubicBezTo>
                  <a:pt x="432" y="35545"/>
                  <a:pt x="1" y="28768"/>
                  <a:pt x="1244" y="22156"/>
                </a:cubicBezTo>
                <a:cubicBezTo>
                  <a:pt x="2470" y="15544"/>
                  <a:pt x="5536" y="9048"/>
                  <a:pt x="10921" y="5022"/>
                </a:cubicBezTo>
                <a:cubicBezTo>
                  <a:pt x="16290" y="995"/>
                  <a:pt x="24195" y="1"/>
                  <a:pt x="29746" y="3779"/>
                </a:cubicBezTo>
                <a:cubicBezTo>
                  <a:pt x="32629" y="5734"/>
                  <a:pt x="34684" y="8767"/>
                  <a:pt x="35927" y="12015"/>
                </a:cubicBezTo>
                <a:cubicBezTo>
                  <a:pt x="37186" y="15279"/>
                  <a:pt x="37716" y="18759"/>
                  <a:pt x="38031" y="22239"/>
                </a:cubicBezTo>
                <a:cubicBezTo>
                  <a:pt x="38827" y="30773"/>
                  <a:pt x="38479" y="39390"/>
                  <a:pt x="36971" y="47841"/>
                </a:cubicBezTo>
              </a:path>
            </a:pathLst>
          </a:custGeom>
          <a:noFill/>
          <a:ln w="15750" cap="flat" cmpd="sng">
            <a:solidFill>
              <a:schemeClr val="dk1"/>
            </a:solidFill>
            <a:prstDash val="solid"/>
            <a:miter lim="16571"/>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32" name="Google Shape;132;p14"/>
          <p:cNvSpPr/>
          <p:nvPr/>
        </p:nvSpPr>
        <p:spPr>
          <a:xfrm rot="5276689">
            <a:off x="-726108" y="1806449"/>
            <a:ext cx="1245077" cy="1534132"/>
          </a:xfrm>
          <a:custGeom>
            <a:avLst/>
            <a:gdLst/>
            <a:ahLst/>
            <a:cxnLst/>
            <a:rect l="l" t="t" r="r" b="b"/>
            <a:pathLst>
              <a:path w="38827" h="47841" fill="none" extrusionOk="0">
                <a:moveTo>
                  <a:pt x="863" y="42257"/>
                </a:moveTo>
                <a:cubicBezTo>
                  <a:pt x="432" y="35545"/>
                  <a:pt x="1" y="28768"/>
                  <a:pt x="1244" y="22156"/>
                </a:cubicBezTo>
                <a:cubicBezTo>
                  <a:pt x="2470" y="15544"/>
                  <a:pt x="5536" y="9048"/>
                  <a:pt x="10921" y="5022"/>
                </a:cubicBezTo>
                <a:cubicBezTo>
                  <a:pt x="16290" y="995"/>
                  <a:pt x="24195" y="1"/>
                  <a:pt x="29746" y="3779"/>
                </a:cubicBezTo>
                <a:cubicBezTo>
                  <a:pt x="32629" y="5734"/>
                  <a:pt x="34684" y="8767"/>
                  <a:pt x="35927" y="12015"/>
                </a:cubicBezTo>
                <a:cubicBezTo>
                  <a:pt x="37186" y="15279"/>
                  <a:pt x="37716" y="18759"/>
                  <a:pt x="38031" y="22239"/>
                </a:cubicBezTo>
                <a:cubicBezTo>
                  <a:pt x="38827" y="30773"/>
                  <a:pt x="38479" y="39390"/>
                  <a:pt x="36971" y="47841"/>
                </a:cubicBezTo>
              </a:path>
            </a:pathLst>
          </a:custGeom>
          <a:noFill/>
          <a:ln w="15750" cap="flat" cmpd="sng">
            <a:solidFill>
              <a:schemeClr val="dk1"/>
            </a:solidFill>
            <a:prstDash val="solid"/>
            <a:miter lim="16571"/>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33" name="Google Shape;133;p14"/>
          <p:cNvSpPr/>
          <p:nvPr/>
        </p:nvSpPr>
        <p:spPr>
          <a:xfrm>
            <a:off x="2849967" y="6195666"/>
            <a:ext cx="2766168" cy="2109148"/>
          </a:xfrm>
          <a:custGeom>
            <a:avLst/>
            <a:gdLst/>
            <a:ahLst/>
            <a:cxnLst/>
            <a:rect l="l" t="t" r="r" b="b"/>
            <a:pathLst>
              <a:path w="56707" h="43235" extrusionOk="0">
                <a:moveTo>
                  <a:pt x="14061" y="1"/>
                </a:moveTo>
                <a:cubicBezTo>
                  <a:pt x="12530" y="1"/>
                  <a:pt x="10976" y="454"/>
                  <a:pt x="9513" y="1384"/>
                </a:cubicBezTo>
                <a:cubicBezTo>
                  <a:pt x="3182" y="5443"/>
                  <a:pt x="995" y="14524"/>
                  <a:pt x="465" y="21501"/>
                </a:cubicBezTo>
                <a:cubicBezTo>
                  <a:pt x="1" y="27582"/>
                  <a:pt x="200" y="33730"/>
                  <a:pt x="150" y="39811"/>
                </a:cubicBezTo>
                <a:cubicBezTo>
                  <a:pt x="167" y="40441"/>
                  <a:pt x="680" y="40955"/>
                  <a:pt x="1327" y="40971"/>
                </a:cubicBezTo>
                <a:cubicBezTo>
                  <a:pt x="7957" y="40686"/>
                  <a:pt x="14592" y="40543"/>
                  <a:pt x="21228" y="40543"/>
                </a:cubicBezTo>
                <a:cubicBezTo>
                  <a:pt x="31543" y="40543"/>
                  <a:pt x="41861" y="40889"/>
                  <a:pt x="52166" y="41585"/>
                </a:cubicBezTo>
                <a:cubicBezTo>
                  <a:pt x="52150" y="41651"/>
                  <a:pt x="52133" y="41717"/>
                  <a:pt x="52117" y="41783"/>
                </a:cubicBezTo>
                <a:cubicBezTo>
                  <a:pt x="51937" y="42662"/>
                  <a:pt x="52678" y="43234"/>
                  <a:pt x="53361" y="43234"/>
                </a:cubicBezTo>
                <a:cubicBezTo>
                  <a:pt x="53811" y="43234"/>
                  <a:pt x="54235" y="42986"/>
                  <a:pt x="54354" y="42413"/>
                </a:cubicBezTo>
                <a:cubicBezTo>
                  <a:pt x="55447" y="37276"/>
                  <a:pt x="56143" y="32073"/>
                  <a:pt x="56425" y="26853"/>
                </a:cubicBezTo>
                <a:cubicBezTo>
                  <a:pt x="56690" y="22097"/>
                  <a:pt x="56707" y="17093"/>
                  <a:pt x="54901" y="12602"/>
                </a:cubicBezTo>
                <a:cubicBezTo>
                  <a:pt x="53007" y="7853"/>
                  <a:pt x="48366" y="3144"/>
                  <a:pt x="42947" y="3144"/>
                </a:cubicBezTo>
                <a:cubicBezTo>
                  <a:pt x="42296" y="3144"/>
                  <a:pt x="41634" y="3212"/>
                  <a:pt x="40964" y="3356"/>
                </a:cubicBezTo>
                <a:cubicBezTo>
                  <a:pt x="34932" y="4648"/>
                  <a:pt x="32480" y="11807"/>
                  <a:pt x="31983" y="17209"/>
                </a:cubicBezTo>
                <a:lnTo>
                  <a:pt x="24791" y="17822"/>
                </a:lnTo>
                <a:cubicBezTo>
                  <a:pt x="24625" y="9686"/>
                  <a:pt x="22769" y="5013"/>
                  <a:pt x="19671" y="2245"/>
                </a:cubicBezTo>
                <a:cubicBezTo>
                  <a:pt x="18004" y="766"/>
                  <a:pt x="16051" y="1"/>
                  <a:pt x="14061" y="1"/>
                </a:cubicBezTo>
                <a:close/>
              </a:path>
            </a:pathLst>
          </a:custGeom>
          <a:solidFill>
            <a:schemeClr val="accent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34" name="Google Shape;134;p14"/>
          <p:cNvSpPr/>
          <p:nvPr/>
        </p:nvSpPr>
        <p:spPr>
          <a:xfrm>
            <a:off x="4051690" y="6051000"/>
            <a:ext cx="1705671" cy="2101655"/>
          </a:xfrm>
          <a:custGeom>
            <a:avLst/>
            <a:gdLst/>
            <a:ahLst/>
            <a:cxnLst/>
            <a:rect l="l" t="t" r="r" b="b"/>
            <a:pathLst>
              <a:path w="38827" h="47841" fill="none" extrusionOk="0">
                <a:moveTo>
                  <a:pt x="863" y="42257"/>
                </a:moveTo>
                <a:cubicBezTo>
                  <a:pt x="432" y="35545"/>
                  <a:pt x="1" y="28768"/>
                  <a:pt x="1244" y="22156"/>
                </a:cubicBezTo>
                <a:cubicBezTo>
                  <a:pt x="2470" y="15544"/>
                  <a:pt x="5536" y="9048"/>
                  <a:pt x="10921" y="5022"/>
                </a:cubicBezTo>
                <a:cubicBezTo>
                  <a:pt x="16290" y="995"/>
                  <a:pt x="24195" y="1"/>
                  <a:pt x="29746" y="3779"/>
                </a:cubicBezTo>
                <a:cubicBezTo>
                  <a:pt x="32629" y="5734"/>
                  <a:pt x="34684" y="8767"/>
                  <a:pt x="35927" y="12015"/>
                </a:cubicBezTo>
                <a:cubicBezTo>
                  <a:pt x="37186" y="15279"/>
                  <a:pt x="37716" y="18759"/>
                  <a:pt x="38031" y="22239"/>
                </a:cubicBezTo>
                <a:cubicBezTo>
                  <a:pt x="38827" y="30773"/>
                  <a:pt x="38479" y="39390"/>
                  <a:pt x="36971" y="47841"/>
                </a:cubicBezTo>
              </a:path>
            </a:pathLst>
          </a:custGeom>
          <a:noFill/>
          <a:ln w="15750" cap="flat" cmpd="sng">
            <a:solidFill>
              <a:schemeClr val="dk1"/>
            </a:solidFill>
            <a:prstDash val="solid"/>
            <a:miter lim="16571"/>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35" name="Google Shape;135;p14"/>
          <p:cNvSpPr/>
          <p:nvPr/>
        </p:nvSpPr>
        <p:spPr>
          <a:xfrm>
            <a:off x="4647199" y="-327868"/>
            <a:ext cx="866871" cy="709251"/>
          </a:xfrm>
          <a:custGeom>
            <a:avLst/>
            <a:gdLst/>
            <a:ahLst/>
            <a:cxnLst/>
            <a:rect l="l" t="t" r="r" b="b"/>
            <a:pathLst>
              <a:path w="40401" h="33055" extrusionOk="0">
                <a:moveTo>
                  <a:pt x="7436" y="1"/>
                </a:moveTo>
                <a:cubicBezTo>
                  <a:pt x="7202" y="1"/>
                  <a:pt x="6960" y="95"/>
                  <a:pt x="6744" y="317"/>
                </a:cubicBezTo>
                <a:cubicBezTo>
                  <a:pt x="1955" y="5355"/>
                  <a:pt x="0" y="12762"/>
                  <a:pt x="1624" y="19523"/>
                </a:cubicBezTo>
                <a:cubicBezTo>
                  <a:pt x="2519" y="23202"/>
                  <a:pt x="4441" y="26516"/>
                  <a:pt x="7573" y="28703"/>
                </a:cubicBezTo>
                <a:cubicBezTo>
                  <a:pt x="10920" y="31023"/>
                  <a:pt x="14798" y="32482"/>
                  <a:pt x="18858" y="32929"/>
                </a:cubicBezTo>
                <a:cubicBezTo>
                  <a:pt x="19601" y="33013"/>
                  <a:pt x="20349" y="33054"/>
                  <a:pt x="21096" y="33054"/>
                </a:cubicBezTo>
                <a:cubicBezTo>
                  <a:pt x="27744" y="33054"/>
                  <a:pt x="34359" y="29775"/>
                  <a:pt x="37666" y="23832"/>
                </a:cubicBezTo>
                <a:cubicBezTo>
                  <a:pt x="39555" y="20434"/>
                  <a:pt x="40367" y="16491"/>
                  <a:pt x="40384" y="12613"/>
                </a:cubicBezTo>
                <a:cubicBezTo>
                  <a:pt x="40400" y="9050"/>
                  <a:pt x="39737" y="4874"/>
                  <a:pt x="37219" y="2140"/>
                </a:cubicBezTo>
                <a:cubicBezTo>
                  <a:pt x="36202" y="1036"/>
                  <a:pt x="34710" y="862"/>
                  <a:pt x="33227" y="862"/>
                </a:cubicBezTo>
                <a:cubicBezTo>
                  <a:pt x="32544" y="862"/>
                  <a:pt x="31864" y="899"/>
                  <a:pt x="31233" y="899"/>
                </a:cubicBezTo>
                <a:cubicBezTo>
                  <a:pt x="31156" y="899"/>
                  <a:pt x="31080" y="899"/>
                  <a:pt x="31004" y="897"/>
                </a:cubicBezTo>
                <a:lnTo>
                  <a:pt x="23431" y="748"/>
                </a:lnTo>
                <a:lnTo>
                  <a:pt x="8269" y="450"/>
                </a:lnTo>
                <a:cubicBezTo>
                  <a:pt x="8067" y="181"/>
                  <a:pt x="7759" y="1"/>
                  <a:pt x="7436" y="1"/>
                </a:cubicBezTo>
                <a:close/>
              </a:path>
            </a:pathLst>
          </a:custGeom>
          <a:solidFill>
            <a:schemeClr val="dk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186640414"/>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matchingName="Title and text">
  <p:cSld name="Title and text">
    <p:spTree>
      <p:nvGrpSpPr>
        <p:cNvPr id="1" name="Shape 136"/>
        <p:cNvGrpSpPr/>
        <p:nvPr/>
      </p:nvGrpSpPr>
      <p:grpSpPr>
        <a:xfrm>
          <a:off x="0" y="0"/>
          <a:ext cx="0" cy="0"/>
          <a:chOff x="0" y="0"/>
          <a:chExt cx="0" cy="0"/>
        </a:xfrm>
      </p:grpSpPr>
      <p:sp>
        <p:nvSpPr>
          <p:cNvPr id="137" name="Google Shape;137;p15"/>
          <p:cNvSpPr txBox="1">
            <a:spLocks noGrp="1"/>
          </p:cNvSpPr>
          <p:nvPr>
            <p:ph type="subTitle" idx="1"/>
          </p:nvPr>
        </p:nvSpPr>
        <p:spPr>
          <a:xfrm>
            <a:off x="5800692" y="2789767"/>
            <a:ext cx="4877200" cy="1805600"/>
          </a:xfrm>
          <a:prstGeom prst="rect">
            <a:avLst/>
          </a:prstGeom>
          <a:noFill/>
          <a:ln>
            <a:noFill/>
          </a:ln>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a:solidFill>
                  <a:schemeClr val="dk1"/>
                </a:solidFill>
                <a:latin typeface="Roboto Slab"/>
                <a:ea typeface="Roboto Slab"/>
                <a:cs typeface="Roboto Slab"/>
                <a:sym typeface="Roboto Slab"/>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38" name="Google Shape;138;p15"/>
          <p:cNvSpPr txBox="1">
            <a:spLocks noGrp="1"/>
          </p:cNvSpPr>
          <p:nvPr>
            <p:ph type="title"/>
          </p:nvPr>
        </p:nvSpPr>
        <p:spPr>
          <a:xfrm>
            <a:off x="960000" y="3148800"/>
            <a:ext cx="4190000" cy="763600"/>
          </a:xfrm>
          <a:prstGeom prst="rect">
            <a:avLst/>
          </a:prstGeom>
        </p:spPr>
        <p:txBody>
          <a:bodyPr spcFirstLastPara="1" wrap="square" lIns="91425" tIns="91425" rIns="91425" bIns="91425" anchor="ctr" anchorCtr="0">
            <a:noAutofit/>
          </a:bodyPr>
          <a:lstStyle>
            <a:lvl1pPr lvl="0" rtl="0">
              <a:spcBef>
                <a:spcPts val="0"/>
              </a:spcBef>
              <a:spcAft>
                <a:spcPts val="0"/>
              </a:spcAft>
              <a:buSzPts val="40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139" name="Google Shape;139;p15"/>
          <p:cNvSpPr/>
          <p:nvPr/>
        </p:nvSpPr>
        <p:spPr>
          <a:xfrm rot="-5400000">
            <a:off x="1077932" y="6094705"/>
            <a:ext cx="1768131" cy="1562260"/>
          </a:xfrm>
          <a:custGeom>
            <a:avLst/>
            <a:gdLst/>
            <a:ahLst/>
            <a:cxnLst/>
            <a:rect l="l" t="t" r="r" b="b"/>
            <a:pathLst>
              <a:path w="51454" h="45463" extrusionOk="0">
                <a:moveTo>
                  <a:pt x="18743" y="1"/>
                </a:moveTo>
                <a:cubicBezTo>
                  <a:pt x="17752" y="1"/>
                  <a:pt x="16763" y="15"/>
                  <a:pt x="15776" y="39"/>
                </a:cubicBezTo>
                <a:cubicBezTo>
                  <a:pt x="10805" y="155"/>
                  <a:pt x="5850" y="619"/>
                  <a:pt x="929" y="1414"/>
                </a:cubicBezTo>
                <a:cubicBezTo>
                  <a:pt x="1" y="1563"/>
                  <a:pt x="17" y="2590"/>
                  <a:pt x="547" y="3121"/>
                </a:cubicBezTo>
                <a:cubicBezTo>
                  <a:pt x="929" y="7595"/>
                  <a:pt x="1243" y="12069"/>
                  <a:pt x="1475" y="16543"/>
                </a:cubicBezTo>
                <a:cubicBezTo>
                  <a:pt x="1520" y="17196"/>
                  <a:pt x="1989" y="17570"/>
                  <a:pt x="2574" y="17570"/>
                </a:cubicBezTo>
                <a:cubicBezTo>
                  <a:pt x="2643" y="17570"/>
                  <a:pt x="2713" y="17564"/>
                  <a:pt x="2784" y="17554"/>
                </a:cubicBezTo>
                <a:cubicBezTo>
                  <a:pt x="7275" y="16858"/>
                  <a:pt x="11783" y="16228"/>
                  <a:pt x="16323" y="16112"/>
                </a:cubicBezTo>
                <a:cubicBezTo>
                  <a:pt x="17030" y="16095"/>
                  <a:pt x="17756" y="16079"/>
                  <a:pt x="18492" y="16079"/>
                </a:cubicBezTo>
                <a:cubicBezTo>
                  <a:pt x="21898" y="16079"/>
                  <a:pt x="25505" y="16413"/>
                  <a:pt x="28271" y="18416"/>
                </a:cubicBezTo>
                <a:cubicBezTo>
                  <a:pt x="29779" y="19526"/>
                  <a:pt x="30939" y="21166"/>
                  <a:pt x="31104" y="23056"/>
                </a:cubicBezTo>
                <a:cubicBezTo>
                  <a:pt x="31303" y="25110"/>
                  <a:pt x="30226" y="26734"/>
                  <a:pt x="28619" y="27894"/>
                </a:cubicBezTo>
                <a:cubicBezTo>
                  <a:pt x="25553" y="30131"/>
                  <a:pt x="21642" y="30744"/>
                  <a:pt x="17947" y="30844"/>
                </a:cubicBezTo>
                <a:cubicBezTo>
                  <a:pt x="17430" y="30858"/>
                  <a:pt x="16913" y="30864"/>
                  <a:pt x="16396" y="30864"/>
                </a:cubicBezTo>
                <a:cubicBezTo>
                  <a:pt x="14199" y="30864"/>
                  <a:pt x="12007" y="30761"/>
                  <a:pt x="9819" y="30761"/>
                </a:cubicBezTo>
                <a:cubicBezTo>
                  <a:pt x="7660" y="30761"/>
                  <a:pt x="5504" y="30861"/>
                  <a:pt x="3348" y="31258"/>
                </a:cubicBezTo>
                <a:cubicBezTo>
                  <a:pt x="2900" y="31341"/>
                  <a:pt x="2602" y="31822"/>
                  <a:pt x="2602" y="32252"/>
                </a:cubicBezTo>
                <a:lnTo>
                  <a:pt x="2254" y="43189"/>
                </a:lnTo>
                <a:cubicBezTo>
                  <a:pt x="2224" y="43860"/>
                  <a:pt x="2731" y="44196"/>
                  <a:pt x="3244" y="44196"/>
                </a:cubicBezTo>
                <a:cubicBezTo>
                  <a:pt x="3301" y="44196"/>
                  <a:pt x="3358" y="44192"/>
                  <a:pt x="3414" y="44183"/>
                </a:cubicBezTo>
                <a:cubicBezTo>
                  <a:pt x="3464" y="44200"/>
                  <a:pt x="3497" y="44200"/>
                  <a:pt x="3547" y="44217"/>
                </a:cubicBezTo>
                <a:cubicBezTo>
                  <a:pt x="8278" y="44933"/>
                  <a:pt x="13084" y="45462"/>
                  <a:pt x="17880" y="45462"/>
                </a:cubicBezTo>
                <a:cubicBezTo>
                  <a:pt x="21297" y="45462"/>
                  <a:pt x="24710" y="45193"/>
                  <a:pt x="28088" y="44531"/>
                </a:cubicBezTo>
                <a:cubicBezTo>
                  <a:pt x="35512" y="43057"/>
                  <a:pt x="42588" y="39610"/>
                  <a:pt x="46830" y="33114"/>
                </a:cubicBezTo>
                <a:cubicBezTo>
                  <a:pt x="50807" y="27033"/>
                  <a:pt x="51453" y="19161"/>
                  <a:pt x="48189" y="12632"/>
                </a:cubicBezTo>
                <a:cubicBezTo>
                  <a:pt x="44759" y="5772"/>
                  <a:pt x="37401" y="2143"/>
                  <a:pt x="30160" y="867"/>
                </a:cubicBezTo>
                <a:cubicBezTo>
                  <a:pt x="26397" y="209"/>
                  <a:pt x="22561" y="1"/>
                  <a:pt x="18743" y="1"/>
                </a:cubicBezTo>
                <a:close/>
              </a:path>
            </a:pathLst>
          </a:cu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40" name="Google Shape;140;p15"/>
          <p:cNvSpPr/>
          <p:nvPr/>
        </p:nvSpPr>
        <p:spPr>
          <a:xfrm>
            <a:off x="-267933" y="-1886500"/>
            <a:ext cx="2944316" cy="3329917"/>
          </a:xfrm>
          <a:custGeom>
            <a:avLst/>
            <a:gdLst/>
            <a:ahLst/>
            <a:cxnLst/>
            <a:rect l="l" t="t" r="r" b="b"/>
            <a:pathLst>
              <a:path w="56939" h="64396" extrusionOk="0">
                <a:moveTo>
                  <a:pt x="16540" y="1"/>
                </a:moveTo>
                <a:cubicBezTo>
                  <a:pt x="16236" y="1"/>
                  <a:pt x="15933" y="134"/>
                  <a:pt x="15726" y="399"/>
                </a:cubicBezTo>
                <a:cubicBezTo>
                  <a:pt x="11716" y="5453"/>
                  <a:pt x="7325" y="10192"/>
                  <a:pt x="2602" y="14583"/>
                </a:cubicBezTo>
                <a:cubicBezTo>
                  <a:pt x="2403" y="14749"/>
                  <a:pt x="2287" y="14981"/>
                  <a:pt x="2254" y="15230"/>
                </a:cubicBezTo>
                <a:cubicBezTo>
                  <a:pt x="1674" y="15743"/>
                  <a:pt x="1094" y="16240"/>
                  <a:pt x="514" y="16738"/>
                </a:cubicBezTo>
                <a:cubicBezTo>
                  <a:pt x="83" y="17102"/>
                  <a:pt x="0" y="17732"/>
                  <a:pt x="315" y="18196"/>
                </a:cubicBezTo>
                <a:cubicBezTo>
                  <a:pt x="5999" y="25586"/>
                  <a:pt x="33076" y="60236"/>
                  <a:pt x="35595" y="63882"/>
                </a:cubicBezTo>
                <a:cubicBezTo>
                  <a:pt x="35774" y="64131"/>
                  <a:pt x="36127" y="64284"/>
                  <a:pt x="36462" y="64284"/>
                </a:cubicBezTo>
                <a:cubicBezTo>
                  <a:pt x="36685" y="64284"/>
                  <a:pt x="36901" y="64216"/>
                  <a:pt x="37053" y="64064"/>
                </a:cubicBezTo>
                <a:lnTo>
                  <a:pt x="42969" y="58314"/>
                </a:lnTo>
                <a:lnTo>
                  <a:pt x="47195" y="63998"/>
                </a:lnTo>
                <a:cubicBezTo>
                  <a:pt x="47397" y="64259"/>
                  <a:pt x="47701" y="64395"/>
                  <a:pt x="48012" y="64395"/>
                </a:cubicBezTo>
                <a:cubicBezTo>
                  <a:pt x="48234" y="64395"/>
                  <a:pt x="48459" y="64325"/>
                  <a:pt x="48653" y="64180"/>
                </a:cubicBezTo>
                <a:cubicBezTo>
                  <a:pt x="51304" y="62142"/>
                  <a:pt x="53840" y="59954"/>
                  <a:pt x="56275" y="57651"/>
                </a:cubicBezTo>
                <a:cubicBezTo>
                  <a:pt x="56690" y="57253"/>
                  <a:pt x="56806" y="56707"/>
                  <a:pt x="56458" y="56209"/>
                </a:cubicBezTo>
                <a:cubicBezTo>
                  <a:pt x="54917" y="53989"/>
                  <a:pt x="53226" y="51868"/>
                  <a:pt x="51387" y="49863"/>
                </a:cubicBezTo>
                <a:lnTo>
                  <a:pt x="56391" y="46167"/>
                </a:lnTo>
                <a:cubicBezTo>
                  <a:pt x="56806" y="45836"/>
                  <a:pt x="56938" y="45124"/>
                  <a:pt x="56574" y="44709"/>
                </a:cubicBezTo>
                <a:lnTo>
                  <a:pt x="26000" y="10159"/>
                </a:lnTo>
                <a:lnTo>
                  <a:pt x="17367" y="399"/>
                </a:lnTo>
                <a:cubicBezTo>
                  <a:pt x="17151" y="134"/>
                  <a:pt x="16845" y="1"/>
                  <a:pt x="16540" y="1"/>
                </a:cubicBezTo>
                <a:close/>
              </a:path>
            </a:pathLst>
          </a:custGeom>
          <a:solidFill>
            <a:schemeClr val="accen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41" name="Google Shape;141;p15"/>
          <p:cNvSpPr/>
          <p:nvPr/>
        </p:nvSpPr>
        <p:spPr>
          <a:xfrm>
            <a:off x="-1089817" y="-228576"/>
            <a:ext cx="3582469" cy="1602907"/>
          </a:xfrm>
          <a:custGeom>
            <a:avLst/>
            <a:gdLst/>
            <a:ahLst/>
            <a:cxnLst/>
            <a:rect l="l" t="t" r="r" b="b"/>
            <a:pathLst>
              <a:path w="69280" h="30998" extrusionOk="0">
                <a:moveTo>
                  <a:pt x="59595" y="0"/>
                </a:moveTo>
                <a:cubicBezTo>
                  <a:pt x="53916" y="0"/>
                  <a:pt x="48230" y="635"/>
                  <a:pt x="42551" y="1117"/>
                </a:cubicBezTo>
                <a:cubicBezTo>
                  <a:pt x="33801" y="1863"/>
                  <a:pt x="25019" y="2360"/>
                  <a:pt x="16219" y="2642"/>
                </a:cubicBezTo>
                <a:cubicBezTo>
                  <a:pt x="11265" y="2791"/>
                  <a:pt x="6310" y="2874"/>
                  <a:pt x="1372" y="2874"/>
                </a:cubicBezTo>
                <a:cubicBezTo>
                  <a:pt x="1365" y="2874"/>
                  <a:pt x="1359" y="2873"/>
                  <a:pt x="1353" y="2873"/>
                </a:cubicBezTo>
                <a:cubicBezTo>
                  <a:pt x="647" y="2873"/>
                  <a:pt x="1" y="3774"/>
                  <a:pt x="477" y="4415"/>
                </a:cubicBezTo>
                <a:cubicBezTo>
                  <a:pt x="7255" y="13313"/>
                  <a:pt x="14198" y="22063"/>
                  <a:pt x="21290" y="30696"/>
                </a:cubicBezTo>
                <a:cubicBezTo>
                  <a:pt x="21466" y="30901"/>
                  <a:pt x="21745" y="30997"/>
                  <a:pt x="22020" y="30997"/>
                </a:cubicBezTo>
                <a:cubicBezTo>
                  <a:pt x="22211" y="30997"/>
                  <a:pt x="22400" y="30950"/>
                  <a:pt x="22550" y="30862"/>
                </a:cubicBezTo>
                <a:lnTo>
                  <a:pt x="61790" y="7696"/>
                </a:lnTo>
                <a:lnTo>
                  <a:pt x="64623" y="6006"/>
                </a:lnTo>
                <a:cubicBezTo>
                  <a:pt x="65270" y="5624"/>
                  <a:pt x="66214" y="5260"/>
                  <a:pt x="66628" y="4581"/>
                </a:cubicBezTo>
                <a:cubicBezTo>
                  <a:pt x="66777" y="4332"/>
                  <a:pt x="66844" y="4034"/>
                  <a:pt x="66811" y="3735"/>
                </a:cubicBezTo>
                <a:cubicBezTo>
                  <a:pt x="67391" y="3321"/>
                  <a:pt x="67971" y="2907"/>
                  <a:pt x="68551" y="2493"/>
                </a:cubicBezTo>
                <a:cubicBezTo>
                  <a:pt x="69180" y="2029"/>
                  <a:pt x="69280" y="736"/>
                  <a:pt x="68302" y="603"/>
                </a:cubicBezTo>
                <a:cubicBezTo>
                  <a:pt x="65403" y="166"/>
                  <a:pt x="62500" y="0"/>
                  <a:pt x="59595" y="0"/>
                </a:cubicBezTo>
                <a:close/>
              </a:path>
            </a:pathLst>
          </a:custGeom>
          <a:solidFill>
            <a:schemeClr val="accent4"/>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42" name="Google Shape;142;p15"/>
          <p:cNvSpPr/>
          <p:nvPr/>
        </p:nvSpPr>
        <p:spPr>
          <a:xfrm rot="-5400000" flipH="1">
            <a:off x="8626702" y="6157523"/>
            <a:ext cx="2626581" cy="2455673"/>
          </a:xfrm>
          <a:custGeom>
            <a:avLst/>
            <a:gdLst/>
            <a:ahLst/>
            <a:cxnLst/>
            <a:rect l="l" t="t" r="r" b="b"/>
            <a:pathLst>
              <a:path w="26664" h="24929" extrusionOk="0">
                <a:moveTo>
                  <a:pt x="14316" y="1"/>
                </a:moveTo>
                <a:cubicBezTo>
                  <a:pt x="9286" y="1"/>
                  <a:pt x="4073" y="3865"/>
                  <a:pt x="2121" y="8257"/>
                </a:cubicBezTo>
                <a:cubicBezTo>
                  <a:pt x="0" y="13029"/>
                  <a:pt x="1193" y="18564"/>
                  <a:pt x="5303" y="21845"/>
                </a:cubicBezTo>
                <a:cubicBezTo>
                  <a:pt x="7965" y="23969"/>
                  <a:pt x="10917" y="24928"/>
                  <a:pt x="13705" y="24928"/>
                </a:cubicBezTo>
                <a:cubicBezTo>
                  <a:pt x="20704" y="24928"/>
                  <a:pt x="26663" y="18878"/>
                  <a:pt x="24376" y="10013"/>
                </a:cubicBezTo>
                <a:cubicBezTo>
                  <a:pt x="23316" y="5870"/>
                  <a:pt x="21493" y="1844"/>
                  <a:pt x="17118" y="435"/>
                </a:cubicBezTo>
                <a:cubicBezTo>
                  <a:pt x="16206" y="138"/>
                  <a:pt x="15264" y="1"/>
                  <a:pt x="14316" y="1"/>
                </a:cubicBezTo>
                <a:close/>
              </a:path>
            </a:pathLst>
          </a:custGeom>
          <a:solidFill>
            <a:schemeClr val="accent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43" name="Google Shape;143;p15"/>
          <p:cNvSpPr/>
          <p:nvPr/>
        </p:nvSpPr>
        <p:spPr>
          <a:xfrm rot="5890238">
            <a:off x="10643889" y="5582839"/>
            <a:ext cx="931281" cy="1199095"/>
          </a:xfrm>
          <a:custGeom>
            <a:avLst/>
            <a:gdLst/>
            <a:ahLst/>
            <a:cxnLst/>
            <a:rect l="l" t="t" r="r" b="b"/>
            <a:pathLst>
              <a:path w="24957" h="32134" extrusionOk="0">
                <a:moveTo>
                  <a:pt x="21809" y="1"/>
                </a:moveTo>
                <a:cubicBezTo>
                  <a:pt x="21721" y="1"/>
                  <a:pt x="21632" y="12"/>
                  <a:pt x="21543" y="36"/>
                </a:cubicBezTo>
                <a:cubicBezTo>
                  <a:pt x="15263" y="1892"/>
                  <a:pt x="9778" y="5786"/>
                  <a:pt x="5950" y="11089"/>
                </a:cubicBezTo>
                <a:cubicBezTo>
                  <a:pt x="1840" y="16823"/>
                  <a:pt x="1" y="24097"/>
                  <a:pt x="763" y="31107"/>
                </a:cubicBezTo>
                <a:cubicBezTo>
                  <a:pt x="835" y="31695"/>
                  <a:pt x="1229" y="32134"/>
                  <a:pt x="1796" y="32134"/>
                </a:cubicBezTo>
                <a:cubicBezTo>
                  <a:pt x="1884" y="32134"/>
                  <a:pt x="1976" y="32123"/>
                  <a:pt x="2072" y="32101"/>
                </a:cubicBezTo>
                <a:cubicBezTo>
                  <a:pt x="4773" y="31471"/>
                  <a:pt x="7458" y="31007"/>
                  <a:pt x="10192" y="30543"/>
                </a:cubicBezTo>
                <a:cubicBezTo>
                  <a:pt x="10540" y="30494"/>
                  <a:pt x="10904" y="30394"/>
                  <a:pt x="11219" y="30212"/>
                </a:cubicBezTo>
                <a:cubicBezTo>
                  <a:pt x="11667" y="29930"/>
                  <a:pt x="11865" y="29085"/>
                  <a:pt x="11832" y="28571"/>
                </a:cubicBezTo>
                <a:cubicBezTo>
                  <a:pt x="11219" y="20452"/>
                  <a:pt x="16340" y="13011"/>
                  <a:pt x="24145" y="10691"/>
                </a:cubicBezTo>
                <a:cubicBezTo>
                  <a:pt x="24526" y="10575"/>
                  <a:pt x="24957" y="10145"/>
                  <a:pt x="24907" y="9697"/>
                </a:cubicBezTo>
                <a:cubicBezTo>
                  <a:pt x="24509" y="6648"/>
                  <a:pt x="23813" y="3649"/>
                  <a:pt x="22819" y="765"/>
                </a:cubicBezTo>
                <a:cubicBezTo>
                  <a:pt x="22680" y="307"/>
                  <a:pt x="22262" y="1"/>
                  <a:pt x="21809" y="1"/>
                </a:cubicBezTo>
                <a:close/>
              </a:path>
            </a:pathLst>
          </a:custGeom>
          <a:solidFill>
            <a:schemeClr val="dk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44" name="Google Shape;144;p15"/>
          <p:cNvSpPr/>
          <p:nvPr/>
        </p:nvSpPr>
        <p:spPr>
          <a:xfrm>
            <a:off x="7839515" y="-530312"/>
            <a:ext cx="2089136" cy="1709275"/>
          </a:xfrm>
          <a:custGeom>
            <a:avLst/>
            <a:gdLst/>
            <a:ahLst/>
            <a:cxnLst/>
            <a:rect l="l" t="t" r="r" b="b"/>
            <a:pathLst>
              <a:path w="40401" h="33055" extrusionOk="0">
                <a:moveTo>
                  <a:pt x="7436" y="1"/>
                </a:moveTo>
                <a:cubicBezTo>
                  <a:pt x="7202" y="1"/>
                  <a:pt x="6960" y="95"/>
                  <a:pt x="6744" y="317"/>
                </a:cubicBezTo>
                <a:cubicBezTo>
                  <a:pt x="1955" y="5355"/>
                  <a:pt x="0" y="12762"/>
                  <a:pt x="1624" y="19523"/>
                </a:cubicBezTo>
                <a:cubicBezTo>
                  <a:pt x="2519" y="23202"/>
                  <a:pt x="4441" y="26516"/>
                  <a:pt x="7573" y="28703"/>
                </a:cubicBezTo>
                <a:cubicBezTo>
                  <a:pt x="10920" y="31023"/>
                  <a:pt x="14798" y="32482"/>
                  <a:pt x="18858" y="32929"/>
                </a:cubicBezTo>
                <a:cubicBezTo>
                  <a:pt x="19601" y="33013"/>
                  <a:pt x="20349" y="33054"/>
                  <a:pt x="21096" y="33054"/>
                </a:cubicBezTo>
                <a:cubicBezTo>
                  <a:pt x="27744" y="33054"/>
                  <a:pt x="34359" y="29775"/>
                  <a:pt x="37666" y="23832"/>
                </a:cubicBezTo>
                <a:cubicBezTo>
                  <a:pt x="39555" y="20434"/>
                  <a:pt x="40367" y="16491"/>
                  <a:pt x="40384" y="12613"/>
                </a:cubicBezTo>
                <a:cubicBezTo>
                  <a:pt x="40400" y="9050"/>
                  <a:pt x="39737" y="4874"/>
                  <a:pt x="37219" y="2140"/>
                </a:cubicBezTo>
                <a:cubicBezTo>
                  <a:pt x="36202" y="1036"/>
                  <a:pt x="34710" y="862"/>
                  <a:pt x="33227" y="862"/>
                </a:cubicBezTo>
                <a:cubicBezTo>
                  <a:pt x="32544" y="862"/>
                  <a:pt x="31864" y="899"/>
                  <a:pt x="31233" y="899"/>
                </a:cubicBezTo>
                <a:cubicBezTo>
                  <a:pt x="31156" y="899"/>
                  <a:pt x="31080" y="899"/>
                  <a:pt x="31004" y="897"/>
                </a:cubicBezTo>
                <a:lnTo>
                  <a:pt x="23431" y="748"/>
                </a:lnTo>
                <a:lnTo>
                  <a:pt x="8269" y="450"/>
                </a:lnTo>
                <a:cubicBezTo>
                  <a:pt x="8067" y="181"/>
                  <a:pt x="7759" y="1"/>
                  <a:pt x="7436" y="1"/>
                </a:cubicBezTo>
                <a:close/>
              </a:path>
            </a:pathLst>
          </a:custGeom>
          <a:solidFill>
            <a:schemeClr val="l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45" name="Google Shape;145;p15"/>
          <p:cNvSpPr/>
          <p:nvPr/>
        </p:nvSpPr>
        <p:spPr>
          <a:xfrm>
            <a:off x="-111903" y="4798814"/>
            <a:ext cx="962145" cy="1306375"/>
          </a:xfrm>
          <a:custGeom>
            <a:avLst/>
            <a:gdLst/>
            <a:ahLst/>
            <a:cxnLst/>
            <a:rect l="l" t="t" r="r" b="b"/>
            <a:pathLst>
              <a:path w="23582" h="32019" extrusionOk="0">
                <a:moveTo>
                  <a:pt x="1443" y="0"/>
                </a:moveTo>
                <a:cubicBezTo>
                  <a:pt x="878" y="0"/>
                  <a:pt x="414" y="425"/>
                  <a:pt x="382" y="978"/>
                </a:cubicBezTo>
                <a:cubicBezTo>
                  <a:pt x="100" y="7441"/>
                  <a:pt x="117" y="26978"/>
                  <a:pt x="1" y="30309"/>
                </a:cubicBezTo>
                <a:cubicBezTo>
                  <a:pt x="1" y="30773"/>
                  <a:pt x="282" y="31187"/>
                  <a:pt x="730" y="31336"/>
                </a:cubicBezTo>
                <a:cubicBezTo>
                  <a:pt x="2337" y="31798"/>
                  <a:pt x="3906" y="32019"/>
                  <a:pt x="5425" y="32019"/>
                </a:cubicBezTo>
                <a:cubicBezTo>
                  <a:pt x="11204" y="32019"/>
                  <a:pt x="16269" y="28830"/>
                  <a:pt x="20035" y="23647"/>
                </a:cubicBezTo>
                <a:cubicBezTo>
                  <a:pt x="23581" y="18759"/>
                  <a:pt x="23532" y="13754"/>
                  <a:pt x="20367" y="9479"/>
                </a:cubicBezTo>
                <a:cubicBezTo>
                  <a:pt x="15196" y="2503"/>
                  <a:pt x="8817" y="581"/>
                  <a:pt x="1476" y="1"/>
                </a:cubicBezTo>
                <a:cubicBezTo>
                  <a:pt x="1465" y="0"/>
                  <a:pt x="1454" y="0"/>
                  <a:pt x="1443" y="0"/>
                </a:cubicBezTo>
                <a:close/>
              </a:path>
            </a:pathLst>
          </a:custGeom>
          <a:solidFill>
            <a:schemeClr val="accen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46" name="Google Shape;146;p15"/>
          <p:cNvSpPr/>
          <p:nvPr/>
        </p:nvSpPr>
        <p:spPr>
          <a:xfrm rot="5276756">
            <a:off x="-861174" y="4433937"/>
            <a:ext cx="1711559" cy="2108911"/>
          </a:xfrm>
          <a:custGeom>
            <a:avLst/>
            <a:gdLst/>
            <a:ahLst/>
            <a:cxnLst/>
            <a:rect l="l" t="t" r="r" b="b"/>
            <a:pathLst>
              <a:path w="38827" h="47841" fill="none" extrusionOk="0">
                <a:moveTo>
                  <a:pt x="863" y="42257"/>
                </a:moveTo>
                <a:cubicBezTo>
                  <a:pt x="432" y="35545"/>
                  <a:pt x="1" y="28768"/>
                  <a:pt x="1244" y="22156"/>
                </a:cubicBezTo>
                <a:cubicBezTo>
                  <a:pt x="2470" y="15544"/>
                  <a:pt x="5536" y="9048"/>
                  <a:pt x="10921" y="5022"/>
                </a:cubicBezTo>
                <a:cubicBezTo>
                  <a:pt x="16290" y="995"/>
                  <a:pt x="24195" y="1"/>
                  <a:pt x="29746" y="3779"/>
                </a:cubicBezTo>
                <a:cubicBezTo>
                  <a:pt x="32629" y="5734"/>
                  <a:pt x="34684" y="8767"/>
                  <a:pt x="35927" y="12015"/>
                </a:cubicBezTo>
                <a:cubicBezTo>
                  <a:pt x="37186" y="15279"/>
                  <a:pt x="37716" y="18759"/>
                  <a:pt x="38031" y="22239"/>
                </a:cubicBezTo>
                <a:cubicBezTo>
                  <a:pt x="38827" y="30773"/>
                  <a:pt x="38479" y="39390"/>
                  <a:pt x="36971" y="47841"/>
                </a:cubicBezTo>
              </a:path>
            </a:pathLst>
          </a:custGeom>
          <a:noFill/>
          <a:ln w="15750" cap="flat" cmpd="sng">
            <a:solidFill>
              <a:schemeClr val="dk1"/>
            </a:solidFill>
            <a:prstDash val="solid"/>
            <a:miter lim="16571"/>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47" name="Google Shape;147;p15"/>
          <p:cNvSpPr/>
          <p:nvPr/>
        </p:nvSpPr>
        <p:spPr>
          <a:xfrm rot="5400000" flipH="1">
            <a:off x="8355596" y="6348772"/>
            <a:ext cx="706281" cy="958969"/>
          </a:xfrm>
          <a:custGeom>
            <a:avLst/>
            <a:gdLst/>
            <a:ahLst/>
            <a:cxnLst/>
            <a:rect l="l" t="t" r="r" b="b"/>
            <a:pathLst>
              <a:path w="23582" h="32019" extrusionOk="0">
                <a:moveTo>
                  <a:pt x="1443" y="0"/>
                </a:moveTo>
                <a:cubicBezTo>
                  <a:pt x="878" y="0"/>
                  <a:pt x="414" y="425"/>
                  <a:pt x="382" y="978"/>
                </a:cubicBezTo>
                <a:cubicBezTo>
                  <a:pt x="100" y="7441"/>
                  <a:pt x="117" y="26978"/>
                  <a:pt x="1" y="30309"/>
                </a:cubicBezTo>
                <a:cubicBezTo>
                  <a:pt x="1" y="30773"/>
                  <a:pt x="282" y="31187"/>
                  <a:pt x="730" y="31336"/>
                </a:cubicBezTo>
                <a:cubicBezTo>
                  <a:pt x="2337" y="31798"/>
                  <a:pt x="3906" y="32019"/>
                  <a:pt x="5425" y="32019"/>
                </a:cubicBezTo>
                <a:cubicBezTo>
                  <a:pt x="11204" y="32019"/>
                  <a:pt x="16269" y="28830"/>
                  <a:pt x="20035" y="23647"/>
                </a:cubicBezTo>
                <a:cubicBezTo>
                  <a:pt x="23581" y="18759"/>
                  <a:pt x="23532" y="13754"/>
                  <a:pt x="20367" y="9479"/>
                </a:cubicBezTo>
                <a:cubicBezTo>
                  <a:pt x="15196" y="2503"/>
                  <a:pt x="8817" y="581"/>
                  <a:pt x="1476" y="1"/>
                </a:cubicBezTo>
                <a:cubicBezTo>
                  <a:pt x="1465" y="0"/>
                  <a:pt x="1454" y="0"/>
                  <a:pt x="1443" y="0"/>
                </a:cubicBezTo>
                <a:close/>
              </a:path>
            </a:pathLst>
          </a:custGeom>
          <a:solidFill>
            <a:schemeClr val="accen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48" name="Google Shape;148;p15"/>
          <p:cNvSpPr/>
          <p:nvPr/>
        </p:nvSpPr>
        <p:spPr>
          <a:xfrm rot="-9594276" flipH="1">
            <a:off x="6899623" y="-1021339"/>
            <a:ext cx="1929384" cy="2377156"/>
          </a:xfrm>
          <a:custGeom>
            <a:avLst/>
            <a:gdLst/>
            <a:ahLst/>
            <a:cxnLst/>
            <a:rect l="l" t="t" r="r" b="b"/>
            <a:pathLst>
              <a:path w="38827" h="47841" fill="none" extrusionOk="0">
                <a:moveTo>
                  <a:pt x="863" y="42257"/>
                </a:moveTo>
                <a:cubicBezTo>
                  <a:pt x="432" y="35545"/>
                  <a:pt x="1" y="28768"/>
                  <a:pt x="1244" y="22156"/>
                </a:cubicBezTo>
                <a:cubicBezTo>
                  <a:pt x="2470" y="15544"/>
                  <a:pt x="5536" y="9048"/>
                  <a:pt x="10921" y="5022"/>
                </a:cubicBezTo>
                <a:cubicBezTo>
                  <a:pt x="16290" y="995"/>
                  <a:pt x="24195" y="1"/>
                  <a:pt x="29746" y="3779"/>
                </a:cubicBezTo>
                <a:cubicBezTo>
                  <a:pt x="32629" y="5734"/>
                  <a:pt x="34684" y="8767"/>
                  <a:pt x="35927" y="12015"/>
                </a:cubicBezTo>
                <a:cubicBezTo>
                  <a:pt x="37186" y="15279"/>
                  <a:pt x="37716" y="18759"/>
                  <a:pt x="38031" y="22239"/>
                </a:cubicBezTo>
                <a:cubicBezTo>
                  <a:pt x="38827" y="30773"/>
                  <a:pt x="38479" y="39390"/>
                  <a:pt x="36971" y="47841"/>
                </a:cubicBezTo>
              </a:path>
            </a:pathLst>
          </a:custGeom>
          <a:noFill/>
          <a:ln w="15750" cap="flat" cmpd="sng">
            <a:solidFill>
              <a:schemeClr val="dk1"/>
            </a:solidFill>
            <a:prstDash val="solid"/>
            <a:miter lim="16571"/>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49" name="Google Shape;149;p15"/>
          <p:cNvSpPr/>
          <p:nvPr/>
        </p:nvSpPr>
        <p:spPr>
          <a:xfrm rot="148401" flipH="1">
            <a:off x="7885423" y="6178796"/>
            <a:ext cx="1550512" cy="2165061"/>
          </a:xfrm>
          <a:custGeom>
            <a:avLst/>
            <a:gdLst/>
            <a:ahLst/>
            <a:cxnLst/>
            <a:rect l="l" t="t" r="r" b="b"/>
            <a:pathLst>
              <a:path w="38827" h="47841" fill="none" extrusionOk="0">
                <a:moveTo>
                  <a:pt x="863" y="42257"/>
                </a:moveTo>
                <a:cubicBezTo>
                  <a:pt x="432" y="35545"/>
                  <a:pt x="1" y="28768"/>
                  <a:pt x="1244" y="22156"/>
                </a:cubicBezTo>
                <a:cubicBezTo>
                  <a:pt x="2470" y="15544"/>
                  <a:pt x="5536" y="9048"/>
                  <a:pt x="10921" y="5022"/>
                </a:cubicBezTo>
                <a:cubicBezTo>
                  <a:pt x="16290" y="995"/>
                  <a:pt x="24195" y="1"/>
                  <a:pt x="29746" y="3779"/>
                </a:cubicBezTo>
                <a:cubicBezTo>
                  <a:pt x="32629" y="5734"/>
                  <a:pt x="34684" y="8767"/>
                  <a:pt x="35927" y="12015"/>
                </a:cubicBezTo>
                <a:cubicBezTo>
                  <a:pt x="37186" y="15279"/>
                  <a:pt x="37716" y="18759"/>
                  <a:pt x="38031" y="22239"/>
                </a:cubicBezTo>
                <a:cubicBezTo>
                  <a:pt x="38827" y="30773"/>
                  <a:pt x="38479" y="39390"/>
                  <a:pt x="36971" y="47841"/>
                </a:cubicBezTo>
              </a:path>
            </a:pathLst>
          </a:custGeom>
          <a:noFill/>
          <a:ln w="15750" cap="flat" cmpd="sng">
            <a:solidFill>
              <a:schemeClr val="dk1"/>
            </a:solidFill>
            <a:prstDash val="solid"/>
            <a:miter lim="16571"/>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762372041"/>
      </p:ext>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matchingName="Title and two columns 1">
  <p:cSld name="Title and two columns 1">
    <p:spTree>
      <p:nvGrpSpPr>
        <p:cNvPr id="1" name="Shape 150"/>
        <p:cNvGrpSpPr/>
        <p:nvPr/>
      </p:nvGrpSpPr>
      <p:grpSpPr>
        <a:xfrm>
          <a:off x="0" y="0"/>
          <a:ext cx="0" cy="0"/>
          <a:chOff x="0" y="0"/>
          <a:chExt cx="0" cy="0"/>
        </a:xfrm>
      </p:grpSpPr>
      <p:sp>
        <p:nvSpPr>
          <p:cNvPr id="151" name="Google Shape;151;p16"/>
          <p:cNvSpPr txBox="1">
            <a:spLocks noGrp="1"/>
          </p:cNvSpPr>
          <p:nvPr>
            <p:ph type="subTitle" idx="1"/>
          </p:nvPr>
        </p:nvSpPr>
        <p:spPr>
          <a:xfrm>
            <a:off x="1346000" y="2348800"/>
            <a:ext cx="2688000" cy="639600"/>
          </a:xfrm>
          <a:prstGeom prst="rect">
            <a:avLst/>
          </a:prstGeom>
          <a:noFill/>
          <a:ln>
            <a:noFill/>
          </a:ln>
        </p:spPr>
        <p:txBody>
          <a:bodyPr spcFirstLastPara="1" wrap="square" lIns="91425" tIns="91425" rIns="91425" bIns="91425" anchor="ctr" anchorCtr="0">
            <a:noAutofit/>
          </a:bodyPr>
          <a:lstStyle>
            <a:lvl1pPr lvl="0" rtl="0">
              <a:lnSpc>
                <a:spcPct val="100000"/>
              </a:lnSpc>
              <a:spcBef>
                <a:spcPts val="0"/>
              </a:spcBef>
              <a:spcAft>
                <a:spcPts val="0"/>
              </a:spcAft>
              <a:buSzPts val="2500"/>
              <a:buFont typeface="Bebas Neue"/>
              <a:buNone/>
              <a:defRPr sz="2933" b="1">
                <a:solidFill>
                  <a:schemeClr val="accent6"/>
                </a:solidFill>
                <a:latin typeface="Crete Round"/>
                <a:ea typeface="Crete Round"/>
                <a:cs typeface="Crete Round"/>
                <a:sym typeface="Crete Round"/>
              </a:defRPr>
            </a:lvl1pPr>
            <a:lvl2pPr lvl="1" algn="ctr" rtl="0">
              <a:lnSpc>
                <a:spcPct val="100000"/>
              </a:lnSpc>
              <a:spcBef>
                <a:spcPts val="0"/>
              </a:spcBef>
              <a:spcAft>
                <a:spcPts val="0"/>
              </a:spcAft>
              <a:buSzPts val="2500"/>
              <a:buFont typeface="Bebas Neue"/>
              <a:buNone/>
              <a:defRPr sz="3333">
                <a:latin typeface="Bebas Neue"/>
                <a:ea typeface="Bebas Neue"/>
                <a:cs typeface="Bebas Neue"/>
                <a:sym typeface="Bebas Neue"/>
              </a:defRPr>
            </a:lvl2pPr>
            <a:lvl3pPr lvl="2" algn="ctr" rtl="0">
              <a:lnSpc>
                <a:spcPct val="100000"/>
              </a:lnSpc>
              <a:spcBef>
                <a:spcPts val="0"/>
              </a:spcBef>
              <a:spcAft>
                <a:spcPts val="0"/>
              </a:spcAft>
              <a:buSzPts val="2500"/>
              <a:buFont typeface="Bebas Neue"/>
              <a:buNone/>
              <a:defRPr sz="3333">
                <a:latin typeface="Bebas Neue"/>
                <a:ea typeface="Bebas Neue"/>
                <a:cs typeface="Bebas Neue"/>
                <a:sym typeface="Bebas Neue"/>
              </a:defRPr>
            </a:lvl3pPr>
            <a:lvl4pPr lvl="3" algn="ctr" rtl="0">
              <a:lnSpc>
                <a:spcPct val="100000"/>
              </a:lnSpc>
              <a:spcBef>
                <a:spcPts val="0"/>
              </a:spcBef>
              <a:spcAft>
                <a:spcPts val="0"/>
              </a:spcAft>
              <a:buSzPts val="2500"/>
              <a:buFont typeface="Bebas Neue"/>
              <a:buNone/>
              <a:defRPr sz="3333">
                <a:latin typeface="Bebas Neue"/>
                <a:ea typeface="Bebas Neue"/>
                <a:cs typeface="Bebas Neue"/>
                <a:sym typeface="Bebas Neue"/>
              </a:defRPr>
            </a:lvl4pPr>
            <a:lvl5pPr lvl="4" algn="ctr" rtl="0">
              <a:lnSpc>
                <a:spcPct val="100000"/>
              </a:lnSpc>
              <a:spcBef>
                <a:spcPts val="0"/>
              </a:spcBef>
              <a:spcAft>
                <a:spcPts val="0"/>
              </a:spcAft>
              <a:buSzPts val="2500"/>
              <a:buFont typeface="Bebas Neue"/>
              <a:buNone/>
              <a:defRPr sz="3333">
                <a:latin typeface="Bebas Neue"/>
                <a:ea typeface="Bebas Neue"/>
                <a:cs typeface="Bebas Neue"/>
                <a:sym typeface="Bebas Neue"/>
              </a:defRPr>
            </a:lvl5pPr>
            <a:lvl6pPr lvl="5" algn="ctr" rtl="0">
              <a:lnSpc>
                <a:spcPct val="100000"/>
              </a:lnSpc>
              <a:spcBef>
                <a:spcPts val="0"/>
              </a:spcBef>
              <a:spcAft>
                <a:spcPts val="0"/>
              </a:spcAft>
              <a:buSzPts val="2500"/>
              <a:buFont typeface="Bebas Neue"/>
              <a:buNone/>
              <a:defRPr sz="3333">
                <a:latin typeface="Bebas Neue"/>
                <a:ea typeface="Bebas Neue"/>
                <a:cs typeface="Bebas Neue"/>
                <a:sym typeface="Bebas Neue"/>
              </a:defRPr>
            </a:lvl6pPr>
            <a:lvl7pPr lvl="6" algn="ctr" rtl="0">
              <a:lnSpc>
                <a:spcPct val="100000"/>
              </a:lnSpc>
              <a:spcBef>
                <a:spcPts val="0"/>
              </a:spcBef>
              <a:spcAft>
                <a:spcPts val="0"/>
              </a:spcAft>
              <a:buSzPts val="2500"/>
              <a:buFont typeface="Bebas Neue"/>
              <a:buNone/>
              <a:defRPr sz="3333">
                <a:latin typeface="Bebas Neue"/>
                <a:ea typeface="Bebas Neue"/>
                <a:cs typeface="Bebas Neue"/>
                <a:sym typeface="Bebas Neue"/>
              </a:defRPr>
            </a:lvl7pPr>
            <a:lvl8pPr lvl="7" algn="ctr" rtl="0">
              <a:lnSpc>
                <a:spcPct val="100000"/>
              </a:lnSpc>
              <a:spcBef>
                <a:spcPts val="0"/>
              </a:spcBef>
              <a:spcAft>
                <a:spcPts val="0"/>
              </a:spcAft>
              <a:buSzPts val="2500"/>
              <a:buFont typeface="Bebas Neue"/>
              <a:buNone/>
              <a:defRPr sz="3333">
                <a:latin typeface="Bebas Neue"/>
                <a:ea typeface="Bebas Neue"/>
                <a:cs typeface="Bebas Neue"/>
                <a:sym typeface="Bebas Neue"/>
              </a:defRPr>
            </a:lvl8pPr>
            <a:lvl9pPr lvl="8" algn="ctr" rtl="0">
              <a:lnSpc>
                <a:spcPct val="100000"/>
              </a:lnSpc>
              <a:spcBef>
                <a:spcPts val="0"/>
              </a:spcBef>
              <a:spcAft>
                <a:spcPts val="0"/>
              </a:spcAft>
              <a:buSzPts val="2500"/>
              <a:buFont typeface="Bebas Neue"/>
              <a:buNone/>
              <a:defRPr sz="3333">
                <a:latin typeface="Bebas Neue"/>
                <a:ea typeface="Bebas Neue"/>
                <a:cs typeface="Bebas Neue"/>
                <a:sym typeface="Bebas Neue"/>
              </a:defRPr>
            </a:lvl9pPr>
          </a:lstStyle>
          <a:p>
            <a:endParaRPr/>
          </a:p>
        </p:txBody>
      </p:sp>
      <p:sp>
        <p:nvSpPr>
          <p:cNvPr id="152" name="Google Shape;152;p16"/>
          <p:cNvSpPr txBox="1">
            <a:spLocks noGrp="1"/>
          </p:cNvSpPr>
          <p:nvPr>
            <p:ph type="subTitle" idx="2"/>
          </p:nvPr>
        </p:nvSpPr>
        <p:spPr>
          <a:xfrm>
            <a:off x="6861984" y="2348813"/>
            <a:ext cx="2688000" cy="639600"/>
          </a:xfrm>
          <a:prstGeom prst="rect">
            <a:avLst/>
          </a:prstGeom>
          <a:noFill/>
          <a:ln>
            <a:noFill/>
          </a:ln>
        </p:spPr>
        <p:txBody>
          <a:bodyPr spcFirstLastPara="1" wrap="square" lIns="91425" tIns="91425" rIns="91425" bIns="91425" anchor="ctr" anchorCtr="0">
            <a:noAutofit/>
          </a:bodyPr>
          <a:lstStyle>
            <a:lvl1pPr lvl="0" rtl="0">
              <a:lnSpc>
                <a:spcPct val="100000"/>
              </a:lnSpc>
              <a:spcBef>
                <a:spcPts val="0"/>
              </a:spcBef>
              <a:spcAft>
                <a:spcPts val="0"/>
              </a:spcAft>
              <a:buSzPts val="2500"/>
              <a:buFont typeface="Bebas Neue"/>
              <a:buNone/>
              <a:defRPr sz="2933" b="1">
                <a:solidFill>
                  <a:schemeClr val="accent6"/>
                </a:solidFill>
                <a:latin typeface="Crete Round"/>
                <a:ea typeface="Crete Round"/>
                <a:cs typeface="Crete Round"/>
                <a:sym typeface="Crete Round"/>
              </a:defRPr>
            </a:lvl1pPr>
            <a:lvl2pPr lvl="1" algn="ctr" rtl="0">
              <a:lnSpc>
                <a:spcPct val="100000"/>
              </a:lnSpc>
              <a:spcBef>
                <a:spcPts val="0"/>
              </a:spcBef>
              <a:spcAft>
                <a:spcPts val="0"/>
              </a:spcAft>
              <a:buSzPts val="2500"/>
              <a:buFont typeface="Bebas Neue"/>
              <a:buNone/>
              <a:defRPr sz="3333">
                <a:latin typeface="Bebas Neue"/>
                <a:ea typeface="Bebas Neue"/>
                <a:cs typeface="Bebas Neue"/>
                <a:sym typeface="Bebas Neue"/>
              </a:defRPr>
            </a:lvl2pPr>
            <a:lvl3pPr lvl="2" algn="ctr" rtl="0">
              <a:lnSpc>
                <a:spcPct val="100000"/>
              </a:lnSpc>
              <a:spcBef>
                <a:spcPts val="0"/>
              </a:spcBef>
              <a:spcAft>
                <a:spcPts val="0"/>
              </a:spcAft>
              <a:buSzPts val="2500"/>
              <a:buFont typeface="Bebas Neue"/>
              <a:buNone/>
              <a:defRPr sz="3333">
                <a:latin typeface="Bebas Neue"/>
                <a:ea typeface="Bebas Neue"/>
                <a:cs typeface="Bebas Neue"/>
                <a:sym typeface="Bebas Neue"/>
              </a:defRPr>
            </a:lvl3pPr>
            <a:lvl4pPr lvl="3" algn="ctr" rtl="0">
              <a:lnSpc>
                <a:spcPct val="100000"/>
              </a:lnSpc>
              <a:spcBef>
                <a:spcPts val="0"/>
              </a:spcBef>
              <a:spcAft>
                <a:spcPts val="0"/>
              </a:spcAft>
              <a:buSzPts val="2500"/>
              <a:buFont typeface="Bebas Neue"/>
              <a:buNone/>
              <a:defRPr sz="3333">
                <a:latin typeface="Bebas Neue"/>
                <a:ea typeface="Bebas Neue"/>
                <a:cs typeface="Bebas Neue"/>
                <a:sym typeface="Bebas Neue"/>
              </a:defRPr>
            </a:lvl4pPr>
            <a:lvl5pPr lvl="4" algn="ctr" rtl="0">
              <a:lnSpc>
                <a:spcPct val="100000"/>
              </a:lnSpc>
              <a:spcBef>
                <a:spcPts val="0"/>
              </a:spcBef>
              <a:spcAft>
                <a:spcPts val="0"/>
              </a:spcAft>
              <a:buSzPts val="2500"/>
              <a:buFont typeface="Bebas Neue"/>
              <a:buNone/>
              <a:defRPr sz="3333">
                <a:latin typeface="Bebas Neue"/>
                <a:ea typeface="Bebas Neue"/>
                <a:cs typeface="Bebas Neue"/>
                <a:sym typeface="Bebas Neue"/>
              </a:defRPr>
            </a:lvl5pPr>
            <a:lvl6pPr lvl="5" algn="ctr" rtl="0">
              <a:lnSpc>
                <a:spcPct val="100000"/>
              </a:lnSpc>
              <a:spcBef>
                <a:spcPts val="0"/>
              </a:spcBef>
              <a:spcAft>
                <a:spcPts val="0"/>
              </a:spcAft>
              <a:buSzPts val="2500"/>
              <a:buFont typeface="Bebas Neue"/>
              <a:buNone/>
              <a:defRPr sz="3333">
                <a:latin typeface="Bebas Neue"/>
                <a:ea typeface="Bebas Neue"/>
                <a:cs typeface="Bebas Neue"/>
                <a:sym typeface="Bebas Neue"/>
              </a:defRPr>
            </a:lvl6pPr>
            <a:lvl7pPr lvl="6" algn="ctr" rtl="0">
              <a:lnSpc>
                <a:spcPct val="100000"/>
              </a:lnSpc>
              <a:spcBef>
                <a:spcPts val="0"/>
              </a:spcBef>
              <a:spcAft>
                <a:spcPts val="0"/>
              </a:spcAft>
              <a:buSzPts val="2500"/>
              <a:buFont typeface="Bebas Neue"/>
              <a:buNone/>
              <a:defRPr sz="3333">
                <a:latin typeface="Bebas Neue"/>
                <a:ea typeface="Bebas Neue"/>
                <a:cs typeface="Bebas Neue"/>
                <a:sym typeface="Bebas Neue"/>
              </a:defRPr>
            </a:lvl7pPr>
            <a:lvl8pPr lvl="7" algn="ctr" rtl="0">
              <a:lnSpc>
                <a:spcPct val="100000"/>
              </a:lnSpc>
              <a:spcBef>
                <a:spcPts val="0"/>
              </a:spcBef>
              <a:spcAft>
                <a:spcPts val="0"/>
              </a:spcAft>
              <a:buSzPts val="2500"/>
              <a:buFont typeface="Bebas Neue"/>
              <a:buNone/>
              <a:defRPr sz="3333">
                <a:latin typeface="Bebas Neue"/>
                <a:ea typeface="Bebas Neue"/>
                <a:cs typeface="Bebas Neue"/>
                <a:sym typeface="Bebas Neue"/>
              </a:defRPr>
            </a:lvl8pPr>
            <a:lvl9pPr lvl="8" algn="ctr" rtl="0">
              <a:lnSpc>
                <a:spcPct val="100000"/>
              </a:lnSpc>
              <a:spcBef>
                <a:spcPts val="0"/>
              </a:spcBef>
              <a:spcAft>
                <a:spcPts val="0"/>
              </a:spcAft>
              <a:buSzPts val="2500"/>
              <a:buFont typeface="Bebas Neue"/>
              <a:buNone/>
              <a:defRPr sz="3333">
                <a:latin typeface="Bebas Neue"/>
                <a:ea typeface="Bebas Neue"/>
                <a:cs typeface="Bebas Neue"/>
                <a:sym typeface="Bebas Neue"/>
              </a:defRPr>
            </a:lvl9pPr>
          </a:lstStyle>
          <a:p>
            <a:endParaRPr/>
          </a:p>
        </p:txBody>
      </p:sp>
      <p:sp>
        <p:nvSpPr>
          <p:cNvPr id="153" name="Google Shape;153;p16"/>
          <p:cNvSpPr txBox="1">
            <a:spLocks noGrp="1"/>
          </p:cNvSpPr>
          <p:nvPr>
            <p:ph type="subTitle" idx="3"/>
          </p:nvPr>
        </p:nvSpPr>
        <p:spPr>
          <a:xfrm>
            <a:off x="1346000" y="3369867"/>
            <a:ext cx="3936000" cy="1325600"/>
          </a:xfrm>
          <a:prstGeom prst="rect">
            <a:avLst/>
          </a:prstGeom>
          <a:noFill/>
          <a:ln>
            <a:noFill/>
          </a:ln>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a:solidFill>
                  <a:schemeClr val="dk1"/>
                </a:solidFill>
                <a:latin typeface="Roboto Slab"/>
                <a:ea typeface="Roboto Slab"/>
                <a:cs typeface="Roboto Slab"/>
                <a:sym typeface="Roboto Slab"/>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54" name="Google Shape;154;p16"/>
          <p:cNvSpPr txBox="1">
            <a:spLocks noGrp="1"/>
          </p:cNvSpPr>
          <p:nvPr>
            <p:ph type="subTitle" idx="4"/>
          </p:nvPr>
        </p:nvSpPr>
        <p:spPr>
          <a:xfrm>
            <a:off x="6861993" y="3369867"/>
            <a:ext cx="3936000" cy="1325600"/>
          </a:xfrm>
          <a:prstGeom prst="rect">
            <a:avLst/>
          </a:prstGeom>
          <a:noFill/>
          <a:ln>
            <a:noFill/>
          </a:ln>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a:solidFill>
                  <a:schemeClr val="dk1"/>
                </a:solidFill>
                <a:latin typeface="Roboto Slab"/>
                <a:ea typeface="Roboto Slab"/>
                <a:cs typeface="Roboto Slab"/>
                <a:sym typeface="Roboto Slab"/>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55" name="Google Shape;155;p16"/>
          <p:cNvSpPr txBox="1">
            <a:spLocks noGrp="1"/>
          </p:cNvSpPr>
          <p:nvPr>
            <p:ph type="title"/>
          </p:nvPr>
        </p:nvSpPr>
        <p:spPr>
          <a:xfrm>
            <a:off x="960000" y="720000"/>
            <a:ext cx="10272000" cy="763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40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156" name="Google Shape;156;p16"/>
          <p:cNvSpPr/>
          <p:nvPr/>
        </p:nvSpPr>
        <p:spPr>
          <a:xfrm rot="5400000">
            <a:off x="9563769" y="-784590"/>
            <a:ext cx="1880472" cy="1661521"/>
          </a:xfrm>
          <a:custGeom>
            <a:avLst/>
            <a:gdLst/>
            <a:ahLst/>
            <a:cxnLst/>
            <a:rect l="l" t="t" r="r" b="b"/>
            <a:pathLst>
              <a:path w="51454" h="45463" extrusionOk="0">
                <a:moveTo>
                  <a:pt x="18743" y="1"/>
                </a:moveTo>
                <a:cubicBezTo>
                  <a:pt x="17752" y="1"/>
                  <a:pt x="16763" y="15"/>
                  <a:pt x="15776" y="39"/>
                </a:cubicBezTo>
                <a:cubicBezTo>
                  <a:pt x="10805" y="155"/>
                  <a:pt x="5850" y="619"/>
                  <a:pt x="929" y="1414"/>
                </a:cubicBezTo>
                <a:cubicBezTo>
                  <a:pt x="1" y="1563"/>
                  <a:pt x="17" y="2590"/>
                  <a:pt x="547" y="3121"/>
                </a:cubicBezTo>
                <a:cubicBezTo>
                  <a:pt x="929" y="7595"/>
                  <a:pt x="1243" y="12069"/>
                  <a:pt x="1475" y="16543"/>
                </a:cubicBezTo>
                <a:cubicBezTo>
                  <a:pt x="1520" y="17196"/>
                  <a:pt x="1989" y="17570"/>
                  <a:pt x="2574" y="17570"/>
                </a:cubicBezTo>
                <a:cubicBezTo>
                  <a:pt x="2643" y="17570"/>
                  <a:pt x="2713" y="17564"/>
                  <a:pt x="2784" y="17554"/>
                </a:cubicBezTo>
                <a:cubicBezTo>
                  <a:pt x="7275" y="16858"/>
                  <a:pt x="11783" y="16228"/>
                  <a:pt x="16323" y="16112"/>
                </a:cubicBezTo>
                <a:cubicBezTo>
                  <a:pt x="17030" y="16095"/>
                  <a:pt x="17756" y="16079"/>
                  <a:pt x="18492" y="16079"/>
                </a:cubicBezTo>
                <a:cubicBezTo>
                  <a:pt x="21898" y="16079"/>
                  <a:pt x="25505" y="16413"/>
                  <a:pt x="28271" y="18416"/>
                </a:cubicBezTo>
                <a:cubicBezTo>
                  <a:pt x="29779" y="19526"/>
                  <a:pt x="30939" y="21166"/>
                  <a:pt x="31104" y="23056"/>
                </a:cubicBezTo>
                <a:cubicBezTo>
                  <a:pt x="31303" y="25110"/>
                  <a:pt x="30226" y="26734"/>
                  <a:pt x="28619" y="27894"/>
                </a:cubicBezTo>
                <a:cubicBezTo>
                  <a:pt x="25553" y="30131"/>
                  <a:pt x="21642" y="30744"/>
                  <a:pt x="17947" y="30844"/>
                </a:cubicBezTo>
                <a:cubicBezTo>
                  <a:pt x="17430" y="30858"/>
                  <a:pt x="16913" y="30864"/>
                  <a:pt x="16396" y="30864"/>
                </a:cubicBezTo>
                <a:cubicBezTo>
                  <a:pt x="14199" y="30864"/>
                  <a:pt x="12007" y="30761"/>
                  <a:pt x="9819" y="30761"/>
                </a:cubicBezTo>
                <a:cubicBezTo>
                  <a:pt x="7660" y="30761"/>
                  <a:pt x="5504" y="30861"/>
                  <a:pt x="3348" y="31258"/>
                </a:cubicBezTo>
                <a:cubicBezTo>
                  <a:pt x="2900" y="31341"/>
                  <a:pt x="2602" y="31822"/>
                  <a:pt x="2602" y="32252"/>
                </a:cubicBezTo>
                <a:lnTo>
                  <a:pt x="2254" y="43189"/>
                </a:lnTo>
                <a:cubicBezTo>
                  <a:pt x="2224" y="43860"/>
                  <a:pt x="2731" y="44196"/>
                  <a:pt x="3244" y="44196"/>
                </a:cubicBezTo>
                <a:cubicBezTo>
                  <a:pt x="3301" y="44196"/>
                  <a:pt x="3358" y="44192"/>
                  <a:pt x="3414" y="44183"/>
                </a:cubicBezTo>
                <a:cubicBezTo>
                  <a:pt x="3464" y="44200"/>
                  <a:pt x="3497" y="44200"/>
                  <a:pt x="3547" y="44217"/>
                </a:cubicBezTo>
                <a:cubicBezTo>
                  <a:pt x="8278" y="44933"/>
                  <a:pt x="13084" y="45462"/>
                  <a:pt x="17880" y="45462"/>
                </a:cubicBezTo>
                <a:cubicBezTo>
                  <a:pt x="21297" y="45462"/>
                  <a:pt x="24710" y="45193"/>
                  <a:pt x="28088" y="44531"/>
                </a:cubicBezTo>
                <a:cubicBezTo>
                  <a:pt x="35512" y="43057"/>
                  <a:pt x="42588" y="39610"/>
                  <a:pt x="46830" y="33114"/>
                </a:cubicBezTo>
                <a:cubicBezTo>
                  <a:pt x="50807" y="27033"/>
                  <a:pt x="51453" y="19161"/>
                  <a:pt x="48189" y="12632"/>
                </a:cubicBezTo>
                <a:cubicBezTo>
                  <a:pt x="44759" y="5772"/>
                  <a:pt x="37401" y="2143"/>
                  <a:pt x="30160" y="867"/>
                </a:cubicBezTo>
                <a:cubicBezTo>
                  <a:pt x="26397" y="209"/>
                  <a:pt x="22561" y="1"/>
                  <a:pt x="18743" y="1"/>
                </a:cubicBezTo>
                <a:close/>
              </a:path>
            </a:pathLst>
          </a:custGeom>
          <a:solidFill>
            <a:schemeClr val="l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57" name="Google Shape;157;p16"/>
          <p:cNvSpPr/>
          <p:nvPr/>
        </p:nvSpPr>
        <p:spPr>
          <a:xfrm rot="-4840669">
            <a:off x="2245816" y="5154479"/>
            <a:ext cx="2379413" cy="4402235"/>
          </a:xfrm>
          <a:custGeom>
            <a:avLst/>
            <a:gdLst/>
            <a:ahLst/>
            <a:cxnLst/>
            <a:rect l="l" t="t" r="r" b="b"/>
            <a:pathLst>
              <a:path w="15594" h="28851" extrusionOk="0">
                <a:moveTo>
                  <a:pt x="13821" y="0"/>
                </a:moveTo>
                <a:lnTo>
                  <a:pt x="1028" y="514"/>
                </a:lnTo>
                <a:cubicBezTo>
                  <a:pt x="465" y="531"/>
                  <a:pt x="1" y="978"/>
                  <a:pt x="1" y="1558"/>
                </a:cubicBezTo>
                <a:cubicBezTo>
                  <a:pt x="17" y="7524"/>
                  <a:pt x="183" y="13506"/>
                  <a:pt x="481" y="19471"/>
                </a:cubicBezTo>
                <a:cubicBezTo>
                  <a:pt x="299" y="19670"/>
                  <a:pt x="233" y="19919"/>
                  <a:pt x="249" y="20184"/>
                </a:cubicBezTo>
                <a:cubicBezTo>
                  <a:pt x="481" y="22719"/>
                  <a:pt x="481" y="25271"/>
                  <a:pt x="282" y="27806"/>
                </a:cubicBezTo>
                <a:cubicBezTo>
                  <a:pt x="233" y="28370"/>
                  <a:pt x="796" y="28850"/>
                  <a:pt x="1326" y="28850"/>
                </a:cubicBezTo>
                <a:cubicBezTo>
                  <a:pt x="5850" y="28801"/>
                  <a:pt x="10374" y="28337"/>
                  <a:pt x="14832" y="27475"/>
                </a:cubicBezTo>
                <a:cubicBezTo>
                  <a:pt x="15279" y="27359"/>
                  <a:pt x="15594" y="26945"/>
                  <a:pt x="15594" y="26481"/>
                </a:cubicBezTo>
                <a:cubicBezTo>
                  <a:pt x="15097" y="17996"/>
                  <a:pt x="14848" y="9512"/>
                  <a:pt x="14865" y="1044"/>
                </a:cubicBezTo>
                <a:cubicBezTo>
                  <a:pt x="14865" y="464"/>
                  <a:pt x="14401" y="0"/>
                  <a:pt x="13821" y="0"/>
                </a:cubicBezTo>
                <a:close/>
              </a:path>
            </a:pathLst>
          </a:cu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58" name="Google Shape;158;p16"/>
          <p:cNvSpPr/>
          <p:nvPr/>
        </p:nvSpPr>
        <p:spPr>
          <a:xfrm rot="-5400000">
            <a:off x="6118057" y="6041353"/>
            <a:ext cx="786067" cy="1067300"/>
          </a:xfrm>
          <a:custGeom>
            <a:avLst/>
            <a:gdLst/>
            <a:ahLst/>
            <a:cxnLst/>
            <a:rect l="l" t="t" r="r" b="b"/>
            <a:pathLst>
              <a:path w="23582" h="32019" extrusionOk="0">
                <a:moveTo>
                  <a:pt x="1443" y="0"/>
                </a:moveTo>
                <a:cubicBezTo>
                  <a:pt x="878" y="0"/>
                  <a:pt x="414" y="425"/>
                  <a:pt x="382" y="978"/>
                </a:cubicBezTo>
                <a:cubicBezTo>
                  <a:pt x="100" y="7441"/>
                  <a:pt x="117" y="26978"/>
                  <a:pt x="1" y="30309"/>
                </a:cubicBezTo>
                <a:cubicBezTo>
                  <a:pt x="1" y="30773"/>
                  <a:pt x="282" y="31187"/>
                  <a:pt x="730" y="31336"/>
                </a:cubicBezTo>
                <a:cubicBezTo>
                  <a:pt x="2337" y="31798"/>
                  <a:pt x="3906" y="32019"/>
                  <a:pt x="5425" y="32019"/>
                </a:cubicBezTo>
                <a:cubicBezTo>
                  <a:pt x="11204" y="32019"/>
                  <a:pt x="16269" y="28830"/>
                  <a:pt x="20035" y="23647"/>
                </a:cubicBezTo>
                <a:cubicBezTo>
                  <a:pt x="23581" y="18759"/>
                  <a:pt x="23532" y="13754"/>
                  <a:pt x="20367" y="9479"/>
                </a:cubicBezTo>
                <a:cubicBezTo>
                  <a:pt x="15196" y="2503"/>
                  <a:pt x="8817" y="581"/>
                  <a:pt x="1476" y="1"/>
                </a:cubicBezTo>
                <a:cubicBezTo>
                  <a:pt x="1465" y="0"/>
                  <a:pt x="1454" y="0"/>
                  <a:pt x="1443" y="0"/>
                </a:cubicBezTo>
                <a:close/>
              </a:path>
            </a:pathLst>
          </a:custGeom>
          <a:solidFill>
            <a:schemeClr val="accen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59" name="Google Shape;159;p16"/>
          <p:cNvSpPr/>
          <p:nvPr/>
        </p:nvSpPr>
        <p:spPr>
          <a:xfrm rot="-6692913">
            <a:off x="4409151" y="5413068"/>
            <a:ext cx="2411091" cy="3571569"/>
          </a:xfrm>
          <a:custGeom>
            <a:avLst/>
            <a:gdLst/>
            <a:ahLst/>
            <a:cxnLst/>
            <a:rect l="l" t="t" r="r" b="b"/>
            <a:pathLst>
              <a:path w="62970" h="93278" fill="none" extrusionOk="0">
                <a:moveTo>
                  <a:pt x="40384" y="0"/>
                </a:moveTo>
                <a:cubicBezTo>
                  <a:pt x="37152" y="6612"/>
                  <a:pt x="38296" y="15096"/>
                  <a:pt x="43151" y="20614"/>
                </a:cubicBezTo>
                <a:cubicBezTo>
                  <a:pt x="45836" y="23663"/>
                  <a:pt x="49415" y="25751"/>
                  <a:pt x="52795" y="28038"/>
                </a:cubicBezTo>
                <a:cubicBezTo>
                  <a:pt x="56159" y="30308"/>
                  <a:pt x="59490" y="32960"/>
                  <a:pt x="61230" y="36638"/>
                </a:cubicBezTo>
                <a:cubicBezTo>
                  <a:pt x="62970" y="40301"/>
                  <a:pt x="62688" y="45255"/>
                  <a:pt x="59540" y="47840"/>
                </a:cubicBezTo>
                <a:cubicBezTo>
                  <a:pt x="56242" y="50558"/>
                  <a:pt x="51304" y="49845"/>
                  <a:pt x="47459" y="51685"/>
                </a:cubicBezTo>
                <a:cubicBezTo>
                  <a:pt x="46001" y="52364"/>
                  <a:pt x="44626" y="53624"/>
                  <a:pt x="44576" y="55214"/>
                </a:cubicBezTo>
                <a:cubicBezTo>
                  <a:pt x="44543" y="56225"/>
                  <a:pt x="45024" y="57153"/>
                  <a:pt x="45554" y="58015"/>
                </a:cubicBezTo>
                <a:cubicBezTo>
                  <a:pt x="48023" y="62091"/>
                  <a:pt x="51503" y="65754"/>
                  <a:pt x="52431" y="70427"/>
                </a:cubicBezTo>
                <a:cubicBezTo>
                  <a:pt x="53674" y="76607"/>
                  <a:pt x="49945" y="82971"/>
                  <a:pt x="44742" y="86517"/>
                </a:cubicBezTo>
                <a:cubicBezTo>
                  <a:pt x="39555" y="90063"/>
                  <a:pt x="33126" y="91306"/>
                  <a:pt x="26862" y="92052"/>
                </a:cubicBezTo>
                <a:cubicBezTo>
                  <a:pt x="17947" y="93095"/>
                  <a:pt x="8965" y="93278"/>
                  <a:pt x="0" y="92598"/>
                </a:cubicBezTo>
              </a:path>
            </a:pathLst>
          </a:custGeom>
          <a:noFill/>
          <a:ln w="15750" cap="flat" cmpd="sng">
            <a:solidFill>
              <a:srgbClr val="0E1C30"/>
            </a:solidFill>
            <a:prstDash val="solid"/>
            <a:miter lim="16571"/>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2394390934"/>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matchingName="Title and three columns">
  <p:cSld name="Title and three columns">
    <p:spTree>
      <p:nvGrpSpPr>
        <p:cNvPr id="1" name="Shape 160"/>
        <p:cNvGrpSpPr/>
        <p:nvPr/>
      </p:nvGrpSpPr>
      <p:grpSpPr>
        <a:xfrm>
          <a:off x="0" y="0"/>
          <a:ext cx="0" cy="0"/>
          <a:chOff x="0" y="0"/>
          <a:chExt cx="0" cy="0"/>
        </a:xfrm>
      </p:grpSpPr>
      <p:sp>
        <p:nvSpPr>
          <p:cNvPr id="161" name="Google Shape;161;p17"/>
          <p:cNvSpPr txBox="1">
            <a:spLocks noGrp="1"/>
          </p:cNvSpPr>
          <p:nvPr>
            <p:ph type="title"/>
          </p:nvPr>
        </p:nvSpPr>
        <p:spPr>
          <a:xfrm>
            <a:off x="1269600" y="3840700"/>
            <a:ext cx="2640000" cy="5760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sz="2933" b="1">
                <a:solidFill>
                  <a:schemeClr val="accent1"/>
                </a:solidFill>
              </a:defRPr>
            </a:lvl1pPr>
            <a:lvl2pPr lvl="1" algn="ctr" rtl="0">
              <a:spcBef>
                <a:spcPts val="0"/>
              </a:spcBef>
              <a:spcAft>
                <a:spcPts val="0"/>
              </a:spcAft>
              <a:buSzPts val="2500"/>
              <a:buNone/>
              <a:defRPr sz="3333"/>
            </a:lvl2pPr>
            <a:lvl3pPr lvl="2" algn="ctr" rtl="0">
              <a:spcBef>
                <a:spcPts val="0"/>
              </a:spcBef>
              <a:spcAft>
                <a:spcPts val="0"/>
              </a:spcAft>
              <a:buSzPts val="2500"/>
              <a:buNone/>
              <a:defRPr sz="3333"/>
            </a:lvl3pPr>
            <a:lvl4pPr lvl="3" algn="ctr" rtl="0">
              <a:spcBef>
                <a:spcPts val="0"/>
              </a:spcBef>
              <a:spcAft>
                <a:spcPts val="0"/>
              </a:spcAft>
              <a:buSzPts val="2500"/>
              <a:buNone/>
              <a:defRPr sz="3333"/>
            </a:lvl4pPr>
            <a:lvl5pPr lvl="4" algn="ctr" rtl="0">
              <a:spcBef>
                <a:spcPts val="0"/>
              </a:spcBef>
              <a:spcAft>
                <a:spcPts val="0"/>
              </a:spcAft>
              <a:buSzPts val="2500"/>
              <a:buNone/>
              <a:defRPr sz="3333"/>
            </a:lvl5pPr>
            <a:lvl6pPr lvl="5" algn="ctr" rtl="0">
              <a:spcBef>
                <a:spcPts val="0"/>
              </a:spcBef>
              <a:spcAft>
                <a:spcPts val="0"/>
              </a:spcAft>
              <a:buSzPts val="2500"/>
              <a:buNone/>
              <a:defRPr sz="3333"/>
            </a:lvl6pPr>
            <a:lvl7pPr lvl="6" algn="ctr" rtl="0">
              <a:spcBef>
                <a:spcPts val="0"/>
              </a:spcBef>
              <a:spcAft>
                <a:spcPts val="0"/>
              </a:spcAft>
              <a:buSzPts val="2500"/>
              <a:buNone/>
              <a:defRPr sz="3333"/>
            </a:lvl7pPr>
            <a:lvl8pPr lvl="7" algn="ctr" rtl="0">
              <a:spcBef>
                <a:spcPts val="0"/>
              </a:spcBef>
              <a:spcAft>
                <a:spcPts val="0"/>
              </a:spcAft>
              <a:buSzPts val="2500"/>
              <a:buNone/>
              <a:defRPr sz="3333"/>
            </a:lvl8pPr>
            <a:lvl9pPr lvl="8" algn="ctr" rtl="0">
              <a:spcBef>
                <a:spcPts val="0"/>
              </a:spcBef>
              <a:spcAft>
                <a:spcPts val="0"/>
              </a:spcAft>
              <a:buSzPts val="2500"/>
              <a:buNone/>
              <a:defRPr sz="3333"/>
            </a:lvl9pPr>
          </a:lstStyle>
          <a:p>
            <a:endParaRPr/>
          </a:p>
        </p:txBody>
      </p:sp>
      <p:sp>
        <p:nvSpPr>
          <p:cNvPr id="162" name="Google Shape;162;p17"/>
          <p:cNvSpPr txBox="1">
            <a:spLocks noGrp="1"/>
          </p:cNvSpPr>
          <p:nvPr>
            <p:ph type="subTitle" idx="1"/>
          </p:nvPr>
        </p:nvSpPr>
        <p:spPr>
          <a:xfrm>
            <a:off x="1269600" y="4419576"/>
            <a:ext cx="2640000" cy="1174400"/>
          </a:xfrm>
          <a:prstGeom prst="rect">
            <a:avLst/>
          </a:prstGeom>
          <a:noFill/>
          <a:ln>
            <a:noFill/>
          </a:ln>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a:solidFill>
                  <a:schemeClr val="dk1"/>
                </a:solidFill>
                <a:latin typeface="Roboto Slab"/>
                <a:ea typeface="Roboto Slab"/>
                <a:cs typeface="Roboto Slab"/>
                <a:sym typeface="Roboto Slab"/>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63" name="Google Shape;163;p17"/>
          <p:cNvSpPr txBox="1">
            <a:spLocks noGrp="1"/>
          </p:cNvSpPr>
          <p:nvPr>
            <p:ph type="title" idx="2"/>
          </p:nvPr>
        </p:nvSpPr>
        <p:spPr>
          <a:xfrm>
            <a:off x="4848000" y="3840684"/>
            <a:ext cx="2640000" cy="5760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sz="2933" b="1">
                <a:solidFill>
                  <a:schemeClr val="accent1"/>
                </a:solidFill>
              </a:defRPr>
            </a:lvl1pPr>
            <a:lvl2pPr lvl="1" algn="ctr" rtl="0">
              <a:spcBef>
                <a:spcPts val="0"/>
              </a:spcBef>
              <a:spcAft>
                <a:spcPts val="0"/>
              </a:spcAft>
              <a:buSzPts val="2500"/>
              <a:buNone/>
              <a:defRPr sz="3333"/>
            </a:lvl2pPr>
            <a:lvl3pPr lvl="2" algn="ctr" rtl="0">
              <a:spcBef>
                <a:spcPts val="0"/>
              </a:spcBef>
              <a:spcAft>
                <a:spcPts val="0"/>
              </a:spcAft>
              <a:buSzPts val="2500"/>
              <a:buNone/>
              <a:defRPr sz="3333"/>
            </a:lvl3pPr>
            <a:lvl4pPr lvl="3" algn="ctr" rtl="0">
              <a:spcBef>
                <a:spcPts val="0"/>
              </a:spcBef>
              <a:spcAft>
                <a:spcPts val="0"/>
              </a:spcAft>
              <a:buSzPts val="2500"/>
              <a:buNone/>
              <a:defRPr sz="3333"/>
            </a:lvl4pPr>
            <a:lvl5pPr lvl="4" algn="ctr" rtl="0">
              <a:spcBef>
                <a:spcPts val="0"/>
              </a:spcBef>
              <a:spcAft>
                <a:spcPts val="0"/>
              </a:spcAft>
              <a:buSzPts val="2500"/>
              <a:buNone/>
              <a:defRPr sz="3333"/>
            </a:lvl5pPr>
            <a:lvl6pPr lvl="5" algn="ctr" rtl="0">
              <a:spcBef>
                <a:spcPts val="0"/>
              </a:spcBef>
              <a:spcAft>
                <a:spcPts val="0"/>
              </a:spcAft>
              <a:buSzPts val="2500"/>
              <a:buNone/>
              <a:defRPr sz="3333"/>
            </a:lvl6pPr>
            <a:lvl7pPr lvl="6" algn="ctr" rtl="0">
              <a:spcBef>
                <a:spcPts val="0"/>
              </a:spcBef>
              <a:spcAft>
                <a:spcPts val="0"/>
              </a:spcAft>
              <a:buSzPts val="2500"/>
              <a:buNone/>
              <a:defRPr sz="3333"/>
            </a:lvl7pPr>
            <a:lvl8pPr lvl="7" algn="ctr" rtl="0">
              <a:spcBef>
                <a:spcPts val="0"/>
              </a:spcBef>
              <a:spcAft>
                <a:spcPts val="0"/>
              </a:spcAft>
              <a:buSzPts val="2500"/>
              <a:buNone/>
              <a:defRPr sz="3333"/>
            </a:lvl8pPr>
            <a:lvl9pPr lvl="8" algn="ctr" rtl="0">
              <a:spcBef>
                <a:spcPts val="0"/>
              </a:spcBef>
              <a:spcAft>
                <a:spcPts val="0"/>
              </a:spcAft>
              <a:buSzPts val="2500"/>
              <a:buNone/>
              <a:defRPr sz="3333"/>
            </a:lvl9pPr>
          </a:lstStyle>
          <a:p>
            <a:endParaRPr/>
          </a:p>
        </p:txBody>
      </p:sp>
      <p:sp>
        <p:nvSpPr>
          <p:cNvPr id="164" name="Google Shape;164;p17"/>
          <p:cNvSpPr txBox="1">
            <a:spLocks noGrp="1"/>
          </p:cNvSpPr>
          <p:nvPr>
            <p:ph type="subTitle" idx="3"/>
          </p:nvPr>
        </p:nvSpPr>
        <p:spPr>
          <a:xfrm>
            <a:off x="4848000" y="4419539"/>
            <a:ext cx="2640000" cy="1176400"/>
          </a:xfrm>
          <a:prstGeom prst="rect">
            <a:avLst/>
          </a:prstGeom>
          <a:noFill/>
          <a:ln>
            <a:noFill/>
          </a:ln>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a:solidFill>
                  <a:schemeClr val="dk1"/>
                </a:solidFill>
                <a:latin typeface="Roboto Slab"/>
                <a:ea typeface="Roboto Slab"/>
                <a:cs typeface="Roboto Slab"/>
                <a:sym typeface="Roboto Slab"/>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65" name="Google Shape;165;p17"/>
          <p:cNvSpPr txBox="1">
            <a:spLocks noGrp="1"/>
          </p:cNvSpPr>
          <p:nvPr>
            <p:ph type="title" idx="4"/>
          </p:nvPr>
        </p:nvSpPr>
        <p:spPr>
          <a:xfrm>
            <a:off x="8426400" y="3840684"/>
            <a:ext cx="2640000" cy="5760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sz="2933" b="1">
                <a:solidFill>
                  <a:schemeClr val="accent1"/>
                </a:solidFill>
              </a:defRPr>
            </a:lvl1pPr>
            <a:lvl2pPr lvl="1" algn="ctr" rtl="0">
              <a:spcBef>
                <a:spcPts val="0"/>
              </a:spcBef>
              <a:spcAft>
                <a:spcPts val="0"/>
              </a:spcAft>
              <a:buSzPts val="2500"/>
              <a:buNone/>
              <a:defRPr sz="3333"/>
            </a:lvl2pPr>
            <a:lvl3pPr lvl="2" algn="ctr" rtl="0">
              <a:spcBef>
                <a:spcPts val="0"/>
              </a:spcBef>
              <a:spcAft>
                <a:spcPts val="0"/>
              </a:spcAft>
              <a:buSzPts val="2500"/>
              <a:buNone/>
              <a:defRPr sz="3333"/>
            </a:lvl3pPr>
            <a:lvl4pPr lvl="3" algn="ctr" rtl="0">
              <a:spcBef>
                <a:spcPts val="0"/>
              </a:spcBef>
              <a:spcAft>
                <a:spcPts val="0"/>
              </a:spcAft>
              <a:buSzPts val="2500"/>
              <a:buNone/>
              <a:defRPr sz="3333"/>
            </a:lvl4pPr>
            <a:lvl5pPr lvl="4" algn="ctr" rtl="0">
              <a:spcBef>
                <a:spcPts val="0"/>
              </a:spcBef>
              <a:spcAft>
                <a:spcPts val="0"/>
              </a:spcAft>
              <a:buSzPts val="2500"/>
              <a:buNone/>
              <a:defRPr sz="3333"/>
            </a:lvl5pPr>
            <a:lvl6pPr lvl="5" algn="ctr" rtl="0">
              <a:spcBef>
                <a:spcPts val="0"/>
              </a:spcBef>
              <a:spcAft>
                <a:spcPts val="0"/>
              </a:spcAft>
              <a:buSzPts val="2500"/>
              <a:buNone/>
              <a:defRPr sz="3333"/>
            </a:lvl6pPr>
            <a:lvl7pPr lvl="6" algn="ctr" rtl="0">
              <a:spcBef>
                <a:spcPts val="0"/>
              </a:spcBef>
              <a:spcAft>
                <a:spcPts val="0"/>
              </a:spcAft>
              <a:buSzPts val="2500"/>
              <a:buNone/>
              <a:defRPr sz="3333"/>
            </a:lvl7pPr>
            <a:lvl8pPr lvl="7" algn="ctr" rtl="0">
              <a:spcBef>
                <a:spcPts val="0"/>
              </a:spcBef>
              <a:spcAft>
                <a:spcPts val="0"/>
              </a:spcAft>
              <a:buSzPts val="2500"/>
              <a:buNone/>
              <a:defRPr sz="3333"/>
            </a:lvl8pPr>
            <a:lvl9pPr lvl="8" algn="ctr" rtl="0">
              <a:spcBef>
                <a:spcPts val="0"/>
              </a:spcBef>
              <a:spcAft>
                <a:spcPts val="0"/>
              </a:spcAft>
              <a:buSzPts val="2500"/>
              <a:buNone/>
              <a:defRPr sz="3333"/>
            </a:lvl9pPr>
          </a:lstStyle>
          <a:p>
            <a:endParaRPr/>
          </a:p>
        </p:txBody>
      </p:sp>
      <p:sp>
        <p:nvSpPr>
          <p:cNvPr id="166" name="Google Shape;166;p17"/>
          <p:cNvSpPr txBox="1">
            <a:spLocks noGrp="1"/>
          </p:cNvSpPr>
          <p:nvPr>
            <p:ph type="subTitle" idx="5"/>
          </p:nvPr>
        </p:nvSpPr>
        <p:spPr>
          <a:xfrm>
            <a:off x="8426400" y="4419517"/>
            <a:ext cx="2640000" cy="1176000"/>
          </a:xfrm>
          <a:prstGeom prst="rect">
            <a:avLst/>
          </a:prstGeom>
          <a:noFill/>
          <a:ln>
            <a:noFill/>
          </a:ln>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a:solidFill>
                  <a:schemeClr val="dk1"/>
                </a:solidFill>
                <a:latin typeface="Roboto Slab"/>
                <a:ea typeface="Roboto Slab"/>
                <a:cs typeface="Roboto Slab"/>
                <a:sym typeface="Roboto Slab"/>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67" name="Google Shape;167;p17"/>
          <p:cNvSpPr txBox="1">
            <a:spLocks noGrp="1"/>
          </p:cNvSpPr>
          <p:nvPr>
            <p:ph type="title" idx="6"/>
          </p:nvPr>
        </p:nvSpPr>
        <p:spPr>
          <a:xfrm>
            <a:off x="960000" y="720000"/>
            <a:ext cx="10272000" cy="763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4000"/>
              <a:buNone/>
              <a:defRPr sz="5333" b="1"/>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168" name="Google Shape;168;p17"/>
          <p:cNvSpPr/>
          <p:nvPr/>
        </p:nvSpPr>
        <p:spPr>
          <a:xfrm>
            <a:off x="1269600" y="-1849899"/>
            <a:ext cx="2886248" cy="2361449"/>
          </a:xfrm>
          <a:custGeom>
            <a:avLst/>
            <a:gdLst/>
            <a:ahLst/>
            <a:cxnLst/>
            <a:rect l="l" t="t" r="r" b="b"/>
            <a:pathLst>
              <a:path w="40401" h="33055" extrusionOk="0">
                <a:moveTo>
                  <a:pt x="7436" y="1"/>
                </a:moveTo>
                <a:cubicBezTo>
                  <a:pt x="7202" y="1"/>
                  <a:pt x="6960" y="95"/>
                  <a:pt x="6744" y="317"/>
                </a:cubicBezTo>
                <a:cubicBezTo>
                  <a:pt x="1955" y="5355"/>
                  <a:pt x="0" y="12762"/>
                  <a:pt x="1624" y="19523"/>
                </a:cubicBezTo>
                <a:cubicBezTo>
                  <a:pt x="2519" y="23202"/>
                  <a:pt x="4441" y="26516"/>
                  <a:pt x="7573" y="28703"/>
                </a:cubicBezTo>
                <a:cubicBezTo>
                  <a:pt x="10920" y="31023"/>
                  <a:pt x="14798" y="32482"/>
                  <a:pt x="18858" y="32929"/>
                </a:cubicBezTo>
                <a:cubicBezTo>
                  <a:pt x="19601" y="33013"/>
                  <a:pt x="20349" y="33054"/>
                  <a:pt x="21096" y="33054"/>
                </a:cubicBezTo>
                <a:cubicBezTo>
                  <a:pt x="27744" y="33054"/>
                  <a:pt x="34359" y="29775"/>
                  <a:pt x="37666" y="23832"/>
                </a:cubicBezTo>
                <a:cubicBezTo>
                  <a:pt x="39555" y="20434"/>
                  <a:pt x="40367" y="16491"/>
                  <a:pt x="40384" y="12613"/>
                </a:cubicBezTo>
                <a:cubicBezTo>
                  <a:pt x="40400" y="9050"/>
                  <a:pt x="39737" y="4874"/>
                  <a:pt x="37219" y="2140"/>
                </a:cubicBezTo>
                <a:cubicBezTo>
                  <a:pt x="36202" y="1036"/>
                  <a:pt x="34710" y="862"/>
                  <a:pt x="33227" y="862"/>
                </a:cubicBezTo>
                <a:cubicBezTo>
                  <a:pt x="32544" y="862"/>
                  <a:pt x="31864" y="899"/>
                  <a:pt x="31233" y="899"/>
                </a:cubicBezTo>
                <a:cubicBezTo>
                  <a:pt x="31156" y="899"/>
                  <a:pt x="31080" y="899"/>
                  <a:pt x="31004" y="897"/>
                </a:cubicBezTo>
                <a:lnTo>
                  <a:pt x="23431" y="748"/>
                </a:lnTo>
                <a:lnTo>
                  <a:pt x="8269" y="450"/>
                </a:lnTo>
                <a:cubicBezTo>
                  <a:pt x="8067" y="181"/>
                  <a:pt x="7759" y="1"/>
                  <a:pt x="7436" y="1"/>
                </a:cubicBezTo>
                <a:close/>
              </a:path>
            </a:pathLst>
          </a:custGeom>
          <a:solidFill>
            <a:schemeClr val="l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69" name="Google Shape;169;p17"/>
          <p:cNvSpPr/>
          <p:nvPr/>
        </p:nvSpPr>
        <p:spPr>
          <a:xfrm rot="-5400000">
            <a:off x="629106" y="5941544"/>
            <a:ext cx="2040151" cy="1802760"/>
          </a:xfrm>
          <a:custGeom>
            <a:avLst/>
            <a:gdLst/>
            <a:ahLst/>
            <a:cxnLst/>
            <a:rect l="l" t="t" r="r" b="b"/>
            <a:pathLst>
              <a:path w="51454" h="45463" extrusionOk="0">
                <a:moveTo>
                  <a:pt x="18743" y="1"/>
                </a:moveTo>
                <a:cubicBezTo>
                  <a:pt x="17752" y="1"/>
                  <a:pt x="16763" y="15"/>
                  <a:pt x="15776" y="39"/>
                </a:cubicBezTo>
                <a:cubicBezTo>
                  <a:pt x="10805" y="155"/>
                  <a:pt x="5850" y="619"/>
                  <a:pt x="929" y="1414"/>
                </a:cubicBezTo>
                <a:cubicBezTo>
                  <a:pt x="1" y="1563"/>
                  <a:pt x="17" y="2590"/>
                  <a:pt x="547" y="3121"/>
                </a:cubicBezTo>
                <a:cubicBezTo>
                  <a:pt x="929" y="7595"/>
                  <a:pt x="1243" y="12069"/>
                  <a:pt x="1475" y="16543"/>
                </a:cubicBezTo>
                <a:cubicBezTo>
                  <a:pt x="1520" y="17196"/>
                  <a:pt x="1989" y="17570"/>
                  <a:pt x="2574" y="17570"/>
                </a:cubicBezTo>
                <a:cubicBezTo>
                  <a:pt x="2643" y="17570"/>
                  <a:pt x="2713" y="17564"/>
                  <a:pt x="2784" y="17554"/>
                </a:cubicBezTo>
                <a:cubicBezTo>
                  <a:pt x="7275" y="16858"/>
                  <a:pt x="11783" y="16228"/>
                  <a:pt x="16323" y="16112"/>
                </a:cubicBezTo>
                <a:cubicBezTo>
                  <a:pt x="17030" y="16095"/>
                  <a:pt x="17756" y="16079"/>
                  <a:pt x="18492" y="16079"/>
                </a:cubicBezTo>
                <a:cubicBezTo>
                  <a:pt x="21898" y="16079"/>
                  <a:pt x="25505" y="16413"/>
                  <a:pt x="28271" y="18416"/>
                </a:cubicBezTo>
                <a:cubicBezTo>
                  <a:pt x="29779" y="19526"/>
                  <a:pt x="30939" y="21166"/>
                  <a:pt x="31104" y="23056"/>
                </a:cubicBezTo>
                <a:cubicBezTo>
                  <a:pt x="31303" y="25110"/>
                  <a:pt x="30226" y="26734"/>
                  <a:pt x="28619" y="27894"/>
                </a:cubicBezTo>
                <a:cubicBezTo>
                  <a:pt x="25553" y="30131"/>
                  <a:pt x="21642" y="30744"/>
                  <a:pt x="17947" y="30844"/>
                </a:cubicBezTo>
                <a:cubicBezTo>
                  <a:pt x="17430" y="30858"/>
                  <a:pt x="16913" y="30864"/>
                  <a:pt x="16396" y="30864"/>
                </a:cubicBezTo>
                <a:cubicBezTo>
                  <a:pt x="14199" y="30864"/>
                  <a:pt x="12007" y="30761"/>
                  <a:pt x="9819" y="30761"/>
                </a:cubicBezTo>
                <a:cubicBezTo>
                  <a:pt x="7660" y="30761"/>
                  <a:pt x="5504" y="30861"/>
                  <a:pt x="3348" y="31258"/>
                </a:cubicBezTo>
                <a:cubicBezTo>
                  <a:pt x="2900" y="31341"/>
                  <a:pt x="2602" y="31822"/>
                  <a:pt x="2602" y="32252"/>
                </a:cubicBezTo>
                <a:lnTo>
                  <a:pt x="2254" y="43189"/>
                </a:lnTo>
                <a:cubicBezTo>
                  <a:pt x="2224" y="43860"/>
                  <a:pt x="2731" y="44196"/>
                  <a:pt x="3244" y="44196"/>
                </a:cubicBezTo>
                <a:cubicBezTo>
                  <a:pt x="3301" y="44196"/>
                  <a:pt x="3358" y="44192"/>
                  <a:pt x="3414" y="44183"/>
                </a:cubicBezTo>
                <a:cubicBezTo>
                  <a:pt x="3464" y="44200"/>
                  <a:pt x="3497" y="44200"/>
                  <a:pt x="3547" y="44217"/>
                </a:cubicBezTo>
                <a:cubicBezTo>
                  <a:pt x="8278" y="44933"/>
                  <a:pt x="13084" y="45462"/>
                  <a:pt x="17880" y="45462"/>
                </a:cubicBezTo>
                <a:cubicBezTo>
                  <a:pt x="21297" y="45462"/>
                  <a:pt x="24710" y="45193"/>
                  <a:pt x="28088" y="44531"/>
                </a:cubicBezTo>
                <a:cubicBezTo>
                  <a:pt x="35512" y="43057"/>
                  <a:pt x="42588" y="39610"/>
                  <a:pt x="46830" y="33114"/>
                </a:cubicBezTo>
                <a:cubicBezTo>
                  <a:pt x="50807" y="27033"/>
                  <a:pt x="51453" y="19161"/>
                  <a:pt x="48189" y="12632"/>
                </a:cubicBezTo>
                <a:cubicBezTo>
                  <a:pt x="44759" y="5772"/>
                  <a:pt x="37401" y="2143"/>
                  <a:pt x="30160" y="867"/>
                </a:cubicBezTo>
                <a:cubicBezTo>
                  <a:pt x="26397" y="209"/>
                  <a:pt x="22561" y="1"/>
                  <a:pt x="18743" y="1"/>
                </a:cubicBezTo>
                <a:close/>
              </a:path>
            </a:pathLst>
          </a:custGeom>
          <a:solidFill>
            <a:schemeClr val="accent4"/>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70" name="Google Shape;170;p17"/>
          <p:cNvSpPr/>
          <p:nvPr/>
        </p:nvSpPr>
        <p:spPr>
          <a:xfrm rot="-5779075">
            <a:off x="7657122" y="6115979"/>
            <a:ext cx="870748" cy="1182277"/>
          </a:xfrm>
          <a:custGeom>
            <a:avLst/>
            <a:gdLst/>
            <a:ahLst/>
            <a:cxnLst/>
            <a:rect l="l" t="t" r="r" b="b"/>
            <a:pathLst>
              <a:path w="23582" h="32019" extrusionOk="0">
                <a:moveTo>
                  <a:pt x="1443" y="0"/>
                </a:moveTo>
                <a:cubicBezTo>
                  <a:pt x="878" y="0"/>
                  <a:pt x="414" y="425"/>
                  <a:pt x="382" y="978"/>
                </a:cubicBezTo>
                <a:cubicBezTo>
                  <a:pt x="100" y="7441"/>
                  <a:pt x="117" y="26978"/>
                  <a:pt x="1" y="30309"/>
                </a:cubicBezTo>
                <a:cubicBezTo>
                  <a:pt x="1" y="30773"/>
                  <a:pt x="282" y="31187"/>
                  <a:pt x="730" y="31336"/>
                </a:cubicBezTo>
                <a:cubicBezTo>
                  <a:pt x="2337" y="31798"/>
                  <a:pt x="3906" y="32019"/>
                  <a:pt x="5425" y="32019"/>
                </a:cubicBezTo>
                <a:cubicBezTo>
                  <a:pt x="11204" y="32019"/>
                  <a:pt x="16269" y="28830"/>
                  <a:pt x="20035" y="23647"/>
                </a:cubicBezTo>
                <a:cubicBezTo>
                  <a:pt x="23581" y="18759"/>
                  <a:pt x="23532" y="13754"/>
                  <a:pt x="20367" y="9479"/>
                </a:cubicBezTo>
                <a:cubicBezTo>
                  <a:pt x="15196" y="2503"/>
                  <a:pt x="8817" y="581"/>
                  <a:pt x="1476" y="1"/>
                </a:cubicBezTo>
                <a:cubicBezTo>
                  <a:pt x="1465" y="0"/>
                  <a:pt x="1454" y="0"/>
                  <a:pt x="1443" y="0"/>
                </a:cubicBezTo>
                <a:close/>
              </a:path>
            </a:pathLst>
          </a:custGeom>
          <a:solidFill>
            <a:schemeClr val="accent6"/>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71" name="Google Shape;171;p17"/>
          <p:cNvSpPr/>
          <p:nvPr/>
        </p:nvSpPr>
        <p:spPr>
          <a:xfrm>
            <a:off x="-1278223" y="-466344"/>
            <a:ext cx="3740427" cy="1673583"/>
          </a:xfrm>
          <a:custGeom>
            <a:avLst/>
            <a:gdLst/>
            <a:ahLst/>
            <a:cxnLst/>
            <a:rect l="l" t="t" r="r" b="b"/>
            <a:pathLst>
              <a:path w="69280" h="30998" extrusionOk="0">
                <a:moveTo>
                  <a:pt x="59595" y="0"/>
                </a:moveTo>
                <a:cubicBezTo>
                  <a:pt x="53916" y="0"/>
                  <a:pt x="48230" y="635"/>
                  <a:pt x="42551" y="1117"/>
                </a:cubicBezTo>
                <a:cubicBezTo>
                  <a:pt x="33801" y="1863"/>
                  <a:pt x="25019" y="2360"/>
                  <a:pt x="16219" y="2642"/>
                </a:cubicBezTo>
                <a:cubicBezTo>
                  <a:pt x="11265" y="2791"/>
                  <a:pt x="6310" y="2874"/>
                  <a:pt x="1372" y="2874"/>
                </a:cubicBezTo>
                <a:cubicBezTo>
                  <a:pt x="1365" y="2874"/>
                  <a:pt x="1359" y="2873"/>
                  <a:pt x="1353" y="2873"/>
                </a:cubicBezTo>
                <a:cubicBezTo>
                  <a:pt x="647" y="2873"/>
                  <a:pt x="1" y="3774"/>
                  <a:pt x="477" y="4415"/>
                </a:cubicBezTo>
                <a:cubicBezTo>
                  <a:pt x="7255" y="13313"/>
                  <a:pt x="14198" y="22063"/>
                  <a:pt x="21290" y="30696"/>
                </a:cubicBezTo>
                <a:cubicBezTo>
                  <a:pt x="21466" y="30901"/>
                  <a:pt x="21745" y="30997"/>
                  <a:pt x="22020" y="30997"/>
                </a:cubicBezTo>
                <a:cubicBezTo>
                  <a:pt x="22211" y="30997"/>
                  <a:pt x="22400" y="30950"/>
                  <a:pt x="22550" y="30862"/>
                </a:cubicBezTo>
                <a:lnTo>
                  <a:pt x="61790" y="7696"/>
                </a:lnTo>
                <a:lnTo>
                  <a:pt x="64623" y="6006"/>
                </a:lnTo>
                <a:cubicBezTo>
                  <a:pt x="65270" y="5624"/>
                  <a:pt x="66214" y="5260"/>
                  <a:pt x="66628" y="4581"/>
                </a:cubicBezTo>
                <a:cubicBezTo>
                  <a:pt x="66777" y="4332"/>
                  <a:pt x="66844" y="4034"/>
                  <a:pt x="66811" y="3735"/>
                </a:cubicBezTo>
                <a:cubicBezTo>
                  <a:pt x="67391" y="3321"/>
                  <a:pt x="67971" y="2907"/>
                  <a:pt x="68551" y="2493"/>
                </a:cubicBezTo>
                <a:cubicBezTo>
                  <a:pt x="69180" y="2029"/>
                  <a:pt x="69280" y="736"/>
                  <a:pt x="68302" y="603"/>
                </a:cubicBezTo>
                <a:cubicBezTo>
                  <a:pt x="65403" y="166"/>
                  <a:pt x="62500" y="0"/>
                  <a:pt x="59595" y="0"/>
                </a:cubicBezTo>
                <a:close/>
              </a:path>
            </a:pathLst>
          </a:custGeom>
          <a:solidFill>
            <a:schemeClr val="accent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72" name="Google Shape;172;p17"/>
          <p:cNvSpPr/>
          <p:nvPr/>
        </p:nvSpPr>
        <p:spPr>
          <a:xfrm rot="2347016">
            <a:off x="11198540" y="301481"/>
            <a:ext cx="2433176" cy="1990828"/>
          </a:xfrm>
          <a:custGeom>
            <a:avLst/>
            <a:gdLst/>
            <a:ahLst/>
            <a:cxnLst/>
            <a:rect l="l" t="t" r="r" b="b"/>
            <a:pathLst>
              <a:path w="40401" h="33055" extrusionOk="0">
                <a:moveTo>
                  <a:pt x="7436" y="1"/>
                </a:moveTo>
                <a:cubicBezTo>
                  <a:pt x="7202" y="1"/>
                  <a:pt x="6960" y="95"/>
                  <a:pt x="6744" y="317"/>
                </a:cubicBezTo>
                <a:cubicBezTo>
                  <a:pt x="1955" y="5355"/>
                  <a:pt x="0" y="12762"/>
                  <a:pt x="1624" y="19523"/>
                </a:cubicBezTo>
                <a:cubicBezTo>
                  <a:pt x="2519" y="23202"/>
                  <a:pt x="4441" y="26516"/>
                  <a:pt x="7573" y="28703"/>
                </a:cubicBezTo>
                <a:cubicBezTo>
                  <a:pt x="10920" y="31023"/>
                  <a:pt x="14798" y="32482"/>
                  <a:pt x="18858" y="32929"/>
                </a:cubicBezTo>
                <a:cubicBezTo>
                  <a:pt x="19601" y="33013"/>
                  <a:pt x="20349" y="33054"/>
                  <a:pt x="21096" y="33054"/>
                </a:cubicBezTo>
                <a:cubicBezTo>
                  <a:pt x="27744" y="33054"/>
                  <a:pt x="34359" y="29775"/>
                  <a:pt x="37666" y="23832"/>
                </a:cubicBezTo>
                <a:cubicBezTo>
                  <a:pt x="39555" y="20434"/>
                  <a:pt x="40367" y="16491"/>
                  <a:pt x="40384" y="12613"/>
                </a:cubicBezTo>
                <a:cubicBezTo>
                  <a:pt x="40400" y="9050"/>
                  <a:pt x="39737" y="4874"/>
                  <a:pt x="37219" y="2140"/>
                </a:cubicBezTo>
                <a:cubicBezTo>
                  <a:pt x="36202" y="1036"/>
                  <a:pt x="34710" y="862"/>
                  <a:pt x="33227" y="862"/>
                </a:cubicBezTo>
                <a:cubicBezTo>
                  <a:pt x="32544" y="862"/>
                  <a:pt x="31864" y="899"/>
                  <a:pt x="31233" y="899"/>
                </a:cubicBezTo>
                <a:cubicBezTo>
                  <a:pt x="31156" y="899"/>
                  <a:pt x="31080" y="899"/>
                  <a:pt x="31004" y="897"/>
                </a:cubicBezTo>
                <a:lnTo>
                  <a:pt x="23431" y="748"/>
                </a:lnTo>
                <a:lnTo>
                  <a:pt x="8269" y="450"/>
                </a:lnTo>
                <a:cubicBezTo>
                  <a:pt x="8067" y="181"/>
                  <a:pt x="7759" y="1"/>
                  <a:pt x="7436" y="1"/>
                </a:cubicBezTo>
                <a:close/>
              </a:path>
            </a:pathLst>
          </a:cu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73" name="Google Shape;173;p17"/>
          <p:cNvSpPr/>
          <p:nvPr/>
        </p:nvSpPr>
        <p:spPr>
          <a:xfrm rot="10019787">
            <a:off x="3311087" y="-1430094"/>
            <a:ext cx="1617997" cy="1993628"/>
          </a:xfrm>
          <a:custGeom>
            <a:avLst/>
            <a:gdLst/>
            <a:ahLst/>
            <a:cxnLst/>
            <a:rect l="l" t="t" r="r" b="b"/>
            <a:pathLst>
              <a:path w="38827" h="47841" fill="none" extrusionOk="0">
                <a:moveTo>
                  <a:pt x="863" y="42257"/>
                </a:moveTo>
                <a:cubicBezTo>
                  <a:pt x="432" y="35545"/>
                  <a:pt x="1" y="28768"/>
                  <a:pt x="1244" y="22156"/>
                </a:cubicBezTo>
                <a:cubicBezTo>
                  <a:pt x="2470" y="15544"/>
                  <a:pt x="5536" y="9048"/>
                  <a:pt x="10921" y="5022"/>
                </a:cubicBezTo>
                <a:cubicBezTo>
                  <a:pt x="16290" y="995"/>
                  <a:pt x="24195" y="1"/>
                  <a:pt x="29746" y="3779"/>
                </a:cubicBezTo>
                <a:cubicBezTo>
                  <a:pt x="32629" y="5734"/>
                  <a:pt x="34684" y="8767"/>
                  <a:pt x="35927" y="12015"/>
                </a:cubicBezTo>
                <a:cubicBezTo>
                  <a:pt x="37186" y="15279"/>
                  <a:pt x="37716" y="18759"/>
                  <a:pt x="38031" y="22239"/>
                </a:cubicBezTo>
                <a:cubicBezTo>
                  <a:pt x="38827" y="30773"/>
                  <a:pt x="38479" y="39390"/>
                  <a:pt x="36971" y="47841"/>
                </a:cubicBezTo>
              </a:path>
            </a:pathLst>
          </a:custGeom>
          <a:noFill/>
          <a:ln w="15750" cap="flat" cmpd="sng">
            <a:solidFill>
              <a:schemeClr val="dk1"/>
            </a:solidFill>
            <a:prstDash val="solid"/>
            <a:miter lim="16571"/>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74" name="Google Shape;174;p17"/>
          <p:cNvSpPr/>
          <p:nvPr/>
        </p:nvSpPr>
        <p:spPr>
          <a:xfrm rot="-6332028">
            <a:off x="11605800" y="2067252"/>
            <a:ext cx="843061" cy="1085505"/>
          </a:xfrm>
          <a:custGeom>
            <a:avLst/>
            <a:gdLst/>
            <a:ahLst/>
            <a:cxnLst/>
            <a:rect l="l" t="t" r="r" b="b"/>
            <a:pathLst>
              <a:path w="24957" h="32134" extrusionOk="0">
                <a:moveTo>
                  <a:pt x="21809" y="1"/>
                </a:moveTo>
                <a:cubicBezTo>
                  <a:pt x="21721" y="1"/>
                  <a:pt x="21632" y="12"/>
                  <a:pt x="21543" y="36"/>
                </a:cubicBezTo>
                <a:cubicBezTo>
                  <a:pt x="15263" y="1892"/>
                  <a:pt x="9778" y="5786"/>
                  <a:pt x="5950" y="11089"/>
                </a:cubicBezTo>
                <a:cubicBezTo>
                  <a:pt x="1840" y="16823"/>
                  <a:pt x="1" y="24097"/>
                  <a:pt x="763" y="31107"/>
                </a:cubicBezTo>
                <a:cubicBezTo>
                  <a:pt x="835" y="31695"/>
                  <a:pt x="1229" y="32134"/>
                  <a:pt x="1796" y="32134"/>
                </a:cubicBezTo>
                <a:cubicBezTo>
                  <a:pt x="1884" y="32134"/>
                  <a:pt x="1976" y="32123"/>
                  <a:pt x="2072" y="32101"/>
                </a:cubicBezTo>
                <a:cubicBezTo>
                  <a:pt x="4773" y="31471"/>
                  <a:pt x="7458" y="31007"/>
                  <a:pt x="10192" y="30543"/>
                </a:cubicBezTo>
                <a:cubicBezTo>
                  <a:pt x="10540" y="30494"/>
                  <a:pt x="10904" y="30394"/>
                  <a:pt x="11219" y="30212"/>
                </a:cubicBezTo>
                <a:cubicBezTo>
                  <a:pt x="11667" y="29930"/>
                  <a:pt x="11865" y="29085"/>
                  <a:pt x="11832" y="28571"/>
                </a:cubicBezTo>
                <a:cubicBezTo>
                  <a:pt x="11219" y="20452"/>
                  <a:pt x="16340" y="13011"/>
                  <a:pt x="24145" y="10691"/>
                </a:cubicBezTo>
                <a:cubicBezTo>
                  <a:pt x="24526" y="10575"/>
                  <a:pt x="24957" y="10145"/>
                  <a:pt x="24907" y="9697"/>
                </a:cubicBezTo>
                <a:cubicBezTo>
                  <a:pt x="24509" y="6648"/>
                  <a:pt x="23813" y="3649"/>
                  <a:pt x="22819" y="765"/>
                </a:cubicBezTo>
                <a:cubicBezTo>
                  <a:pt x="22680" y="307"/>
                  <a:pt x="22262" y="1"/>
                  <a:pt x="21809" y="1"/>
                </a:cubicBezTo>
                <a:close/>
              </a:path>
            </a:pathLst>
          </a:custGeom>
          <a:solidFill>
            <a:schemeClr val="dk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75" name="Google Shape;175;p17"/>
          <p:cNvSpPr/>
          <p:nvPr/>
        </p:nvSpPr>
        <p:spPr>
          <a:xfrm rot="-5801112">
            <a:off x="6281133" y="5533889"/>
            <a:ext cx="2509837" cy="3717844"/>
          </a:xfrm>
          <a:custGeom>
            <a:avLst/>
            <a:gdLst/>
            <a:ahLst/>
            <a:cxnLst/>
            <a:rect l="l" t="t" r="r" b="b"/>
            <a:pathLst>
              <a:path w="62970" h="93278" fill="none" extrusionOk="0">
                <a:moveTo>
                  <a:pt x="40384" y="0"/>
                </a:moveTo>
                <a:cubicBezTo>
                  <a:pt x="37152" y="6612"/>
                  <a:pt x="38296" y="15096"/>
                  <a:pt x="43151" y="20614"/>
                </a:cubicBezTo>
                <a:cubicBezTo>
                  <a:pt x="45836" y="23663"/>
                  <a:pt x="49415" y="25751"/>
                  <a:pt x="52795" y="28038"/>
                </a:cubicBezTo>
                <a:cubicBezTo>
                  <a:pt x="56159" y="30308"/>
                  <a:pt x="59490" y="32960"/>
                  <a:pt x="61230" y="36638"/>
                </a:cubicBezTo>
                <a:cubicBezTo>
                  <a:pt x="62970" y="40301"/>
                  <a:pt x="62688" y="45255"/>
                  <a:pt x="59540" y="47840"/>
                </a:cubicBezTo>
                <a:cubicBezTo>
                  <a:pt x="56242" y="50558"/>
                  <a:pt x="51304" y="49845"/>
                  <a:pt x="47459" y="51685"/>
                </a:cubicBezTo>
                <a:cubicBezTo>
                  <a:pt x="46001" y="52364"/>
                  <a:pt x="44626" y="53624"/>
                  <a:pt x="44576" y="55214"/>
                </a:cubicBezTo>
                <a:cubicBezTo>
                  <a:pt x="44543" y="56225"/>
                  <a:pt x="45024" y="57153"/>
                  <a:pt x="45554" y="58015"/>
                </a:cubicBezTo>
                <a:cubicBezTo>
                  <a:pt x="48023" y="62091"/>
                  <a:pt x="51503" y="65754"/>
                  <a:pt x="52431" y="70427"/>
                </a:cubicBezTo>
                <a:cubicBezTo>
                  <a:pt x="53674" y="76607"/>
                  <a:pt x="49945" y="82971"/>
                  <a:pt x="44742" y="86517"/>
                </a:cubicBezTo>
                <a:cubicBezTo>
                  <a:pt x="39555" y="90063"/>
                  <a:pt x="33126" y="91306"/>
                  <a:pt x="26862" y="92052"/>
                </a:cubicBezTo>
                <a:cubicBezTo>
                  <a:pt x="17947" y="93095"/>
                  <a:pt x="8965" y="93278"/>
                  <a:pt x="0" y="92598"/>
                </a:cubicBezTo>
              </a:path>
            </a:pathLst>
          </a:custGeom>
          <a:noFill/>
          <a:ln w="15750" cap="flat" cmpd="sng">
            <a:solidFill>
              <a:schemeClr val="dk1"/>
            </a:solidFill>
            <a:prstDash val="solid"/>
            <a:miter lim="16571"/>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2692141779"/>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matchingName="Title and four columns">
  <p:cSld name="Title and four columns">
    <p:spTree>
      <p:nvGrpSpPr>
        <p:cNvPr id="1" name="Shape 176"/>
        <p:cNvGrpSpPr/>
        <p:nvPr/>
      </p:nvGrpSpPr>
      <p:grpSpPr>
        <a:xfrm>
          <a:off x="0" y="0"/>
          <a:ext cx="0" cy="0"/>
          <a:chOff x="0" y="0"/>
          <a:chExt cx="0" cy="0"/>
        </a:xfrm>
      </p:grpSpPr>
      <p:sp>
        <p:nvSpPr>
          <p:cNvPr id="177" name="Google Shape;177;p18"/>
          <p:cNvSpPr/>
          <p:nvPr/>
        </p:nvSpPr>
        <p:spPr>
          <a:xfrm>
            <a:off x="-1278223" y="-466344"/>
            <a:ext cx="3740427" cy="1673583"/>
          </a:xfrm>
          <a:custGeom>
            <a:avLst/>
            <a:gdLst/>
            <a:ahLst/>
            <a:cxnLst/>
            <a:rect l="l" t="t" r="r" b="b"/>
            <a:pathLst>
              <a:path w="69280" h="30998" extrusionOk="0">
                <a:moveTo>
                  <a:pt x="59595" y="0"/>
                </a:moveTo>
                <a:cubicBezTo>
                  <a:pt x="53916" y="0"/>
                  <a:pt x="48230" y="635"/>
                  <a:pt x="42551" y="1117"/>
                </a:cubicBezTo>
                <a:cubicBezTo>
                  <a:pt x="33801" y="1863"/>
                  <a:pt x="25019" y="2360"/>
                  <a:pt x="16219" y="2642"/>
                </a:cubicBezTo>
                <a:cubicBezTo>
                  <a:pt x="11265" y="2791"/>
                  <a:pt x="6310" y="2874"/>
                  <a:pt x="1372" y="2874"/>
                </a:cubicBezTo>
                <a:cubicBezTo>
                  <a:pt x="1365" y="2874"/>
                  <a:pt x="1359" y="2873"/>
                  <a:pt x="1353" y="2873"/>
                </a:cubicBezTo>
                <a:cubicBezTo>
                  <a:pt x="647" y="2873"/>
                  <a:pt x="1" y="3774"/>
                  <a:pt x="477" y="4415"/>
                </a:cubicBezTo>
                <a:cubicBezTo>
                  <a:pt x="7255" y="13313"/>
                  <a:pt x="14198" y="22063"/>
                  <a:pt x="21290" y="30696"/>
                </a:cubicBezTo>
                <a:cubicBezTo>
                  <a:pt x="21466" y="30901"/>
                  <a:pt x="21745" y="30997"/>
                  <a:pt x="22020" y="30997"/>
                </a:cubicBezTo>
                <a:cubicBezTo>
                  <a:pt x="22211" y="30997"/>
                  <a:pt x="22400" y="30950"/>
                  <a:pt x="22550" y="30862"/>
                </a:cubicBezTo>
                <a:lnTo>
                  <a:pt x="61790" y="7696"/>
                </a:lnTo>
                <a:lnTo>
                  <a:pt x="64623" y="6006"/>
                </a:lnTo>
                <a:cubicBezTo>
                  <a:pt x="65270" y="5624"/>
                  <a:pt x="66214" y="5260"/>
                  <a:pt x="66628" y="4581"/>
                </a:cubicBezTo>
                <a:cubicBezTo>
                  <a:pt x="66777" y="4332"/>
                  <a:pt x="66844" y="4034"/>
                  <a:pt x="66811" y="3735"/>
                </a:cubicBezTo>
                <a:cubicBezTo>
                  <a:pt x="67391" y="3321"/>
                  <a:pt x="67971" y="2907"/>
                  <a:pt x="68551" y="2493"/>
                </a:cubicBezTo>
                <a:cubicBezTo>
                  <a:pt x="69180" y="2029"/>
                  <a:pt x="69280" y="736"/>
                  <a:pt x="68302" y="603"/>
                </a:cubicBezTo>
                <a:cubicBezTo>
                  <a:pt x="65403" y="166"/>
                  <a:pt x="62500" y="0"/>
                  <a:pt x="59595" y="0"/>
                </a:cubicBezTo>
                <a:close/>
              </a:path>
            </a:pathLst>
          </a:custGeom>
          <a:solidFill>
            <a:schemeClr val="accent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78" name="Google Shape;178;p18"/>
          <p:cNvSpPr txBox="1">
            <a:spLocks noGrp="1"/>
          </p:cNvSpPr>
          <p:nvPr>
            <p:ph type="title"/>
          </p:nvPr>
        </p:nvSpPr>
        <p:spPr>
          <a:xfrm>
            <a:off x="1071397" y="1553400"/>
            <a:ext cx="3600000" cy="703600"/>
          </a:xfrm>
          <a:prstGeom prst="rect">
            <a:avLst/>
          </a:prstGeom>
        </p:spPr>
        <p:txBody>
          <a:bodyPr spcFirstLastPara="1" wrap="square" lIns="91425" tIns="91425" rIns="91425" bIns="91425" anchor="ctr" anchorCtr="0">
            <a:noAutofit/>
          </a:bodyPr>
          <a:lstStyle>
            <a:lvl1pPr lvl="0" rtl="0">
              <a:spcBef>
                <a:spcPts val="533"/>
              </a:spcBef>
              <a:spcAft>
                <a:spcPts val="0"/>
              </a:spcAft>
              <a:buSzPts val="2500"/>
              <a:buNone/>
              <a:defRPr sz="2933">
                <a:solidFill>
                  <a:schemeClr val="accent1"/>
                </a:solidFill>
              </a:defRPr>
            </a:lvl1pPr>
            <a:lvl2pPr lvl="1" algn="ctr" rtl="0">
              <a:spcBef>
                <a:spcPts val="0"/>
              </a:spcBef>
              <a:spcAft>
                <a:spcPts val="0"/>
              </a:spcAft>
              <a:buSzPts val="2500"/>
              <a:buNone/>
              <a:defRPr sz="3333"/>
            </a:lvl2pPr>
            <a:lvl3pPr lvl="2" algn="ctr" rtl="0">
              <a:spcBef>
                <a:spcPts val="0"/>
              </a:spcBef>
              <a:spcAft>
                <a:spcPts val="0"/>
              </a:spcAft>
              <a:buSzPts val="2500"/>
              <a:buNone/>
              <a:defRPr sz="3333"/>
            </a:lvl3pPr>
            <a:lvl4pPr lvl="3" algn="ctr" rtl="0">
              <a:spcBef>
                <a:spcPts val="0"/>
              </a:spcBef>
              <a:spcAft>
                <a:spcPts val="0"/>
              </a:spcAft>
              <a:buSzPts val="2500"/>
              <a:buNone/>
              <a:defRPr sz="3333"/>
            </a:lvl4pPr>
            <a:lvl5pPr lvl="4" algn="ctr" rtl="0">
              <a:spcBef>
                <a:spcPts val="0"/>
              </a:spcBef>
              <a:spcAft>
                <a:spcPts val="0"/>
              </a:spcAft>
              <a:buSzPts val="2500"/>
              <a:buNone/>
              <a:defRPr sz="3333"/>
            </a:lvl5pPr>
            <a:lvl6pPr lvl="5" algn="ctr" rtl="0">
              <a:spcBef>
                <a:spcPts val="0"/>
              </a:spcBef>
              <a:spcAft>
                <a:spcPts val="0"/>
              </a:spcAft>
              <a:buSzPts val="2500"/>
              <a:buNone/>
              <a:defRPr sz="3333"/>
            </a:lvl6pPr>
            <a:lvl7pPr lvl="6" algn="ctr" rtl="0">
              <a:spcBef>
                <a:spcPts val="0"/>
              </a:spcBef>
              <a:spcAft>
                <a:spcPts val="0"/>
              </a:spcAft>
              <a:buSzPts val="2500"/>
              <a:buNone/>
              <a:defRPr sz="3333"/>
            </a:lvl7pPr>
            <a:lvl8pPr lvl="7" algn="ctr" rtl="0">
              <a:spcBef>
                <a:spcPts val="0"/>
              </a:spcBef>
              <a:spcAft>
                <a:spcPts val="0"/>
              </a:spcAft>
              <a:buSzPts val="2500"/>
              <a:buNone/>
              <a:defRPr sz="3333"/>
            </a:lvl8pPr>
            <a:lvl9pPr lvl="8" algn="ctr" rtl="0">
              <a:spcBef>
                <a:spcPts val="0"/>
              </a:spcBef>
              <a:spcAft>
                <a:spcPts val="0"/>
              </a:spcAft>
              <a:buSzPts val="2500"/>
              <a:buNone/>
              <a:defRPr sz="3333"/>
            </a:lvl9pPr>
          </a:lstStyle>
          <a:p>
            <a:endParaRPr/>
          </a:p>
        </p:txBody>
      </p:sp>
      <p:sp>
        <p:nvSpPr>
          <p:cNvPr id="179" name="Google Shape;179;p18"/>
          <p:cNvSpPr txBox="1">
            <a:spLocks noGrp="1"/>
          </p:cNvSpPr>
          <p:nvPr>
            <p:ph type="subTitle" idx="1"/>
          </p:nvPr>
        </p:nvSpPr>
        <p:spPr>
          <a:xfrm>
            <a:off x="1071397" y="2919439"/>
            <a:ext cx="3744000" cy="768000"/>
          </a:xfrm>
          <a:prstGeom prst="rect">
            <a:avLst/>
          </a:prstGeom>
          <a:noFill/>
          <a:ln>
            <a:noFill/>
          </a:ln>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a:latin typeface="Roboto Slab"/>
                <a:ea typeface="Roboto Slab"/>
                <a:cs typeface="Roboto Slab"/>
                <a:sym typeface="Roboto Slab"/>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80" name="Google Shape;180;p18"/>
          <p:cNvSpPr txBox="1">
            <a:spLocks noGrp="1"/>
          </p:cNvSpPr>
          <p:nvPr>
            <p:ph type="title" idx="2"/>
          </p:nvPr>
        </p:nvSpPr>
        <p:spPr>
          <a:xfrm>
            <a:off x="7526191" y="1553400"/>
            <a:ext cx="3600000" cy="703600"/>
          </a:xfrm>
          <a:prstGeom prst="rect">
            <a:avLst/>
          </a:prstGeom>
        </p:spPr>
        <p:txBody>
          <a:bodyPr spcFirstLastPara="1" wrap="square" lIns="91425" tIns="91425" rIns="91425" bIns="91425" anchor="ctr" anchorCtr="0">
            <a:noAutofit/>
          </a:bodyPr>
          <a:lstStyle>
            <a:lvl1pPr lvl="0" algn="r" rtl="0">
              <a:spcBef>
                <a:spcPts val="0"/>
              </a:spcBef>
              <a:spcAft>
                <a:spcPts val="0"/>
              </a:spcAft>
              <a:buSzPts val="2500"/>
              <a:buNone/>
              <a:defRPr sz="2933">
                <a:solidFill>
                  <a:schemeClr val="accent1"/>
                </a:solidFill>
              </a:defRPr>
            </a:lvl1pPr>
            <a:lvl2pPr lvl="1" algn="ctr" rtl="0">
              <a:spcBef>
                <a:spcPts val="0"/>
              </a:spcBef>
              <a:spcAft>
                <a:spcPts val="0"/>
              </a:spcAft>
              <a:buSzPts val="2500"/>
              <a:buNone/>
              <a:defRPr sz="3333"/>
            </a:lvl2pPr>
            <a:lvl3pPr lvl="2" algn="ctr" rtl="0">
              <a:spcBef>
                <a:spcPts val="0"/>
              </a:spcBef>
              <a:spcAft>
                <a:spcPts val="0"/>
              </a:spcAft>
              <a:buSzPts val="2500"/>
              <a:buNone/>
              <a:defRPr sz="3333"/>
            </a:lvl3pPr>
            <a:lvl4pPr lvl="3" algn="ctr" rtl="0">
              <a:spcBef>
                <a:spcPts val="0"/>
              </a:spcBef>
              <a:spcAft>
                <a:spcPts val="0"/>
              </a:spcAft>
              <a:buSzPts val="2500"/>
              <a:buNone/>
              <a:defRPr sz="3333"/>
            </a:lvl4pPr>
            <a:lvl5pPr lvl="4" algn="ctr" rtl="0">
              <a:spcBef>
                <a:spcPts val="0"/>
              </a:spcBef>
              <a:spcAft>
                <a:spcPts val="0"/>
              </a:spcAft>
              <a:buSzPts val="2500"/>
              <a:buNone/>
              <a:defRPr sz="3333"/>
            </a:lvl5pPr>
            <a:lvl6pPr lvl="5" algn="ctr" rtl="0">
              <a:spcBef>
                <a:spcPts val="0"/>
              </a:spcBef>
              <a:spcAft>
                <a:spcPts val="0"/>
              </a:spcAft>
              <a:buSzPts val="2500"/>
              <a:buNone/>
              <a:defRPr sz="3333"/>
            </a:lvl6pPr>
            <a:lvl7pPr lvl="6" algn="ctr" rtl="0">
              <a:spcBef>
                <a:spcPts val="0"/>
              </a:spcBef>
              <a:spcAft>
                <a:spcPts val="0"/>
              </a:spcAft>
              <a:buSzPts val="2500"/>
              <a:buNone/>
              <a:defRPr sz="3333"/>
            </a:lvl7pPr>
            <a:lvl8pPr lvl="7" algn="ctr" rtl="0">
              <a:spcBef>
                <a:spcPts val="0"/>
              </a:spcBef>
              <a:spcAft>
                <a:spcPts val="0"/>
              </a:spcAft>
              <a:buSzPts val="2500"/>
              <a:buNone/>
              <a:defRPr sz="3333"/>
            </a:lvl8pPr>
            <a:lvl9pPr lvl="8" algn="ctr" rtl="0">
              <a:spcBef>
                <a:spcPts val="0"/>
              </a:spcBef>
              <a:spcAft>
                <a:spcPts val="0"/>
              </a:spcAft>
              <a:buSzPts val="2500"/>
              <a:buNone/>
              <a:defRPr sz="3333"/>
            </a:lvl9pPr>
          </a:lstStyle>
          <a:p>
            <a:endParaRPr/>
          </a:p>
        </p:txBody>
      </p:sp>
      <p:sp>
        <p:nvSpPr>
          <p:cNvPr id="181" name="Google Shape;181;p18"/>
          <p:cNvSpPr txBox="1">
            <a:spLocks noGrp="1"/>
          </p:cNvSpPr>
          <p:nvPr>
            <p:ph type="subTitle" idx="3"/>
          </p:nvPr>
        </p:nvSpPr>
        <p:spPr>
          <a:xfrm>
            <a:off x="7366791" y="2919433"/>
            <a:ext cx="3744000" cy="768000"/>
          </a:xfrm>
          <a:prstGeom prst="rect">
            <a:avLst/>
          </a:prstGeom>
          <a:noFill/>
          <a:ln>
            <a:noFill/>
          </a:ln>
        </p:spPr>
        <p:txBody>
          <a:bodyPr spcFirstLastPara="1" wrap="square" lIns="91425" tIns="91425" rIns="91425" bIns="91425" anchor="ctr" anchorCtr="0">
            <a:noAutofit/>
          </a:bodyPr>
          <a:lstStyle>
            <a:lvl1pPr lvl="0" algn="r" rtl="0">
              <a:lnSpc>
                <a:spcPct val="100000"/>
              </a:lnSpc>
              <a:spcBef>
                <a:spcPts val="0"/>
              </a:spcBef>
              <a:spcAft>
                <a:spcPts val="0"/>
              </a:spcAft>
              <a:buSzPts val="1400"/>
              <a:buNone/>
              <a:defRPr>
                <a:latin typeface="Roboto Slab"/>
                <a:ea typeface="Roboto Slab"/>
                <a:cs typeface="Roboto Slab"/>
                <a:sym typeface="Roboto Slab"/>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82" name="Google Shape;182;p18"/>
          <p:cNvSpPr txBox="1">
            <a:spLocks noGrp="1"/>
          </p:cNvSpPr>
          <p:nvPr>
            <p:ph type="title" idx="4"/>
          </p:nvPr>
        </p:nvSpPr>
        <p:spPr>
          <a:xfrm>
            <a:off x="1071397" y="3994967"/>
            <a:ext cx="3600000" cy="703600"/>
          </a:xfrm>
          <a:prstGeom prst="rect">
            <a:avLst/>
          </a:prstGeom>
        </p:spPr>
        <p:txBody>
          <a:bodyPr spcFirstLastPara="1" wrap="square" lIns="91425" tIns="91425" rIns="91425" bIns="91425" anchor="ctr" anchorCtr="0">
            <a:noAutofit/>
          </a:bodyPr>
          <a:lstStyle>
            <a:lvl1pPr lvl="0" rtl="0">
              <a:spcBef>
                <a:spcPts val="0"/>
              </a:spcBef>
              <a:spcAft>
                <a:spcPts val="0"/>
              </a:spcAft>
              <a:buSzPts val="2500"/>
              <a:buNone/>
              <a:defRPr sz="2933">
                <a:solidFill>
                  <a:schemeClr val="accent1"/>
                </a:solidFill>
              </a:defRPr>
            </a:lvl1pPr>
            <a:lvl2pPr lvl="1" algn="ctr" rtl="0">
              <a:spcBef>
                <a:spcPts val="0"/>
              </a:spcBef>
              <a:spcAft>
                <a:spcPts val="0"/>
              </a:spcAft>
              <a:buSzPts val="2500"/>
              <a:buNone/>
              <a:defRPr sz="3333"/>
            </a:lvl2pPr>
            <a:lvl3pPr lvl="2" algn="ctr" rtl="0">
              <a:spcBef>
                <a:spcPts val="0"/>
              </a:spcBef>
              <a:spcAft>
                <a:spcPts val="0"/>
              </a:spcAft>
              <a:buSzPts val="2500"/>
              <a:buNone/>
              <a:defRPr sz="3333"/>
            </a:lvl3pPr>
            <a:lvl4pPr lvl="3" algn="ctr" rtl="0">
              <a:spcBef>
                <a:spcPts val="0"/>
              </a:spcBef>
              <a:spcAft>
                <a:spcPts val="0"/>
              </a:spcAft>
              <a:buSzPts val="2500"/>
              <a:buNone/>
              <a:defRPr sz="3333"/>
            </a:lvl4pPr>
            <a:lvl5pPr lvl="4" algn="ctr" rtl="0">
              <a:spcBef>
                <a:spcPts val="0"/>
              </a:spcBef>
              <a:spcAft>
                <a:spcPts val="0"/>
              </a:spcAft>
              <a:buSzPts val="2500"/>
              <a:buNone/>
              <a:defRPr sz="3333"/>
            </a:lvl5pPr>
            <a:lvl6pPr lvl="5" algn="ctr" rtl="0">
              <a:spcBef>
                <a:spcPts val="0"/>
              </a:spcBef>
              <a:spcAft>
                <a:spcPts val="0"/>
              </a:spcAft>
              <a:buSzPts val="2500"/>
              <a:buNone/>
              <a:defRPr sz="3333"/>
            </a:lvl6pPr>
            <a:lvl7pPr lvl="6" algn="ctr" rtl="0">
              <a:spcBef>
                <a:spcPts val="0"/>
              </a:spcBef>
              <a:spcAft>
                <a:spcPts val="0"/>
              </a:spcAft>
              <a:buSzPts val="2500"/>
              <a:buNone/>
              <a:defRPr sz="3333"/>
            </a:lvl7pPr>
            <a:lvl8pPr lvl="7" algn="ctr" rtl="0">
              <a:spcBef>
                <a:spcPts val="0"/>
              </a:spcBef>
              <a:spcAft>
                <a:spcPts val="0"/>
              </a:spcAft>
              <a:buSzPts val="2500"/>
              <a:buNone/>
              <a:defRPr sz="3333"/>
            </a:lvl8pPr>
            <a:lvl9pPr lvl="8" algn="ctr" rtl="0">
              <a:spcBef>
                <a:spcPts val="0"/>
              </a:spcBef>
              <a:spcAft>
                <a:spcPts val="0"/>
              </a:spcAft>
              <a:buSzPts val="2500"/>
              <a:buNone/>
              <a:defRPr sz="3333"/>
            </a:lvl9pPr>
          </a:lstStyle>
          <a:p>
            <a:endParaRPr/>
          </a:p>
        </p:txBody>
      </p:sp>
      <p:sp>
        <p:nvSpPr>
          <p:cNvPr id="183" name="Google Shape;183;p18"/>
          <p:cNvSpPr txBox="1">
            <a:spLocks noGrp="1"/>
          </p:cNvSpPr>
          <p:nvPr>
            <p:ph type="subTitle" idx="5"/>
          </p:nvPr>
        </p:nvSpPr>
        <p:spPr>
          <a:xfrm>
            <a:off x="1071397" y="5361133"/>
            <a:ext cx="3744000" cy="768000"/>
          </a:xfrm>
          <a:prstGeom prst="rect">
            <a:avLst/>
          </a:prstGeom>
          <a:noFill/>
          <a:ln>
            <a:noFill/>
          </a:ln>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a:latin typeface="Roboto Slab"/>
                <a:ea typeface="Roboto Slab"/>
                <a:cs typeface="Roboto Slab"/>
                <a:sym typeface="Roboto Slab"/>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84" name="Google Shape;184;p18"/>
          <p:cNvSpPr txBox="1">
            <a:spLocks noGrp="1"/>
          </p:cNvSpPr>
          <p:nvPr>
            <p:ph type="title" idx="6"/>
          </p:nvPr>
        </p:nvSpPr>
        <p:spPr>
          <a:xfrm>
            <a:off x="7526191" y="3994967"/>
            <a:ext cx="3600000" cy="703600"/>
          </a:xfrm>
          <a:prstGeom prst="rect">
            <a:avLst/>
          </a:prstGeom>
        </p:spPr>
        <p:txBody>
          <a:bodyPr spcFirstLastPara="1" wrap="square" lIns="91425" tIns="91425" rIns="91425" bIns="91425" anchor="ctr" anchorCtr="0">
            <a:noAutofit/>
          </a:bodyPr>
          <a:lstStyle>
            <a:lvl1pPr lvl="0" algn="r" rtl="0">
              <a:spcBef>
                <a:spcPts val="0"/>
              </a:spcBef>
              <a:spcAft>
                <a:spcPts val="0"/>
              </a:spcAft>
              <a:buSzPts val="2500"/>
              <a:buNone/>
              <a:defRPr sz="2933">
                <a:solidFill>
                  <a:schemeClr val="accent1"/>
                </a:solidFill>
              </a:defRPr>
            </a:lvl1pPr>
            <a:lvl2pPr lvl="1" algn="ctr" rtl="0">
              <a:spcBef>
                <a:spcPts val="0"/>
              </a:spcBef>
              <a:spcAft>
                <a:spcPts val="0"/>
              </a:spcAft>
              <a:buSzPts val="2500"/>
              <a:buNone/>
              <a:defRPr sz="3333"/>
            </a:lvl2pPr>
            <a:lvl3pPr lvl="2" algn="ctr" rtl="0">
              <a:spcBef>
                <a:spcPts val="0"/>
              </a:spcBef>
              <a:spcAft>
                <a:spcPts val="0"/>
              </a:spcAft>
              <a:buSzPts val="2500"/>
              <a:buNone/>
              <a:defRPr sz="3333"/>
            </a:lvl3pPr>
            <a:lvl4pPr lvl="3" algn="ctr" rtl="0">
              <a:spcBef>
                <a:spcPts val="0"/>
              </a:spcBef>
              <a:spcAft>
                <a:spcPts val="0"/>
              </a:spcAft>
              <a:buSzPts val="2500"/>
              <a:buNone/>
              <a:defRPr sz="3333"/>
            </a:lvl4pPr>
            <a:lvl5pPr lvl="4" algn="ctr" rtl="0">
              <a:spcBef>
                <a:spcPts val="0"/>
              </a:spcBef>
              <a:spcAft>
                <a:spcPts val="0"/>
              </a:spcAft>
              <a:buSzPts val="2500"/>
              <a:buNone/>
              <a:defRPr sz="3333"/>
            </a:lvl5pPr>
            <a:lvl6pPr lvl="5" algn="ctr" rtl="0">
              <a:spcBef>
                <a:spcPts val="0"/>
              </a:spcBef>
              <a:spcAft>
                <a:spcPts val="0"/>
              </a:spcAft>
              <a:buSzPts val="2500"/>
              <a:buNone/>
              <a:defRPr sz="3333"/>
            </a:lvl6pPr>
            <a:lvl7pPr lvl="6" algn="ctr" rtl="0">
              <a:spcBef>
                <a:spcPts val="0"/>
              </a:spcBef>
              <a:spcAft>
                <a:spcPts val="0"/>
              </a:spcAft>
              <a:buSzPts val="2500"/>
              <a:buNone/>
              <a:defRPr sz="3333"/>
            </a:lvl7pPr>
            <a:lvl8pPr lvl="7" algn="ctr" rtl="0">
              <a:spcBef>
                <a:spcPts val="0"/>
              </a:spcBef>
              <a:spcAft>
                <a:spcPts val="0"/>
              </a:spcAft>
              <a:buSzPts val="2500"/>
              <a:buNone/>
              <a:defRPr sz="3333"/>
            </a:lvl8pPr>
            <a:lvl9pPr lvl="8" algn="ctr" rtl="0">
              <a:spcBef>
                <a:spcPts val="0"/>
              </a:spcBef>
              <a:spcAft>
                <a:spcPts val="0"/>
              </a:spcAft>
              <a:buSzPts val="2500"/>
              <a:buNone/>
              <a:defRPr sz="3333"/>
            </a:lvl9pPr>
          </a:lstStyle>
          <a:p>
            <a:endParaRPr/>
          </a:p>
        </p:txBody>
      </p:sp>
      <p:sp>
        <p:nvSpPr>
          <p:cNvPr id="185" name="Google Shape;185;p18"/>
          <p:cNvSpPr txBox="1">
            <a:spLocks noGrp="1"/>
          </p:cNvSpPr>
          <p:nvPr>
            <p:ph type="subTitle" idx="7"/>
          </p:nvPr>
        </p:nvSpPr>
        <p:spPr>
          <a:xfrm>
            <a:off x="7366791" y="5361133"/>
            <a:ext cx="3744000" cy="768000"/>
          </a:xfrm>
          <a:prstGeom prst="rect">
            <a:avLst/>
          </a:prstGeom>
          <a:noFill/>
          <a:ln>
            <a:noFill/>
          </a:ln>
        </p:spPr>
        <p:txBody>
          <a:bodyPr spcFirstLastPara="1" wrap="square" lIns="91425" tIns="91425" rIns="91425" bIns="91425" anchor="ctr" anchorCtr="0">
            <a:noAutofit/>
          </a:bodyPr>
          <a:lstStyle>
            <a:lvl1pPr lvl="0" algn="r" rtl="0">
              <a:lnSpc>
                <a:spcPct val="100000"/>
              </a:lnSpc>
              <a:spcBef>
                <a:spcPts val="0"/>
              </a:spcBef>
              <a:spcAft>
                <a:spcPts val="0"/>
              </a:spcAft>
              <a:buSzPts val="1400"/>
              <a:buNone/>
              <a:defRPr>
                <a:latin typeface="Roboto Slab"/>
                <a:ea typeface="Roboto Slab"/>
                <a:cs typeface="Roboto Slab"/>
                <a:sym typeface="Roboto Slab"/>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86" name="Google Shape;186;p18"/>
          <p:cNvSpPr txBox="1">
            <a:spLocks noGrp="1"/>
          </p:cNvSpPr>
          <p:nvPr>
            <p:ph type="title" idx="8"/>
          </p:nvPr>
        </p:nvSpPr>
        <p:spPr>
          <a:xfrm>
            <a:off x="960000" y="720000"/>
            <a:ext cx="10272000" cy="763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40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187" name="Google Shape;187;p18"/>
          <p:cNvSpPr txBox="1">
            <a:spLocks noGrp="1"/>
          </p:cNvSpPr>
          <p:nvPr>
            <p:ph type="subTitle" idx="9"/>
          </p:nvPr>
        </p:nvSpPr>
        <p:spPr>
          <a:xfrm>
            <a:off x="1071397" y="2315411"/>
            <a:ext cx="2851200" cy="491200"/>
          </a:xfrm>
          <a:prstGeom prst="rect">
            <a:avLst/>
          </a:prstGeom>
          <a:noFill/>
          <a:ln>
            <a:noFill/>
          </a:ln>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sz="2400" b="1">
                <a:solidFill>
                  <a:schemeClr val="accent6"/>
                </a:solidFill>
                <a:latin typeface="Roboto Slab"/>
                <a:ea typeface="Roboto Slab"/>
                <a:cs typeface="Roboto Slab"/>
                <a:sym typeface="Roboto Slab"/>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88" name="Google Shape;188;p18"/>
          <p:cNvSpPr txBox="1">
            <a:spLocks noGrp="1"/>
          </p:cNvSpPr>
          <p:nvPr>
            <p:ph type="subTitle" idx="13"/>
          </p:nvPr>
        </p:nvSpPr>
        <p:spPr>
          <a:xfrm>
            <a:off x="8257591" y="2316200"/>
            <a:ext cx="2853200" cy="489600"/>
          </a:xfrm>
          <a:prstGeom prst="rect">
            <a:avLst/>
          </a:prstGeom>
          <a:noFill/>
          <a:ln>
            <a:noFill/>
          </a:ln>
        </p:spPr>
        <p:txBody>
          <a:bodyPr spcFirstLastPara="1" wrap="square" lIns="91425" tIns="91425" rIns="91425" bIns="91425" anchor="ctr" anchorCtr="0">
            <a:noAutofit/>
          </a:bodyPr>
          <a:lstStyle>
            <a:lvl1pPr lvl="0" algn="r" rtl="0">
              <a:lnSpc>
                <a:spcPct val="100000"/>
              </a:lnSpc>
              <a:spcBef>
                <a:spcPts val="0"/>
              </a:spcBef>
              <a:spcAft>
                <a:spcPts val="0"/>
              </a:spcAft>
              <a:buSzPts val="1400"/>
              <a:buNone/>
              <a:defRPr sz="2400" b="1">
                <a:solidFill>
                  <a:schemeClr val="accent6"/>
                </a:solidFill>
                <a:latin typeface="Roboto Slab"/>
                <a:ea typeface="Roboto Slab"/>
                <a:cs typeface="Roboto Slab"/>
                <a:sym typeface="Roboto Slab"/>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89" name="Google Shape;189;p18"/>
          <p:cNvSpPr txBox="1">
            <a:spLocks noGrp="1"/>
          </p:cNvSpPr>
          <p:nvPr>
            <p:ph type="subTitle" idx="14"/>
          </p:nvPr>
        </p:nvSpPr>
        <p:spPr>
          <a:xfrm>
            <a:off x="1071397" y="4756984"/>
            <a:ext cx="2851200" cy="489600"/>
          </a:xfrm>
          <a:prstGeom prst="rect">
            <a:avLst/>
          </a:prstGeom>
          <a:noFill/>
          <a:ln>
            <a:noFill/>
          </a:ln>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sz="2400" b="1">
                <a:solidFill>
                  <a:schemeClr val="accent6"/>
                </a:solidFill>
                <a:latin typeface="Roboto Slab"/>
                <a:ea typeface="Roboto Slab"/>
                <a:cs typeface="Roboto Slab"/>
                <a:sym typeface="Roboto Slab"/>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90" name="Google Shape;190;p18"/>
          <p:cNvSpPr txBox="1">
            <a:spLocks noGrp="1"/>
          </p:cNvSpPr>
          <p:nvPr>
            <p:ph type="subTitle" idx="15"/>
          </p:nvPr>
        </p:nvSpPr>
        <p:spPr>
          <a:xfrm>
            <a:off x="8259591" y="4756984"/>
            <a:ext cx="2851200" cy="489600"/>
          </a:xfrm>
          <a:prstGeom prst="rect">
            <a:avLst/>
          </a:prstGeom>
          <a:noFill/>
          <a:ln>
            <a:noFill/>
          </a:ln>
        </p:spPr>
        <p:txBody>
          <a:bodyPr spcFirstLastPara="1" wrap="square" lIns="91425" tIns="91425" rIns="91425" bIns="91425" anchor="ctr" anchorCtr="0">
            <a:noAutofit/>
          </a:bodyPr>
          <a:lstStyle>
            <a:lvl1pPr lvl="0" algn="r" rtl="0">
              <a:lnSpc>
                <a:spcPct val="100000"/>
              </a:lnSpc>
              <a:spcBef>
                <a:spcPts val="0"/>
              </a:spcBef>
              <a:spcAft>
                <a:spcPts val="0"/>
              </a:spcAft>
              <a:buSzPts val="1400"/>
              <a:buNone/>
              <a:defRPr sz="2400" b="1">
                <a:solidFill>
                  <a:schemeClr val="accent6"/>
                </a:solidFill>
                <a:latin typeface="Roboto Slab"/>
                <a:ea typeface="Roboto Slab"/>
                <a:cs typeface="Roboto Slab"/>
                <a:sym typeface="Roboto Slab"/>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91" name="Google Shape;191;p18"/>
          <p:cNvSpPr/>
          <p:nvPr/>
        </p:nvSpPr>
        <p:spPr>
          <a:xfrm rot="-5400000" flipH="1">
            <a:off x="2158916" y="-412261"/>
            <a:ext cx="742361" cy="1007959"/>
          </a:xfrm>
          <a:custGeom>
            <a:avLst/>
            <a:gdLst/>
            <a:ahLst/>
            <a:cxnLst/>
            <a:rect l="l" t="t" r="r" b="b"/>
            <a:pathLst>
              <a:path w="23582" h="32019" extrusionOk="0">
                <a:moveTo>
                  <a:pt x="1443" y="0"/>
                </a:moveTo>
                <a:cubicBezTo>
                  <a:pt x="878" y="0"/>
                  <a:pt x="414" y="425"/>
                  <a:pt x="382" y="978"/>
                </a:cubicBezTo>
                <a:cubicBezTo>
                  <a:pt x="100" y="7441"/>
                  <a:pt x="117" y="26978"/>
                  <a:pt x="1" y="30309"/>
                </a:cubicBezTo>
                <a:cubicBezTo>
                  <a:pt x="1" y="30773"/>
                  <a:pt x="282" y="31187"/>
                  <a:pt x="730" y="31336"/>
                </a:cubicBezTo>
                <a:cubicBezTo>
                  <a:pt x="2337" y="31798"/>
                  <a:pt x="3906" y="32019"/>
                  <a:pt x="5425" y="32019"/>
                </a:cubicBezTo>
                <a:cubicBezTo>
                  <a:pt x="11204" y="32019"/>
                  <a:pt x="16269" y="28830"/>
                  <a:pt x="20035" y="23647"/>
                </a:cubicBezTo>
                <a:cubicBezTo>
                  <a:pt x="23581" y="18759"/>
                  <a:pt x="23532" y="13754"/>
                  <a:pt x="20367" y="9479"/>
                </a:cubicBezTo>
                <a:cubicBezTo>
                  <a:pt x="15196" y="2503"/>
                  <a:pt x="8817" y="581"/>
                  <a:pt x="1476" y="1"/>
                </a:cubicBezTo>
                <a:cubicBezTo>
                  <a:pt x="1465" y="0"/>
                  <a:pt x="1454" y="0"/>
                  <a:pt x="1443" y="0"/>
                </a:cubicBezTo>
                <a:close/>
              </a:path>
            </a:pathLst>
          </a:custGeom>
          <a:solidFill>
            <a:schemeClr val="accent6"/>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92" name="Google Shape;192;p18"/>
          <p:cNvSpPr/>
          <p:nvPr/>
        </p:nvSpPr>
        <p:spPr>
          <a:xfrm rot="-10676674" flipH="1">
            <a:off x="1819491" y="-1010944"/>
            <a:ext cx="1320709" cy="1627323"/>
          </a:xfrm>
          <a:custGeom>
            <a:avLst/>
            <a:gdLst/>
            <a:ahLst/>
            <a:cxnLst/>
            <a:rect l="l" t="t" r="r" b="b"/>
            <a:pathLst>
              <a:path w="38827" h="47841" fill="none" extrusionOk="0">
                <a:moveTo>
                  <a:pt x="863" y="42257"/>
                </a:moveTo>
                <a:cubicBezTo>
                  <a:pt x="432" y="35545"/>
                  <a:pt x="1" y="28768"/>
                  <a:pt x="1244" y="22156"/>
                </a:cubicBezTo>
                <a:cubicBezTo>
                  <a:pt x="2470" y="15544"/>
                  <a:pt x="5536" y="9048"/>
                  <a:pt x="10921" y="5022"/>
                </a:cubicBezTo>
                <a:cubicBezTo>
                  <a:pt x="16290" y="995"/>
                  <a:pt x="24195" y="1"/>
                  <a:pt x="29746" y="3779"/>
                </a:cubicBezTo>
                <a:cubicBezTo>
                  <a:pt x="32629" y="5734"/>
                  <a:pt x="34684" y="8767"/>
                  <a:pt x="35927" y="12015"/>
                </a:cubicBezTo>
                <a:cubicBezTo>
                  <a:pt x="37186" y="15279"/>
                  <a:pt x="37716" y="18759"/>
                  <a:pt x="38031" y="22239"/>
                </a:cubicBezTo>
                <a:cubicBezTo>
                  <a:pt x="38827" y="30773"/>
                  <a:pt x="38479" y="39390"/>
                  <a:pt x="36971" y="47841"/>
                </a:cubicBezTo>
              </a:path>
            </a:pathLst>
          </a:custGeom>
          <a:noFill/>
          <a:ln w="15750" cap="flat" cmpd="sng">
            <a:solidFill>
              <a:schemeClr val="dk1"/>
            </a:solidFill>
            <a:prstDash val="solid"/>
            <a:miter lim="16571"/>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93" name="Google Shape;193;p18"/>
          <p:cNvSpPr/>
          <p:nvPr/>
        </p:nvSpPr>
        <p:spPr>
          <a:xfrm rot="-5636141">
            <a:off x="4168076" y="5703800"/>
            <a:ext cx="1729337" cy="2348048"/>
          </a:xfrm>
          <a:custGeom>
            <a:avLst/>
            <a:gdLst/>
            <a:ahLst/>
            <a:cxnLst/>
            <a:rect l="l" t="t" r="r" b="b"/>
            <a:pathLst>
              <a:path w="23582" h="32019" extrusionOk="0">
                <a:moveTo>
                  <a:pt x="1443" y="0"/>
                </a:moveTo>
                <a:cubicBezTo>
                  <a:pt x="878" y="0"/>
                  <a:pt x="414" y="425"/>
                  <a:pt x="382" y="978"/>
                </a:cubicBezTo>
                <a:cubicBezTo>
                  <a:pt x="100" y="7441"/>
                  <a:pt x="117" y="26978"/>
                  <a:pt x="1" y="30309"/>
                </a:cubicBezTo>
                <a:cubicBezTo>
                  <a:pt x="1" y="30773"/>
                  <a:pt x="282" y="31187"/>
                  <a:pt x="730" y="31336"/>
                </a:cubicBezTo>
                <a:cubicBezTo>
                  <a:pt x="2337" y="31798"/>
                  <a:pt x="3906" y="32019"/>
                  <a:pt x="5425" y="32019"/>
                </a:cubicBezTo>
                <a:cubicBezTo>
                  <a:pt x="11204" y="32019"/>
                  <a:pt x="16269" y="28830"/>
                  <a:pt x="20035" y="23647"/>
                </a:cubicBezTo>
                <a:cubicBezTo>
                  <a:pt x="23581" y="18759"/>
                  <a:pt x="23532" y="13754"/>
                  <a:pt x="20367" y="9479"/>
                </a:cubicBezTo>
                <a:cubicBezTo>
                  <a:pt x="15196" y="2503"/>
                  <a:pt x="8817" y="581"/>
                  <a:pt x="1476" y="1"/>
                </a:cubicBezTo>
                <a:cubicBezTo>
                  <a:pt x="1465" y="0"/>
                  <a:pt x="1454" y="0"/>
                  <a:pt x="1443" y="0"/>
                </a:cubicBezTo>
                <a:close/>
              </a:path>
            </a:pathLst>
          </a:cu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94" name="Google Shape;194;p18"/>
          <p:cNvSpPr/>
          <p:nvPr/>
        </p:nvSpPr>
        <p:spPr>
          <a:xfrm rot="-5400000">
            <a:off x="6840116" y="6149926"/>
            <a:ext cx="828907" cy="1125468"/>
          </a:xfrm>
          <a:custGeom>
            <a:avLst/>
            <a:gdLst/>
            <a:ahLst/>
            <a:cxnLst/>
            <a:rect l="l" t="t" r="r" b="b"/>
            <a:pathLst>
              <a:path w="23582" h="32019" extrusionOk="0">
                <a:moveTo>
                  <a:pt x="1443" y="0"/>
                </a:moveTo>
                <a:cubicBezTo>
                  <a:pt x="878" y="0"/>
                  <a:pt x="414" y="425"/>
                  <a:pt x="382" y="978"/>
                </a:cubicBezTo>
                <a:cubicBezTo>
                  <a:pt x="100" y="7441"/>
                  <a:pt x="117" y="26978"/>
                  <a:pt x="1" y="30309"/>
                </a:cubicBezTo>
                <a:cubicBezTo>
                  <a:pt x="1" y="30773"/>
                  <a:pt x="282" y="31187"/>
                  <a:pt x="730" y="31336"/>
                </a:cubicBezTo>
                <a:cubicBezTo>
                  <a:pt x="2337" y="31798"/>
                  <a:pt x="3906" y="32019"/>
                  <a:pt x="5425" y="32019"/>
                </a:cubicBezTo>
                <a:cubicBezTo>
                  <a:pt x="11204" y="32019"/>
                  <a:pt x="16269" y="28830"/>
                  <a:pt x="20035" y="23647"/>
                </a:cubicBezTo>
                <a:cubicBezTo>
                  <a:pt x="23581" y="18759"/>
                  <a:pt x="23532" y="13754"/>
                  <a:pt x="20367" y="9479"/>
                </a:cubicBezTo>
                <a:cubicBezTo>
                  <a:pt x="15196" y="2503"/>
                  <a:pt x="8817" y="581"/>
                  <a:pt x="1476" y="1"/>
                </a:cubicBezTo>
                <a:cubicBezTo>
                  <a:pt x="1465" y="0"/>
                  <a:pt x="1454" y="0"/>
                  <a:pt x="1443" y="0"/>
                </a:cubicBezTo>
                <a:close/>
              </a:path>
            </a:pathLst>
          </a:custGeom>
          <a:solidFill>
            <a:schemeClr val="accent6"/>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95" name="Google Shape;195;p18"/>
          <p:cNvSpPr/>
          <p:nvPr/>
        </p:nvSpPr>
        <p:spPr>
          <a:xfrm rot="-6692855">
            <a:off x="5013721" y="5500355"/>
            <a:ext cx="2542641" cy="3766436"/>
          </a:xfrm>
          <a:custGeom>
            <a:avLst/>
            <a:gdLst/>
            <a:ahLst/>
            <a:cxnLst/>
            <a:rect l="l" t="t" r="r" b="b"/>
            <a:pathLst>
              <a:path w="62970" h="93278" fill="none" extrusionOk="0">
                <a:moveTo>
                  <a:pt x="40384" y="0"/>
                </a:moveTo>
                <a:cubicBezTo>
                  <a:pt x="37152" y="6612"/>
                  <a:pt x="38296" y="15096"/>
                  <a:pt x="43151" y="20614"/>
                </a:cubicBezTo>
                <a:cubicBezTo>
                  <a:pt x="45836" y="23663"/>
                  <a:pt x="49415" y="25751"/>
                  <a:pt x="52795" y="28038"/>
                </a:cubicBezTo>
                <a:cubicBezTo>
                  <a:pt x="56159" y="30308"/>
                  <a:pt x="59490" y="32960"/>
                  <a:pt x="61230" y="36638"/>
                </a:cubicBezTo>
                <a:cubicBezTo>
                  <a:pt x="62970" y="40301"/>
                  <a:pt x="62688" y="45255"/>
                  <a:pt x="59540" y="47840"/>
                </a:cubicBezTo>
                <a:cubicBezTo>
                  <a:pt x="56242" y="50558"/>
                  <a:pt x="51304" y="49845"/>
                  <a:pt x="47459" y="51685"/>
                </a:cubicBezTo>
                <a:cubicBezTo>
                  <a:pt x="46001" y="52364"/>
                  <a:pt x="44626" y="53624"/>
                  <a:pt x="44576" y="55214"/>
                </a:cubicBezTo>
                <a:cubicBezTo>
                  <a:pt x="44543" y="56225"/>
                  <a:pt x="45024" y="57153"/>
                  <a:pt x="45554" y="58015"/>
                </a:cubicBezTo>
                <a:cubicBezTo>
                  <a:pt x="48023" y="62091"/>
                  <a:pt x="51503" y="65754"/>
                  <a:pt x="52431" y="70427"/>
                </a:cubicBezTo>
                <a:cubicBezTo>
                  <a:pt x="53674" y="76607"/>
                  <a:pt x="49945" y="82971"/>
                  <a:pt x="44742" y="86517"/>
                </a:cubicBezTo>
                <a:cubicBezTo>
                  <a:pt x="39555" y="90063"/>
                  <a:pt x="33126" y="91306"/>
                  <a:pt x="26862" y="92052"/>
                </a:cubicBezTo>
                <a:cubicBezTo>
                  <a:pt x="17947" y="93095"/>
                  <a:pt x="8965" y="93278"/>
                  <a:pt x="0" y="92598"/>
                </a:cubicBezTo>
              </a:path>
            </a:pathLst>
          </a:custGeom>
          <a:noFill/>
          <a:ln w="15750" cap="flat" cmpd="sng">
            <a:solidFill>
              <a:srgbClr val="0E1C30"/>
            </a:solidFill>
            <a:prstDash val="solid"/>
            <a:miter lim="16571"/>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2698413190"/>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matchingName="Title and six columns">
  <p:cSld name="Title and six columns">
    <p:spTree>
      <p:nvGrpSpPr>
        <p:cNvPr id="1" name="Shape 196"/>
        <p:cNvGrpSpPr/>
        <p:nvPr/>
      </p:nvGrpSpPr>
      <p:grpSpPr>
        <a:xfrm>
          <a:off x="0" y="0"/>
          <a:ext cx="0" cy="0"/>
          <a:chOff x="0" y="0"/>
          <a:chExt cx="0" cy="0"/>
        </a:xfrm>
      </p:grpSpPr>
      <p:sp>
        <p:nvSpPr>
          <p:cNvPr id="197" name="Google Shape;197;p19"/>
          <p:cNvSpPr txBox="1">
            <a:spLocks noGrp="1"/>
          </p:cNvSpPr>
          <p:nvPr>
            <p:ph type="title"/>
          </p:nvPr>
        </p:nvSpPr>
        <p:spPr>
          <a:xfrm>
            <a:off x="926617" y="2146167"/>
            <a:ext cx="3264000" cy="703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500"/>
              <a:buNone/>
              <a:defRPr sz="2933">
                <a:solidFill>
                  <a:schemeClr val="accent1"/>
                </a:solidFill>
              </a:defRPr>
            </a:lvl1pPr>
            <a:lvl2pPr lvl="1" algn="ctr" rtl="0">
              <a:spcBef>
                <a:spcPts val="0"/>
              </a:spcBef>
              <a:spcAft>
                <a:spcPts val="0"/>
              </a:spcAft>
              <a:buSzPts val="2500"/>
              <a:buNone/>
              <a:defRPr sz="3333"/>
            </a:lvl2pPr>
            <a:lvl3pPr lvl="2" algn="ctr" rtl="0">
              <a:spcBef>
                <a:spcPts val="0"/>
              </a:spcBef>
              <a:spcAft>
                <a:spcPts val="0"/>
              </a:spcAft>
              <a:buSzPts val="2500"/>
              <a:buNone/>
              <a:defRPr sz="3333"/>
            </a:lvl3pPr>
            <a:lvl4pPr lvl="3" algn="ctr" rtl="0">
              <a:spcBef>
                <a:spcPts val="0"/>
              </a:spcBef>
              <a:spcAft>
                <a:spcPts val="0"/>
              </a:spcAft>
              <a:buSzPts val="2500"/>
              <a:buNone/>
              <a:defRPr sz="3333"/>
            </a:lvl4pPr>
            <a:lvl5pPr lvl="4" algn="ctr" rtl="0">
              <a:spcBef>
                <a:spcPts val="0"/>
              </a:spcBef>
              <a:spcAft>
                <a:spcPts val="0"/>
              </a:spcAft>
              <a:buSzPts val="2500"/>
              <a:buNone/>
              <a:defRPr sz="3333"/>
            </a:lvl5pPr>
            <a:lvl6pPr lvl="5" algn="ctr" rtl="0">
              <a:spcBef>
                <a:spcPts val="0"/>
              </a:spcBef>
              <a:spcAft>
                <a:spcPts val="0"/>
              </a:spcAft>
              <a:buSzPts val="2500"/>
              <a:buNone/>
              <a:defRPr sz="3333"/>
            </a:lvl6pPr>
            <a:lvl7pPr lvl="6" algn="ctr" rtl="0">
              <a:spcBef>
                <a:spcPts val="0"/>
              </a:spcBef>
              <a:spcAft>
                <a:spcPts val="0"/>
              </a:spcAft>
              <a:buSzPts val="2500"/>
              <a:buNone/>
              <a:defRPr sz="3333"/>
            </a:lvl7pPr>
            <a:lvl8pPr lvl="7" algn="ctr" rtl="0">
              <a:spcBef>
                <a:spcPts val="0"/>
              </a:spcBef>
              <a:spcAft>
                <a:spcPts val="0"/>
              </a:spcAft>
              <a:buSzPts val="2500"/>
              <a:buNone/>
              <a:defRPr sz="3333"/>
            </a:lvl8pPr>
            <a:lvl9pPr lvl="8" algn="ctr" rtl="0">
              <a:spcBef>
                <a:spcPts val="0"/>
              </a:spcBef>
              <a:spcAft>
                <a:spcPts val="0"/>
              </a:spcAft>
              <a:buSzPts val="2500"/>
              <a:buNone/>
              <a:defRPr sz="3333"/>
            </a:lvl9pPr>
          </a:lstStyle>
          <a:p>
            <a:endParaRPr/>
          </a:p>
        </p:txBody>
      </p:sp>
      <p:sp>
        <p:nvSpPr>
          <p:cNvPr id="198" name="Google Shape;198;p19"/>
          <p:cNvSpPr txBox="1">
            <a:spLocks noGrp="1"/>
          </p:cNvSpPr>
          <p:nvPr>
            <p:ph type="subTitle" idx="1"/>
          </p:nvPr>
        </p:nvSpPr>
        <p:spPr>
          <a:xfrm>
            <a:off x="926617" y="2951367"/>
            <a:ext cx="3264000" cy="646400"/>
          </a:xfrm>
          <a:prstGeom prst="rect">
            <a:avLst/>
          </a:prstGeom>
          <a:noFill/>
          <a:ln>
            <a:noFill/>
          </a:ln>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a:solidFill>
                  <a:schemeClr val="dk1"/>
                </a:solidFill>
                <a:latin typeface="Roboto Slab"/>
                <a:ea typeface="Roboto Slab"/>
                <a:cs typeface="Roboto Slab"/>
                <a:sym typeface="Roboto Slab"/>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99" name="Google Shape;199;p19"/>
          <p:cNvSpPr txBox="1">
            <a:spLocks noGrp="1"/>
          </p:cNvSpPr>
          <p:nvPr>
            <p:ph type="title" idx="2"/>
          </p:nvPr>
        </p:nvSpPr>
        <p:spPr>
          <a:xfrm>
            <a:off x="926617" y="4156151"/>
            <a:ext cx="3264000" cy="703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sz="2933">
                <a:solidFill>
                  <a:schemeClr val="accent1"/>
                </a:solidFill>
              </a:defRPr>
            </a:lvl1pPr>
            <a:lvl2pPr lvl="1" algn="ctr" rtl="0">
              <a:spcBef>
                <a:spcPts val="0"/>
              </a:spcBef>
              <a:spcAft>
                <a:spcPts val="0"/>
              </a:spcAft>
              <a:buSzPts val="2500"/>
              <a:buNone/>
              <a:defRPr sz="3333"/>
            </a:lvl2pPr>
            <a:lvl3pPr lvl="2" algn="ctr" rtl="0">
              <a:spcBef>
                <a:spcPts val="0"/>
              </a:spcBef>
              <a:spcAft>
                <a:spcPts val="0"/>
              </a:spcAft>
              <a:buSzPts val="2500"/>
              <a:buNone/>
              <a:defRPr sz="3333"/>
            </a:lvl3pPr>
            <a:lvl4pPr lvl="3" algn="ctr" rtl="0">
              <a:spcBef>
                <a:spcPts val="0"/>
              </a:spcBef>
              <a:spcAft>
                <a:spcPts val="0"/>
              </a:spcAft>
              <a:buSzPts val="2500"/>
              <a:buNone/>
              <a:defRPr sz="3333"/>
            </a:lvl4pPr>
            <a:lvl5pPr lvl="4" algn="ctr" rtl="0">
              <a:spcBef>
                <a:spcPts val="0"/>
              </a:spcBef>
              <a:spcAft>
                <a:spcPts val="0"/>
              </a:spcAft>
              <a:buSzPts val="2500"/>
              <a:buNone/>
              <a:defRPr sz="3333"/>
            </a:lvl5pPr>
            <a:lvl6pPr lvl="5" algn="ctr" rtl="0">
              <a:spcBef>
                <a:spcPts val="0"/>
              </a:spcBef>
              <a:spcAft>
                <a:spcPts val="0"/>
              </a:spcAft>
              <a:buSzPts val="2500"/>
              <a:buNone/>
              <a:defRPr sz="3333"/>
            </a:lvl6pPr>
            <a:lvl7pPr lvl="6" algn="ctr" rtl="0">
              <a:spcBef>
                <a:spcPts val="0"/>
              </a:spcBef>
              <a:spcAft>
                <a:spcPts val="0"/>
              </a:spcAft>
              <a:buSzPts val="2500"/>
              <a:buNone/>
              <a:defRPr sz="3333"/>
            </a:lvl7pPr>
            <a:lvl8pPr lvl="7" algn="ctr" rtl="0">
              <a:spcBef>
                <a:spcPts val="0"/>
              </a:spcBef>
              <a:spcAft>
                <a:spcPts val="0"/>
              </a:spcAft>
              <a:buSzPts val="2500"/>
              <a:buNone/>
              <a:defRPr sz="3333"/>
            </a:lvl8pPr>
            <a:lvl9pPr lvl="8" algn="ctr" rtl="0">
              <a:spcBef>
                <a:spcPts val="0"/>
              </a:spcBef>
              <a:spcAft>
                <a:spcPts val="0"/>
              </a:spcAft>
              <a:buSzPts val="2500"/>
              <a:buNone/>
              <a:defRPr sz="3333"/>
            </a:lvl9pPr>
          </a:lstStyle>
          <a:p>
            <a:endParaRPr/>
          </a:p>
        </p:txBody>
      </p:sp>
      <p:sp>
        <p:nvSpPr>
          <p:cNvPr id="200" name="Google Shape;200;p19"/>
          <p:cNvSpPr txBox="1">
            <a:spLocks noGrp="1"/>
          </p:cNvSpPr>
          <p:nvPr>
            <p:ph type="subTitle" idx="3"/>
          </p:nvPr>
        </p:nvSpPr>
        <p:spPr>
          <a:xfrm>
            <a:off x="926617" y="4961367"/>
            <a:ext cx="3264000" cy="646400"/>
          </a:xfrm>
          <a:prstGeom prst="rect">
            <a:avLst/>
          </a:prstGeom>
          <a:noFill/>
          <a:ln>
            <a:noFill/>
          </a:ln>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a:solidFill>
                  <a:schemeClr val="dk1"/>
                </a:solidFill>
                <a:latin typeface="Roboto Slab"/>
                <a:ea typeface="Roboto Slab"/>
                <a:cs typeface="Roboto Slab"/>
                <a:sym typeface="Roboto Slab"/>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201" name="Google Shape;201;p19"/>
          <p:cNvSpPr txBox="1">
            <a:spLocks noGrp="1"/>
          </p:cNvSpPr>
          <p:nvPr>
            <p:ph type="title" idx="4"/>
          </p:nvPr>
        </p:nvSpPr>
        <p:spPr>
          <a:xfrm>
            <a:off x="4464000" y="4156167"/>
            <a:ext cx="3264000" cy="703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sz="2933">
                <a:solidFill>
                  <a:schemeClr val="accent1"/>
                </a:solidFill>
              </a:defRPr>
            </a:lvl1pPr>
            <a:lvl2pPr lvl="1" algn="ctr" rtl="0">
              <a:spcBef>
                <a:spcPts val="0"/>
              </a:spcBef>
              <a:spcAft>
                <a:spcPts val="0"/>
              </a:spcAft>
              <a:buSzPts val="2500"/>
              <a:buNone/>
              <a:defRPr sz="3333"/>
            </a:lvl2pPr>
            <a:lvl3pPr lvl="2" algn="ctr" rtl="0">
              <a:spcBef>
                <a:spcPts val="0"/>
              </a:spcBef>
              <a:spcAft>
                <a:spcPts val="0"/>
              </a:spcAft>
              <a:buSzPts val="2500"/>
              <a:buNone/>
              <a:defRPr sz="3333"/>
            </a:lvl3pPr>
            <a:lvl4pPr lvl="3" algn="ctr" rtl="0">
              <a:spcBef>
                <a:spcPts val="0"/>
              </a:spcBef>
              <a:spcAft>
                <a:spcPts val="0"/>
              </a:spcAft>
              <a:buSzPts val="2500"/>
              <a:buNone/>
              <a:defRPr sz="3333"/>
            </a:lvl4pPr>
            <a:lvl5pPr lvl="4" algn="ctr" rtl="0">
              <a:spcBef>
                <a:spcPts val="0"/>
              </a:spcBef>
              <a:spcAft>
                <a:spcPts val="0"/>
              </a:spcAft>
              <a:buSzPts val="2500"/>
              <a:buNone/>
              <a:defRPr sz="3333"/>
            </a:lvl5pPr>
            <a:lvl6pPr lvl="5" algn="ctr" rtl="0">
              <a:spcBef>
                <a:spcPts val="0"/>
              </a:spcBef>
              <a:spcAft>
                <a:spcPts val="0"/>
              </a:spcAft>
              <a:buSzPts val="2500"/>
              <a:buNone/>
              <a:defRPr sz="3333"/>
            </a:lvl6pPr>
            <a:lvl7pPr lvl="6" algn="ctr" rtl="0">
              <a:spcBef>
                <a:spcPts val="0"/>
              </a:spcBef>
              <a:spcAft>
                <a:spcPts val="0"/>
              </a:spcAft>
              <a:buSzPts val="2500"/>
              <a:buNone/>
              <a:defRPr sz="3333"/>
            </a:lvl7pPr>
            <a:lvl8pPr lvl="7" algn="ctr" rtl="0">
              <a:spcBef>
                <a:spcPts val="0"/>
              </a:spcBef>
              <a:spcAft>
                <a:spcPts val="0"/>
              </a:spcAft>
              <a:buSzPts val="2500"/>
              <a:buNone/>
              <a:defRPr sz="3333"/>
            </a:lvl8pPr>
            <a:lvl9pPr lvl="8" algn="ctr" rtl="0">
              <a:spcBef>
                <a:spcPts val="0"/>
              </a:spcBef>
              <a:spcAft>
                <a:spcPts val="0"/>
              </a:spcAft>
              <a:buSzPts val="2500"/>
              <a:buNone/>
              <a:defRPr sz="3333"/>
            </a:lvl9pPr>
          </a:lstStyle>
          <a:p>
            <a:endParaRPr/>
          </a:p>
        </p:txBody>
      </p:sp>
      <p:sp>
        <p:nvSpPr>
          <p:cNvPr id="202" name="Google Shape;202;p19"/>
          <p:cNvSpPr txBox="1">
            <a:spLocks noGrp="1"/>
          </p:cNvSpPr>
          <p:nvPr>
            <p:ph type="subTitle" idx="5"/>
          </p:nvPr>
        </p:nvSpPr>
        <p:spPr>
          <a:xfrm>
            <a:off x="4464000" y="4961367"/>
            <a:ext cx="3264000" cy="646400"/>
          </a:xfrm>
          <a:prstGeom prst="rect">
            <a:avLst/>
          </a:prstGeom>
          <a:noFill/>
          <a:ln>
            <a:noFill/>
          </a:ln>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a:solidFill>
                  <a:schemeClr val="dk1"/>
                </a:solidFill>
                <a:latin typeface="Roboto Slab"/>
                <a:ea typeface="Roboto Slab"/>
                <a:cs typeface="Roboto Slab"/>
                <a:sym typeface="Roboto Slab"/>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203" name="Google Shape;203;p19"/>
          <p:cNvSpPr txBox="1">
            <a:spLocks noGrp="1"/>
          </p:cNvSpPr>
          <p:nvPr>
            <p:ph type="title" idx="6"/>
          </p:nvPr>
        </p:nvSpPr>
        <p:spPr>
          <a:xfrm>
            <a:off x="8001384" y="2146167"/>
            <a:ext cx="3264000" cy="703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sz="2933">
                <a:solidFill>
                  <a:schemeClr val="accent1"/>
                </a:solidFill>
              </a:defRPr>
            </a:lvl1pPr>
            <a:lvl2pPr lvl="1" algn="ctr" rtl="0">
              <a:spcBef>
                <a:spcPts val="0"/>
              </a:spcBef>
              <a:spcAft>
                <a:spcPts val="0"/>
              </a:spcAft>
              <a:buSzPts val="2500"/>
              <a:buNone/>
              <a:defRPr sz="3333"/>
            </a:lvl2pPr>
            <a:lvl3pPr lvl="2" algn="ctr" rtl="0">
              <a:spcBef>
                <a:spcPts val="0"/>
              </a:spcBef>
              <a:spcAft>
                <a:spcPts val="0"/>
              </a:spcAft>
              <a:buSzPts val="2500"/>
              <a:buNone/>
              <a:defRPr sz="3333"/>
            </a:lvl3pPr>
            <a:lvl4pPr lvl="3" algn="ctr" rtl="0">
              <a:spcBef>
                <a:spcPts val="0"/>
              </a:spcBef>
              <a:spcAft>
                <a:spcPts val="0"/>
              </a:spcAft>
              <a:buSzPts val="2500"/>
              <a:buNone/>
              <a:defRPr sz="3333"/>
            </a:lvl4pPr>
            <a:lvl5pPr lvl="4" algn="ctr" rtl="0">
              <a:spcBef>
                <a:spcPts val="0"/>
              </a:spcBef>
              <a:spcAft>
                <a:spcPts val="0"/>
              </a:spcAft>
              <a:buSzPts val="2500"/>
              <a:buNone/>
              <a:defRPr sz="3333"/>
            </a:lvl5pPr>
            <a:lvl6pPr lvl="5" algn="ctr" rtl="0">
              <a:spcBef>
                <a:spcPts val="0"/>
              </a:spcBef>
              <a:spcAft>
                <a:spcPts val="0"/>
              </a:spcAft>
              <a:buSzPts val="2500"/>
              <a:buNone/>
              <a:defRPr sz="3333"/>
            </a:lvl6pPr>
            <a:lvl7pPr lvl="6" algn="ctr" rtl="0">
              <a:spcBef>
                <a:spcPts val="0"/>
              </a:spcBef>
              <a:spcAft>
                <a:spcPts val="0"/>
              </a:spcAft>
              <a:buSzPts val="2500"/>
              <a:buNone/>
              <a:defRPr sz="3333"/>
            </a:lvl7pPr>
            <a:lvl8pPr lvl="7" algn="ctr" rtl="0">
              <a:spcBef>
                <a:spcPts val="0"/>
              </a:spcBef>
              <a:spcAft>
                <a:spcPts val="0"/>
              </a:spcAft>
              <a:buSzPts val="2500"/>
              <a:buNone/>
              <a:defRPr sz="3333"/>
            </a:lvl8pPr>
            <a:lvl9pPr lvl="8" algn="ctr" rtl="0">
              <a:spcBef>
                <a:spcPts val="0"/>
              </a:spcBef>
              <a:spcAft>
                <a:spcPts val="0"/>
              </a:spcAft>
              <a:buSzPts val="2500"/>
              <a:buNone/>
              <a:defRPr sz="3333"/>
            </a:lvl9pPr>
          </a:lstStyle>
          <a:p>
            <a:endParaRPr/>
          </a:p>
        </p:txBody>
      </p:sp>
      <p:sp>
        <p:nvSpPr>
          <p:cNvPr id="204" name="Google Shape;204;p19"/>
          <p:cNvSpPr txBox="1">
            <a:spLocks noGrp="1"/>
          </p:cNvSpPr>
          <p:nvPr>
            <p:ph type="subTitle" idx="7"/>
          </p:nvPr>
        </p:nvSpPr>
        <p:spPr>
          <a:xfrm>
            <a:off x="8001384" y="2951351"/>
            <a:ext cx="3264000" cy="646400"/>
          </a:xfrm>
          <a:prstGeom prst="rect">
            <a:avLst/>
          </a:prstGeom>
          <a:noFill/>
          <a:ln>
            <a:noFill/>
          </a:ln>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a:solidFill>
                  <a:schemeClr val="dk1"/>
                </a:solidFill>
                <a:latin typeface="Roboto Slab"/>
                <a:ea typeface="Roboto Slab"/>
                <a:cs typeface="Roboto Slab"/>
                <a:sym typeface="Roboto Slab"/>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205" name="Google Shape;205;p19"/>
          <p:cNvSpPr txBox="1">
            <a:spLocks noGrp="1"/>
          </p:cNvSpPr>
          <p:nvPr>
            <p:ph type="title" idx="8"/>
          </p:nvPr>
        </p:nvSpPr>
        <p:spPr>
          <a:xfrm>
            <a:off x="4464000" y="2146184"/>
            <a:ext cx="3264000" cy="703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sz="2933">
                <a:solidFill>
                  <a:schemeClr val="accent1"/>
                </a:solidFill>
              </a:defRPr>
            </a:lvl1pPr>
            <a:lvl2pPr lvl="1" algn="ctr" rtl="0">
              <a:spcBef>
                <a:spcPts val="0"/>
              </a:spcBef>
              <a:spcAft>
                <a:spcPts val="0"/>
              </a:spcAft>
              <a:buSzPts val="2500"/>
              <a:buNone/>
              <a:defRPr sz="3333"/>
            </a:lvl2pPr>
            <a:lvl3pPr lvl="2" algn="ctr" rtl="0">
              <a:spcBef>
                <a:spcPts val="0"/>
              </a:spcBef>
              <a:spcAft>
                <a:spcPts val="0"/>
              </a:spcAft>
              <a:buSzPts val="2500"/>
              <a:buNone/>
              <a:defRPr sz="3333"/>
            </a:lvl3pPr>
            <a:lvl4pPr lvl="3" algn="ctr" rtl="0">
              <a:spcBef>
                <a:spcPts val="0"/>
              </a:spcBef>
              <a:spcAft>
                <a:spcPts val="0"/>
              </a:spcAft>
              <a:buSzPts val="2500"/>
              <a:buNone/>
              <a:defRPr sz="3333"/>
            </a:lvl4pPr>
            <a:lvl5pPr lvl="4" algn="ctr" rtl="0">
              <a:spcBef>
                <a:spcPts val="0"/>
              </a:spcBef>
              <a:spcAft>
                <a:spcPts val="0"/>
              </a:spcAft>
              <a:buSzPts val="2500"/>
              <a:buNone/>
              <a:defRPr sz="3333"/>
            </a:lvl5pPr>
            <a:lvl6pPr lvl="5" algn="ctr" rtl="0">
              <a:spcBef>
                <a:spcPts val="0"/>
              </a:spcBef>
              <a:spcAft>
                <a:spcPts val="0"/>
              </a:spcAft>
              <a:buSzPts val="2500"/>
              <a:buNone/>
              <a:defRPr sz="3333"/>
            </a:lvl6pPr>
            <a:lvl7pPr lvl="6" algn="ctr" rtl="0">
              <a:spcBef>
                <a:spcPts val="0"/>
              </a:spcBef>
              <a:spcAft>
                <a:spcPts val="0"/>
              </a:spcAft>
              <a:buSzPts val="2500"/>
              <a:buNone/>
              <a:defRPr sz="3333"/>
            </a:lvl7pPr>
            <a:lvl8pPr lvl="7" algn="ctr" rtl="0">
              <a:spcBef>
                <a:spcPts val="0"/>
              </a:spcBef>
              <a:spcAft>
                <a:spcPts val="0"/>
              </a:spcAft>
              <a:buSzPts val="2500"/>
              <a:buNone/>
              <a:defRPr sz="3333"/>
            </a:lvl8pPr>
            <a:lvl9pPr lvl="8" algn="ctr" rtl="0">
              <a:spcBef>
                <a:spcPts val="0"/>
              </a:spcBef>
              <a:spcAft>
                <a:spcPts val="0"/>
              </a:spcAft>
              <a:buSzPts val="2500"/>
              <a:buNone/>
              <a:defRPr sz="3333"/>
            </a:lvl9pPr>
          </a:lstStyle>
          <a:p>
            <a:endParaRPr/>
          </a:p>
        </p:txBody>
      </p:sp>
      <p:sp>
        <p:nvSpPr>
          <p:cNvPr id="206" name="Google Shape;206;p19"/>
          <p:cNvSpPr txBox="1">
            <a:spLocks noGrp="1"/>
          </p:cNvSpPr>
          <p:nvPr>
            <p:ph type="subTitle" idx="9"/>
          </p:nvPr>
        </p:nvSpPr>
        <p:spPr>
          <a:xfrm>
            <a:off x="4464000" y="2951384"/>
            <a:ext cx="3264000" cy="646400"/>
          </a:xfrm>
          <a:prstGeom prst="rect">
            <a:avLst/>
          </a:prstGeom>
          <a:noFill/>
          <a:ln>
            <a:noFill/>
          </a:ln>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a:solidFill>
                  <a:schemeClr val="dk1"/>
                </a:solidFill>
                <a:latin typeface="Roboto Slab"/>
                <a:ea typeface="Roboto Slab"/>
                <a:cs typeface="Roboto Slab"/>
                <a:sym typeface="Roboto Slab"/>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207" name="Google Shape;207;p19"/>
          <p:cNvSpPr txBox="1">
            <a:spLocks noGrp="1"/>
          </p:cNvSpPr>
          <p:nvPr>
            <p:ph type="title" idx="13"/>
          </p:nvPr>
        </p:nvSpPr>
        <p:spPr>
          <a:xfrm>
            <a:off x="8001384" y="4156167"/>
            <a:ext cx="3264000" cy="703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sz="2933">
                <a:solidFill>
                  <a:schemeClr val="accent1"/>
                </a:solidFill>
              </a:defRPr>
            </a:lvl1pPr>
            <a:lvl2pPr lvl="1" algn="ctr" rtl="0">
              <a:spcBef>
                <a:spcPts val="0"/>
              </a:spcBef>
              <a:spcAft>
                <a:spcPts val="0"/>
              </a:spcAft>
              <a:buSzPts val="2500"/>
              <a:buNone/>
              <a:defRPr sz="3333"/>
            </a:lvl2pPr>
            <a:lvl3pPr lvl="2" algn="ctr" rtl="0">
              <a:spcBef>
                <a:spcPts val="0"/>
              </a:spcBef>
              <a:spcAft>
                <a:spcPts val="0"/>
              </a:spcAft>
              <a:buSzPts val="2500"/>
              <a:buNone/>
              <a:defRPr sz="3333"/>
            </a:lvl3pPr>
            <a:lvl4pPr lvl="3" algn="ctr" rtl="0">
              <a:spcBef>
                <a:spcPts val="0"/>
              </a:spcBef>
              <a:spcAft>
                <a:spcPts val="0"/>
              </a:spcAft>
              <a:buSzPts val="2500"/>
              <a:buNone/>
              <a:defRPr sz="3333"/>
            </a:lvl4pPr>
            <a:lvl5pPr lvl="4" algn="ctr" rtl="0">
              <a:spcBef>
                <a:spcPts val="0"/>
              </a:spcBef>
              <a:spcAft>
                <a:spcPts val="0"/>
              </a:spcAft>
              <a:buSzPts val="2500"/>
              <a:buNone/>
              <a:defRPr sz="3333"/>
            </a:lvl5pPr>
            <a:lvl6pPr lvl="5" algn="ctr" rtl="0">
              <a:spcBef>
                <a:spcPts val="0"/>
              </a:spcBef>
              <a:spcAft>
                <a:spcPts val="0"/>
              </a:spcAft>
              <a:buSzPts val="2500"/>
              <a:buNone/>
              <a:defRPr sz="3333"/>
            </a:lvl6pPr>
            <a:lvl7pPr lvl="6" algn="ctr" rtl="0">
              <a:spcBef>
                <a:spcPts val="0"/>
              </a:spcBef>
              <a:spcAft>
                <a:spcPts val="0"/>
              </a:spcAft>
              <a:buSzPts val="2500"/>
              <a:buNone/>
              <a:defRPr sz="3333"/>
            </a:lvl7pPr>
            <a:lvl8pPr lvl="7" algn="ctr" rtl="0">
              <a:spcBef>
                <a:spcPts val="0"/>
              </a:spcBef>
              <a:spcAft>
                <a:spcPts val="0"/>
              </a:spcAft>
              <a:buSzPts val="2500"/>
              <a:buNone/>
              <a:defRPr sz="3333"/>
            </a:lvl8pPr>
            <a:lvl9pPr lvl="8" algn="ctr" rtl="0">
              <a:spcBef>
                <a:spcPts val="0"/>
              </a:spcBef>
              <a:spcAft>
                <a:spcPts val="0"/>
              </a:spcAft>
              <a:buSzPts val="2500"/>
              <a:buNone/>
              <a:defRPr sz="3333"/>
            </a:lvl9pPr>
          </a:lstStyle>
          <a:p>
            <a:endParaRPr/>
          </a:p>
        </p:txBody>
      </p:sp>
      <p:sp>
        <p:nvSpPr>
          <p:cNvPr id="208" name="Google Shape;208;p19"/>
          <p:cNvSpPr txBox="1">
            <a:spLocks noGrp="1"/>
          </p:cNvSpPr>
          <p:nvPr>
            <p:ph type="subTitle" idx="14"/>
          </p:nvPr>
        </p:nvSpPr>
        <p:spPr>
          <a:xfrm>
            <a:off x="8001384" y="4961367"/>
            <a:ext cx="3264000" cy="646400"/>
          </a:xfrm>
          <a:prstGeom prst="rect">
            <a:avLst/>
          </a:prstGeom>
          <a:noFill/>
          <a:ln>
            <a:noFill/>
          </a:ln>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a:solidFill>
                  <a:schemeClr val="dk1"/>
                </a:solidFill>
                <a:latin typeface="Roboto Slab"/>
                <a:ea typeface="Roboto Slab"/>
                <a:cs typeface="Roboto Slab"/>
                <a:sym typeface="Roboto Slab"/>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209" name="Google Shape;209;p19"/>
          <p:cNvSpPr txBox="1">
            <a:spLocks noGrp="1"/>
          </p:cNvSpPr>
          <p:nvPr>
            <p:ph type="title" idx="15"/>
          </p:nvPr>
        </p:nvSpPr>
        <p:spPr>
          <a:xfrm>
            <a:off x="960033" y="720000"/>
            <a:ext cx="10272000" cy="763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40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210" name="Google Shape;210;p19"/>
          <p:cNvSpPr/>
          <p:nvPr/>
        </p:nvSpPr>
        <p:spPr>
          <a:xfrm rot="-5400000" flipH="1">
            <a:off x="-963107" y="-543894"/>
            <a:ext cx="2138085" cy="1889139"/>
          </a:xfrm>
          <a:custGeom>
            <a:avLst/>
            <a:gdLst/>
            <a:ahLst/>
            <a:cxnLst/>
            <a:rect l="l" t="t" r="r" b="b"/>
            <a:pathLst>
              <a:path w="51454" h="45463" extrusionOk="0">
                <a:moveTo>
                  <a:pt x="18743" y="1"/>
                </a:moveTo>
                <a:cubicBezTo>
                  <a:pt x="17752" y="1"/>
                  <a:pt x="16763" y="15"/>
                  <a:pt x="15776" y="39"/>
                </a:cubicBezTo>
                <a:cubicBezTo>
                  <a:pt x="10805" y="155"/>
                  <a:pt x="5850" y="619"/>
                  <a:pt x="929" y="1414"/>
                </a:cubicBezTo>
                <a:cubicBezTo>
                  <a:pt x="1" y="1563"/>
                  <a:pt x="17" y="2590"/>
                  <a:pt x="547" y="3121"/>
                </a:cubicBezTo>
                <a:cubicBezTo>
                  <a:pt x="929" y="7595"/>
                  <a:pt x="1243" y="12069"/>
                  <a:pt x="1475" y="16543"/>
                </a:cubicBezTo>
                <a:cubicBezTo>
                  <a:pt x="1520" y="17196"/>
                  <a:pt x="1989" y="17570"/>
                  <a:pt x="2574" y="17570"/>
                </a:cubicBezTo>
                <a:cubicBezTo>
                  <a:pt x="2643" y="17570"/>
                  <a:pt x="2713" y="17564"/>
                  <a:pt x="2784" y="17554"/>
                </a:cubicBezTo>
                <a:cubicBezTo>
                  <a:pt x="7275" y="16858"/>
                  <a:pt x="11783" y="16228"/>
                  <a:pt x="16323" y="16112"/>
                </a:cubicBezTo>
                <a:cubicBezTo>
                  <a:pt x="17030" y="16095"/>
                  <a:pt x="17756" y="16079"/>
                  <a:pt x="18492" y="16079"/>
                </a:cubicBezTo>
                <a:cubicBezTo>
                  <a:pt x="21898" y="16079"/>
                  <a:pt x="25505" y="16413"/>
                  <a:pt x="28271" y="18416"/>
                </a:cubicBezTo>
                <a:cubicBezTo>
                  <a:pt x="29779" y="19526"/>
                  <a:pt x="30939" y="21166"/>
                  <a:pt x="31104" y="23056"/>
                </a:cubicBezTo>
                <a:cubicBezTo>
                  <a:pt x="31303" y="25110"/>
                  <a:pt x="30226" y="26734"/>
                  <a:pt x="28619" y="27894"/>
                </a:cubicBezTo>
                <a:cubicBezTo>
                  <a:pt x="25553" y="30131"/>
                  <a:pt x="21642" y="30744"/>
                  <a:pt x="17947" y="30844"/>
                </a:cubicBezTo>
                <a:cubicBezTo>
                  <a:pt x="17430" y="30858"/>
                  <a:pt x="16913" y="30864"/>
                  <a:pt x="16396" y="30864"/>
                </a:cubicBezTo>
                <a:cubicBezTo>
                  <a:pt x="14199" y="30864"/>
                  <a:pt x="12007" y="30761"/>
                  <a:pt x="9819" y="30761"/>
                </a:cubicBezTo>
                <a:cubicBezTo>
                  <a:pt x="7660" y="30761"/>
                  <a:pt x="5504" y="30861"/>
                  <a:pt x="3348" y="31258"/>
                </a:cubicBezTo>
                <a:cubicBezTo>
                  <a:pt x="2900" y="31341"/>
                  <a:pt x="2602" y="31822"/>
                  <a:pt x="2602" y="32252"/>
                </a:cubicBezTo>
                <a:lnTo>
                  <a:pt x="2254" y="43189"/>
                </a:lnTo>
                <a:cubicBezTo>
                  <a:pt x="2224" y="43860"/>
                  <a:pt x="2731" y="44196"/>
                  <a:pt x="3244" y="44196"/>
                </a:cubicBezTo>
                <a:cubicBezTo>
                  <a:pt x="3301" y="44196"/>
                  <a:pt x="3358" y="44192"/>
                  <a:pt x="3414" y="44183"/>
                </a:cubicBezTo>
                <a:cubicBezTo>
                  <a:pt x="3464" y="44200"/>
                  <a:pt x="3497" y="44200"/>
                  <a:pt x="3547" y="44217"/>
                </a:cubicBezTo>
                <a:cubicBezTo>
                  <a:pt x="8278" y="44933"/>
                  <a:pt x="13084" y="45462"/>
                  <a:pt x="17880" y="45462"/>
                </a:cubicBezTo>
                <a:cubicBezTo>
                  <a:pt x="21297" y="45462"/>
                  <a:pt x="24710" y="45193"/>
                  <a:pt x="28088" y="44531"/>
                </a:cubicBezTo>
                <a:cubicBezTo>
                  <a:pt x="35512" y="43057"/>
                  <a:pt x="42588" y="39610"/>
                  <a:pt x="46830" y="33114"/>
                </a:cubicBezTo>
                <a:cubicBezTo>
                  <a:pt x="50807" y="27033"/>
                  <a:pt x="51453" y="19161"/>
                  <a:pt x="48189" y="12632"/>
                </a:cubicBezTo>
                <a:cubicBezTo>
                  <a:pt x="44759" y="5772"/>
                  <a:pt x="37401" y="2143"/>
                  <a:pt x="30160" y="867"/>
                </a:cubicBezTo>
                <a:cubicBezTo>
                  <a:pt x="26397" y="209"/>
                  <a:pt x="22561" y="1"/>
                  <a:pt x="18743" y="1"/>
                </a:cubicBezTo>
                <a:close/>
              </a:path>
            </a:pathLst>
          </a:custGeom>
          <a:solidFill>
            <a:schemeClr val="l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11" name="Google Shape;211;p19"/>
          <p:cNvSpPr/>
          <p:nvPr/>
        </p:nvSpPr>
        <p:spPr>
          <a:xfrm flipH="1">
            <a:off x="11548726" y="5190686"/>
            <a:ext cx="797621" cy="1082989"/>
          </a:xfrm>
          <a:custGeom>
            <a:avLst/>
            <a:gdLst/>
            <a:ahLst/>
            <a:cxnLst/>
            <a:rect l="l" t="t" r="r" b="b"/>
            <a:pathLst>
              <a:path w="23582" h="32019" extrusionOk="0">
                <a:moveTo>
                  <a:pt x="1443" y="0"/>
                </a:moveTo>
                <a:cubicBezTo>
                  <a:pt x="878" y="0"/>
                  <a:pt x="414" y="425"/>
                  <a:pt x="382" y="978"/>
                </a:cubicBezTo>
                <a:cubicBezTo>
                  <a:pt x="100" y="7441"/>
                  <a:pt x="117" y="26978"/>
                  <a:pt x="1" y="30309"/>
                </a:cubicBezTo>
                <a:cubicBezTo>
                  <a:pt x="1" y="30773"/>
                  <a:pt x="282" y="31187"/>
                  <a:pt x="730" y="31336"/>
                </a:cubicBezTo>
                <a:cubicBezTo>
                  <a:pt x="2337" y="31798"/>
                  <a:pt x="3906" y="32019"/>
                  <a:pt x="5425" y="32019"/>
                </a:cubicBezTo>
                <a:cubicBezTo>
                  <a:pt x="11204" y="32019"/>
                  <a:pt x="16269" y="28830"/>
                  <a:pt x="20035" y="23647"/>
                </a:cubicBezTo>
                <a:cubicBezTo>
                  <a:pt x="23581" y="18759"/>
                  <a:pt x="23532" y="13754"/>
                  <a:pt x="20367" y="9479"/>
                </a:cubicBezTo>
                <a:cubicBezTo>
                  <a:pt x="15196" y="2503"/>
                  <a:pt x="8817" y="581"/>
                  <a:pt x="1476" y="1"/>
                </a:cubicBezTo>
                <a:cubicBezTo>
                  <a:pt x="1465" y="0"/>
                  <a:pt x="1454" y="0"/>
                  <a:pt x="1443" y="0"/>
                </a:cubicBezTo>
                <a:close/>
              </a:path>
            </a:pathLst>
          </a:custGeom>
          <a:solidFill>
            <a:schemeClr val="accent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12" name="Google Shape;212;p19"/>
          <p:cNvSpPr/>
          <p:nvPr/>
        </p:nvSpPr>
        <p:spPr>
          <a:xfrm rot="-5276738" flipH="1">
            <a:off x="11548600" y="4803980"/>
            <a:ext cx="1418875" cy="1748277"/>
          </a:xfrm>
          <a:custGeom>
            <a:avLst/>
            <a:gdLst/>
            <a:ahLst/>
            <a:cxnLst/>
            <a:rect l="l" t="t" r="r" b="b"/>
            <a:pathLst>
              <a:path w="38827" h="47841" fill="none" extrusionOk="0">
                <a:moveTo>
                  <a:pt x="863" y="42257"/>
                </a:moveTo>
                <a:cubicBezTo>
                  <a:pt x="432" y="35545"/>
                  <a:pt x="1" y="28768"/>
                  <a:pt x="1244" y="22156"/>
                </a:cubicBezTo>
                <a:cubicBezTo>
                  <a:pt x="2470" y="15544"/>
                  <a:pt x="5536" y="9048"/>
                  <a:pt x="10921" y="5022"/>
                </a:cubicBezTo>
                <a:cubicBezTo>
                  <a:pt x="16290" y="995"/>
                  <a:pt x="24195" y="1"/>
                  <a:pt x="29746" y="3779"/>
                </a:cubicBezTo>
                <a:cubicBezTo>
                  <a:pt x="32629" y="5734"/>
                  <a:pt x="34684" y="8767"/>
                  <a:pt x="35927" y="12015"/>
                </a:cubicBezTo>
                <a:cubicBezTo>
                  <a:pt x="37186" y="15279"/>
                  <a:pt x="37716" y="18759"/>
                  <a:pt x="38031" y="22239"/>
                </a:cubicBezTo>
                <a:cubicBezTo>
                  <a:pt x="38827" y="30773"/>
                  <a:pt x="38479" y="39390"/>
                  <a:pt x="36971" y="47841"/>
                </a:cubicBezTo>
              </a:path>
            </a:pathLst>
          </a:custGeom>
          <a:noFill/>
          <a:ln w="15750" cap="flat" cmpd="sng">
            <a:solidFill>
              <a:schemeClr val="dk1"/>
            </a:solidFill>
            <a:prstDash val="solid"/>
            <a:miter lim="16571"/>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13" name="Google Shape;213;p19"/>
          <p:cNvSpPr/>
          <p:nvPr/>
        </p:nvSpPr>
        <p:spPr>
          <a:xfrm rot="-5400000" flipH="1">
            <a:off x="1377325" y="-449632"/>
            <a:ext cx="797621" cy="1082989"/>
          </a:xfrm>
          <a:custGeom>
            <a:avLst/>
            <a:gdLst/>
            <a:ahLst/>
            <a:cxnLst/>
            <a:rect l="l" t="t" r="r" b="b"/>
            <a:pathLst>
              <a:path w="23582" h="32019" extrusionOk="0">
                <a:moveTo>
                  <a:pt x="1443" y="0"/>
                </a:moveTo>
                <a:cubicBezTo>
                  <a:pt x="878" y="0"/>
                  <a:pt x="414" y="425"/>
                  <a:pt x="382" y="978"/>
                </a:cubicBezTo>
                <a:cubicBezTo>
                  <a:pt x="100" y="7441"/>
                  <a:pt x="117" y="26978"/>
                  <a:pt x="1" y="30309"/>
                </a:cubicBezTo>
                <a:cubicBezTo>
                  <a:pt x="1" y="30773"/>
                  <a:pt x="282" y="31187"/>
                  <a:pt x="730" y="31336"/>
                </a:cubicBezTo>
                <a:cubicBezTo>
                  <a:pt x="2337" y="31798"/>
                  <a:pt x="3906" y="32019"/>
                  <a:pt x="5425" y="32019"/>
                </a:cubicBezTo>
                <a:cubicBezTo>
                  <a:pt x="11204" y="32019"/>
                  <a:pt x="16269" y="28830"/>
                  <a:pt x="20035" y="23647"/>
                </a:cubicBezTo>
                <a:cubicBezTo>
                  <a:pt x="23581" y="18759"/>
                  <a:pt x="23532" y="13754"/>
                  <a:pt x="20367" y="9479"/>
                </a:cubicBezTo>
                <a:cubicBezTo>
                  <a:pt x="15196" y="2503"/>
                  <a:pt x="8817" y="581"/>
                  <a:pt x="1476" y="1"/>
                </a:cubicBezTo>
                <a:cubicBezTo>
                  <a:pt x="1465" y="0"/>
                  <a:pt x="1454" y="0"/>
                  <a:pt x="1443" y="0"/>
                </a:cubicBezTo>
                <a:close/>
              </a:path>
            </a:pathLst>
          </a:custGeom>
          <a:solidFill>
            <a:schemeClr val="accen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14" name="Google Shape;214;p19"/>
          <p:cNvSpPr/>
          <p:nvPr/>
        </p:nvSpPr>
        <p:spPr>
          <a:xfrm rot="2699788">
            <a:off x="11653486" y="3804300"/>
            <a:ext cx="955481" cy="1228512"/>
          </a:xfrm>
          <a:custGeom>
            <a:avLst/>
            <a:gdLst/>
            <a:ahLst/>
            <a:cxnLst/>
            <a:rect l="l" t="t" r="r" b="b"/>
            <a:pathLst>
              <a:path w="24957" h="32134" extrusionOk="0">
                <a:moveTo>
                  <a:pt x="21809" y="1"/>
                </a:moveTo>
                <a:cubicBezTo>
                  <a:pt x="21721" y="1"/>
                  <a:pt x="21632" y="12"/>
                  <a:pt x="21543" y="36"/>
                </a:cubicBezTo>
                <a:cubicBezTo>
                  <a:pt x="15263" y="1892"/>
                  <a:pt x="9778" y="5786"/>
                  <a:pt x="5950" y="11089"/>
                </a:cubicBezTo>
                <a:cubicBezTo>
                  <a:pt x="1840" y="16823"/>
                  <a:pt x="1" y="24097"/>
                  <a:pt x="763" y="31107"/>
                </a:cubicBezTo>
                <a:cubicBezTo>
                  <a:pt x="835" y="31695"/>
                  <a:pt x="1229" y="32134"/>
                  <a:pt x="1796" y="32134"/>
                </a:cubicBezTo>
                <a:cubicBezTo>
                  <a:pt x="1884" y="32134"/>
                  <a:pt x="1976" y="32123"/>
                  <a:pt x="2072" y="32101"/>
                </a:cubicBezTo>
                <a:cubicBezTo>
                  <a:pt x="4773" y="31471"/>
                  <a:pt x="7458" y="31007"/>
                  <a:pt x="10192" y="30543"/>
                </a:cubicBezTo>
                <a:cubicBezTo>
                  <a:pt x="10540" y="30494"/>
                  <a:pt x="10904" y="30394"/>
                  <a:pt x="11219" y="30212"/>
                </a:cubicBezTo>
                <a:cubicBezTo>
                  <a:pt x="11667" y="29930"/>
                  <a:pt x="11865" y="29085"/>
                  <a:pt x="11832" y="28571"/>
                </a:cubicBezTo>
                <a:cubicBezTo>
                  <a:pt x="11219" y="20452"/>
                  <a:pt x="16340" y="13011"/>
                  <a:pt x="24145" y="10691"/>
                </a:cubicBezTo>
                <a:cubicBezTo>
                  <a:pt x="24526" y="10575"/>
                  <a:pt x="24957" y="10145"/>
                  <a:pt x="24907" y="9697"/>
                </a:cubicBezTo>
                <a:cubicBezTo>
                  <a:pt x="24509" y="6648"/>
                  <a:pt x="23813" y="3649"/>
                  <a:pt x="22819" y="765"/>
                </a:cubicBezTo>
                <a:cubicBezTo>
                  <a:pt x="22680" y="307"/>
                  <a:pt x="22262" y="1"/>
                  <a:pt x="21809" y="1"/>
                </a:cubicBezTo>
                <a:close/>
              </a:path>
            </a:pathLst>
          </a:cu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3055762033"/>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matchingName="Numbers and text">
  <p:cSld name="Numbers and text">
    <p:spTree>
      <p:nvGrpSpPr>
        <p:cNvPr id="1" name="Shape 215"/>
        <p:cNvGrpSpPr/>
        <p:nvPr/>
      </p:nvGrpSpPr>
      <p:grpSpPr>
        <a:xfrm>
          <a:off x="0" y="0"/>
          <a:ext cx="0" cy="0"/>
          <a:chOff x="0" y="0"/>
          <a:chExt cx="0" cy="0"/>
        </a:xfrm>
      </p:grpSpPr>
      <p:sp>
        <p:nvSpPr>
          <p:cNvPr id="216" name="Google Shape;216;p20"/>
          <p:cNvSpPr txBox="1">
            <a:spLocks noGrp="1"/>
          </p:cNvSpPr>
          <p:nvPr>
            <p:ph type="title" hasCustomPrompt="1"/>
          </p:nvPr>
        </p:nvSpPr>
        <p:spPr>
          <a:xfrm>
            <a:off x="1660755" y="1909033"/>
            <a:ext cx="2696800" cy="11044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6200"/>
              <a:buNone/>
              <a:defRPr sz="7333">
                <a:solidFill>
                  <a:schemeClr val="accent4"/>
                </a:solidFill>
              </a:defRPr>
            </a:lvl1pPr>
            <a:lvl2pPr lvl="1" algn="ctr" rtl="0">
              <a:spcBef>
                <a:spcPts val="0"/>
              </a:spcBef>
              <a:spcAft>
                <a:spcPts val="0"/>
              </a:spcAft>
              <a:buSzPts val="6200"/>
              <a:buNone/>
              <a:defRPr sz="8266"/>
            </a:lvl2pPr>
            <a:lvl3pPr lvl="2" algn="ctr" rtl="0">
              <a:spcBef>
                <a:spcPts val="0"/>
              </a:spcBef>
              <a:spcAft>
                <a:spcPts val="0"/>
              </a:spcAft>
              <a:buSzPts val="6200"/>
              <a:buNone/>
              <a:defRPr sz="8266"/>
            </a:lvl3pPr>
            <a:lvl4pPr lvl="3" algn="ctr" rtl="0">
              <a:spcBef>
                <a:spcPts val="0"/>
              </a:spcBef>
              <a:spcAft>
                <a:spcPts val="0"/>
              </a:spcAft>
              <a:buSzPts val="6200"/>
              <a:buNone/>
              <a:defRPr sz="8266"/>
            </a:lvl4pPr>
            <a:lvl5pPr lvl="4" algn="ctr" rtl="0">
              <a:spcBef>
                <a:spcPts val="0"/>
              </a:spcBef>
              <a:spcAft>
                <a:spcPts val="0"/>
              </a:spcAft>
              <a:buSzPts val="6200"/>
              <a:buNone/>
              <a:defRPr sz="8266"/>
            </a:lvl5pPr>
            <a:lvl6pPr lvl="5" algn="ctr" rtl="0">
              <a:spcBef>
                <a:spcPts val="0"/>
              </a:spcBef>
              <a:spcAft>
                <a:spcPts val="0"/>
              </a:spcAft>
              <a:buSzPts val="6200"/>
              <a:buNone/>
              <a:defRPr sz="8266"/>
            </a:lvl6pPr>
            <a:lvl7pPr lvl="6" algn="ctr" rtl="0">
              <a:spcBef>
                <a:spcPts val="0"/>
              </a:spcBef>
              <a:spcAft>
                <a:spcPts val="0"/>
              </a:spcAft>
              <a:buSzPts val="6200"/>
              <a:buNone/>
              <a:defRPr sz="8266"/>
            </a:lvl7pPr>
            <a:lvl8pPr lvl="7" algn="ctr" rtl="0">
              <a:spcBef>
                <a:spcPts val="0"/>
              </a:spcBef>
              <a:spcAft>
                <a:spcPts val="0"/>
              </a:spcAft>
              <a:buSzPts val="6200"/>
              <a:buNone/>
              <a:defRPr sz="8266"/>
            </a:lvl8pPr>
            <a:lvl9pPr lvl="8" algn="ctr" rtl="0">
              <a:spcBef>
                <a:spcPts val="0"/>
              </a:spcBef>
              <a:spcAft>
                <a:spcPts val="0"/>
              </a:spcAft>
              <a:buSzPts val="6200"/>
              <a:buNone/>
              <a:defRPr sz="8266"/>
            </a:lvl9pPr>
          </a:lstStyle>
          <a:p>
            <a:r>
              <a:t>xx%</a:t>
            </a:r>
          </a:p>
        </p:txBody>
      </p:sp>
      <p:sp>
        <p:nvSpPr>
          <p:cNvPr id="217" name="Google Shape;217;p20"/>
          <p:cNvSpPr txBox="1">
            <a:spLocks noGrp="1"/>
          </p:cNvSpPr>
          <p:nvPr>
            <p:ph type="subTitle" idx="1"/>
          </p:nvPr>
        </p:nvSpPr>
        <p:spPr>
          <a:xfrm>
            <a:off x="7504633" y="2037575"/>
            <a:ext cx="2784000" cy="763600"/>
          </a:xfrm>
          <a:prstGeom prst="rect">
            <a:avLst/>
          </a:prstGeom>
          <a:noFill/>
          <a:ln>
            <a:noFill/>
          </a:ln>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sz="1867">
                <a:solidFill>
                  <a:schemeClr val="dk1"/>
                </a:solidFill>
                <a:latin typeface="Roboto Slab"/>
                <a:ea typeface="Roboto Slab"/>
                <a:cs typeface="Roboto Slab"/>
                <a:sym typeface="Roboto Slab"/>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218" name="Google Shape;218;p20"/>
          <p:cNvSpPr txBox="1">
            <a:spLocks noGrp="1"/>
          </p:cNvSpPr>
          <p:nvPr>
            <p:ph type="title" idx="2" hasCustomPrompt="1"/>
          </p:nvPr>
        </p:nvSpPr>
        <p:spPr>
          <a:xfrm>
            <a:off x="1660755" y="3409117"/>
            <a:ext cx="2696800" cy="11044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6200"/>
              <a:buNone/>
              <a:defRPr sz="7333">
                <a:solidFill>
                  <a:schemeClr val="accent4"/>
                </a:solidFill>
              </a:defRPr>
            </a:lvl1pPr>
            <a:lvl2pPr lvl="1" algn="ctr" rtl="0">
              <a:spcBef>
                <a:spcPts val="0"/>
              </a:spcBef>
              <a:spcAft>
                <a:spcPts val="0"/>
              </a:spcAft>
              <a:buSzPts val="6200"/>
              <a:buNone/>
              <a:defRPr sz="8266"/>
            </a:lvl2pPr>
            <a:lvl3pPr lvl="2" algn="ctr" rtl="0">
              <a:spcBef>
                <a:spcPts val="0"/>
              </a:spcBef>
              <a:spcAft>
                <a:spcPts val="0"/>
              </a:spcAft>
              <a:buSzPts val="6200"/>
              <a:buNone/>
              <a:defRPr sz="8266"/>
            </a:lvl3pPr>
            <a:lvl4pPr lvl="3" algn="ctr" rtl="0">
              <a:spcBef>
                <a:spcPts val="0"/>
              </a:spcBef>
              <a:spcAft>
                <a:spcPts val="0"/>
              </a:spcAft>
              <a:buSzPts val="6200"/>
              <a:buNone/>
              <a:defRPr sz="8266"/>
            </a:lvl4pPr>
            <a:lvl5pPr lvl="4" algn="ctr" rtl="0">
              <a:spcBef>
                <a:spcPts val="0"/>
              </a:spcBef>
              <a:spcAft>
                <a:spcPts val="0"/>
              </a:spcAft>
              <a:buSzPts val="6200"/>
              <a:buNone/>
              <a:defRPr sz="8266"/>
            </a:lvl5pPr>
            <a:lvl6pPr lvl="5" algn="ctr" rtl="0">
              <a:spcBef>
                <a:spcPts val="0"/>
              </a:spcBef>
              <a:spcAft>
                <a:spcPts val="0"/>
              </a:spcAft>
              <a:buSzPts val="6200"/>
              <a:buNone/>
              <a:defRPr sz="8266"/>
            </a:lvl6pPr>
            <a:lvl7pPr lvl="6" algn="ctr" rtl="0">
              <a:spcBef>
                <a:spcPts val="0"/>
              </a:spcBef>
              <a:spcAft>
                <a:spcPts val="0"/>
              </a:spcAft>
              <a:buSzPts val="6200"/>
              <a:buNone/>
              <a:defRPr sz="8266"/>
            </a:lvl7pPr>
            <a:lvl8pPr lvl="7" algn="ctr" rtl="0">
              <a:spcBef>
                <a:spcPts val="0"/>
              </a:spcBef>
              <a:spcAft>
                <a:spcPts val="0"/>
              </a:spcAft>
              <a:buSzPts val="6200"/>
              <a:buNone/>
              <a:defRPr sz="8266"/>
            </a:lvl8pPr>
            <a:lvl9pPr lvl="8" algn="ctr" rtl="0">
              <a:spcBef>
                <a:spcPts val="0"/>
              </a:spcBef>
              <a:spcAft>
                <a:spcPts val="0"/>
              </a:spcAft>
              <a:buSzPts val="6200"/>
              <a:buNone/>
              <a:defRPr sz="8266"/>
            </a:lvl9pPr>
          </a:lstStyle>
          <a:p>
            <a:r>
              <a:t>xx%</a:t>
            </a:r>
          </a:p>
        </p:txBody>
      </p:sp>
      <p:sp>
        <p:nvSpPr>
          <p:cNvPr id="219" name="Google Shape;219;p20"/>
          <p:cNvSpPr txBox="1">
            <a:spLocks noGrp="1"/>
          </p:cNvSpPr>
          <p:nvPr>
            <p:ph type="subTitle" idx="3"/>
          </p:nvPr>
        </p:nvSpPr>
        <p:spPr>
          <a:xfrm>
            <a:off x="7504636" y="3540449"/>
            <a:ext cx="2784000" cy="763200"/>
          </a:xfrm>
          <a:prstGeom prst="rect">
            <a:avLst/>
          </a:prstGeom>
          <a:noFill/>
          <a:ln>
            <a:noFill/>
          </a:ln>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sz="1867">
                <a:latin typeface="Roboto Slab"/>
                <a:ea typeface="Roboto Slab"/>
                <a:cs typeface="Roboto Slab"/>
                <a:sym typeface="Roboto Slab"/>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220" name="Google Shape;220;p20"/>
          <p:cNvSpPr txBox="1">
            <a:spLocks noGrp="1"/>
          </p:cNvSpPr>
          <p:nvPr>
            <p:ph type="title" idx="4" hasCustomPrompt="1"/>
          </p:nvPr>
        </p:nvSpPr>
        <p:spPr>
          <a:xfrm>
            <a:off x="1660755" y="4909200"/>
            <a:ext cx="2696800" cy="11044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6200"/>
              <a:buNone/>
              <a:defRPr sz="7333">
                <a:solidFill>
                  <a:schemeClr val="accent4"/>
                </a:solidFill>
              </a:defRPr>
            </a:lvl1pPr>
            <a:lvl2pPr lvl="1" algn="ctr" rtl="0">
              <a:spcBef>
                <a:spcPts val="0"/>
              </a:spcBef>
              <a:spcAft>
                <a:spcPts val="0"/>
              </a:spcAft>
              <a:buSzPts val="6200"/>
              <a:buNone/>
              <a:defRPr sz="8266"/>
            </a:lvl2pPr>
            <a:lvl3pPr lvl="2" algn="ctr" rtl="0">
              <a:spcBef>
                <a:spcPts val="0"/>
              </a:spcBef>
              <a:spcAft>
                <a:spcPts val="0"/>
              </a:spcAft>
              <a:buSzPts val="6200"/>
              <a:buNone/>
              <a:defRPr sz="8266"/>
            </a:lvl3pPr>
            <a:lvl4pPr lvl="3" algn="ctr" rtl="0">
              <a:spcBef>
                <a:spcPts val="0"/>
              </a:spcBef>
              <a:spcAft>
                <a:spcPts val="0"/>
              </a:spcAft>
              <a:buSzPts val="6200"/>
              <a:buNone/>
              <a:defRPr sz="8266"/>
            </a:lvl4pPr>
            <a:lvl5pPr lvl="4" algn="ctr" rtl="0">
              <a:spcBef>
                <a:spcPts val="0"/>
              </a:spcBef>
              <a:spcAft>
                <a:spcPts val="0"/>
              </a:spcAft>
              <a:buSzPts val="6200"/>
              <a:buNone/>
              <a:defRPr sz="8266"/>
            </a:lvl5pPr>
            <a:lvl6pPr lvl="5" algn="ctr" rtl="0">
              <a:spcBef>
                <a:spcPts val="0"/>
              </a:spcBef>
              <a:spcAft>
                <a:spcPts val="0"/>
              </a:spcAft>
              <a:buSzPts val="6200"/>
              <a:buNone/>
              <a:defRPr sz="8266"/>
            </a:lvl6pPr>
            <a:lvl7pPr lvl="6" algn="ctr" rtl="0">
              <a:spcBef>
                <a:spcPts val="0"/>
              </a:spcBef>
              <a:spcAft>
                <a:spcPts val="0"/>
              </a:spcAft>
              <a:buSzPts val="6200"/>
              <a:buNone/>
              <a:defRPr sz="8266"/>
            </a:lvl7pPr>
            <a:lvl8pPr lvl="7" algn="ctr" rtl="0">
              <a:spcBef>
                <a:spcPts val="0"/>
              </a:spcBef>
              <a:spcAft>
                <a:spcPts val="0"/>
              </a:spcAft>
              <a:buSzPts val="6200"/>
              <a:buNone/>
              <a:defRPr sz="8266"/>
            </a:lvl8pPr>
            <a:lvl9pPr lvl="8" algn="ctr" rtl="0">
              <a:spcBef>
                <a:spcPts val="0"/>
              </a:spcBef>
              <a:spcAft>
                <a:spcPts val="0"/>
              </a:spcAft>
              <a:buSzPts val="6200"/>
              <a:buNone/>
              <a:defRPr sz="8266"/>
            </a:lvl9pPr>
          </a:lstStyle>
          <a:p>
            <a:r>
              <a:t>xx%</a:t>
            </a:r>
          </a:p>
        </p:txBody>
      </p:sp>
      <p:sp>
        <p:nvSpPr>
          <p:cNvPr id="221" name="Google Shape;221;p20"/>
          <p:cNvSpPr txBox="1">
            <a:spLocks noGrp="1"/>
          </p:cNvSpPr>
          <p:nvPr>
            <p:ph type="subTitle" idx="5"/>
          </p:nvPr>
        </p:nvSpPr>
        <p:spPr>
          <a:xfrm>
            <a:off x="7504636" y="5043125"/>
            <a:ext cx="2784000" cy="763200"/>
          </a:xfrm>
          <a:prstGeom prst="rect">
            <a:avLst/>
          </a:prstGeom>
          <a:noFill/>
          <a:ln>
            <a:noFill/>
          </a:ln>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sz="1867">
                <a:solidFill>
                  <a:schemeClr val="dk1"/>
                </a:solidFill>
                <a:latin typeface="Roboto Slab"/>
                <a:ea typeface="Roboto Slab"/>
                <a:cs typeface="Roboto Slab"/>
                <a:sym typeface="Roboto Slab"/>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222" name="Google Shape;222;p20"/>
          <p:cNvSpPr txBox="1">
            <a:spLocks noGrp="1"/>
          </p:cNvSpPr>
          <p:nvPr>
            <p:ph type="title" idx="6"/>
          </p:nvPr>
        </p:nvSpPr>
        <p:spPr>
          <a:xfrm>
            <a:off x="960000" y="720000"/>
            <a:ext cx="10272000" cy="763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40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223" name="Google Shape;223;p20"/>
          <p:cNvSpPr/>
          <p:nvPr/>
        </p:nvSpPr>
        <p:spPr>
          <a:xfrm rot="3050764">
            <a:off x="-613033" y="-1035583"/>
            <a:ext cx="2123879" cy="2883595"/>
          </a:xfrm>
          <a:custGeom>
            <a:avLst/>
            <a:gdLst/>
            <a:ahLst/>
            <a:cxnLst/>
            <a:rect l="l" t="t" r="r" b="b"/>
            <a:pathLst>
              <a:path w="23582" h="32019" extrusionOk="0">
                <a:moveTo>
                  <a:pt x="1443" y="0"/>
                </a:moveTo>
                <a:cubicBezTo>
                  <a:pt x="878" y="0"/>
                  <a:pt x="414" y="425"/>
                  <a:pt x="382" y="978"/>
                </a:cubicBezTo>
                <a:cubicBezTo>
                  <a:pt x="100" y="7441"/>
                  <a:pt x="117" y="26978"/>
                  <a:pt x="1" y="30309"/>
                </a:cubicBezTo>
                <a:cubicBezTo>
                  <a:pt x="1" y="30773"/>
                  <a:pt x="282" y="31187"/>
                  <a:pt x="730" y="31336"/>
                </a:cubicBezTo>
                <a:cubicBezTo>
                  <a:pt x="2337" y="31798"/>
                  <a:pt x="3906" y="32019"/>
                  <a:pt x="5425" y="32019"/>
                </a:cubicBezTo>
                <a:cubicBezTo>
                  <a:pt x="11204" y="32019"/>
                  <a:pt x="16269" y="28830"/>
                  <a:pt x="20035" y="23647"/>
                </a:cubicBezTo>
                <a:cubicBezTo>
                  <a:pt x="23581" y="18759"/>
                  <a:pt x="23532" y="13754"/>
                  <a:pt x="20367" y="9479"/>
                </a:cubicBezTo>
                <a:cubicBezTo>
                  <a:pt x="15196" y="2503"/>
                  <a:pt x="8817" y="581"/>
                  <a:pt x="1476" y="1"/>
                </a:cubicBezTo>
                <a:cubicBezTo>
                  <a:pt x="1465" y="0"/>
                  <a:pt x="1454" y="0"/>
                  <a:pt x="1443" y="0"/>
                </a:cubicBezTo>
                <a:close/>
              </a:path>
            </a:pathLst>
          </a:cu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24" name="Google Shape;224;p20"/>
          <p:cNvSpPr/>
          <p:nvPr/>
        </p:nvSpPr>
        <p:spPr>
          <a:xfrm rot="9667460" flipH="1">
            <a:off x="10520626" y="5887201"/>
            <a:ext cx="2452665" cy="2006704"/>
          </a:xfrm>
          <a:custGeom>
            <a:avLst/>
            <a:gdLst/>
            <a:ahLst/>
            <a:cxnLst/>
            <a:rect l="l" t="t" r="r" b="b"/>
            <a:pathLst>
              <a:path w="40401" h="33055" extrusionOk="0">
                <a:moveTo>
                  <a:pt x="7436" y="1"/>
                </a:moveTo>
                <a:cubicBezTo>
                  <a:pt x="7202" y="1"/>
                  <a:pt x="6960" y="95"/>
                  <a:pt x="6744" y="317"/>
                </a:cubicBezTo>
                <a:cubicBezTo>
                  <a:pt x="1955" y="5355"/>
                  <a:pt x="0" y="12762"/>
                  <a:pt x="1624" y="19523"/>
                </a:cubicBezTo>
                <a:cubicBezTo>
                  <a:pt x="2519" y="23202"/>
                  <a:pt x="4441" y="26516"/>
                  <a:pt x="7573" y="28703"/>
                </a:cubicBezTo>
                <a:cubicBezTo>
                  <a:pt x="10920" y="31023"/>
                  <a:pt x="14798" y="32482"/>
                  <a:pt x="18858" y="32929"/>
                </a:cubicBezTo>
                <a:cubicBezTo>
                  <a:pt x="19601" y="33013"/>
                  <a:pt x="20349" y="33054"/>
                  <a:pt x="21096" y="33054"/>
                </a:cubicBezTo>
                <a:cubicBezTo>
                  <a:pt x="27744" y="33054"/>
                  <a:pt x="34359" y="29775"/>
                  <a:pt x="37666" y="23832"/>
                </a:cubicBezTo>
                <a:cubicBezTo>
                  <a:pt x="39555" y="20434"/>
                  <a:pt x="40367" y="16491"/>
                  <a:pt x="40384" y="12613"/>
                </a:cubicBezTo>
                <a:cubicBezTo>
                  <a:pt x="40400" y="9050"/>
                  <a:pt x="39737" y="4874"/>
                  <a:pt x="37219" y="2140"/>
                </a:cubicBezTo>
                <a:cubicBezTo>
                  <a:pt x="36202" y="1036"/>
                  <a:pt x="34710" y="862"/>
                  <a:pt x="33227" y="862"/>
                </a:cubicBezTo>
                <a:cubicBezTo>
                  <a:pt x="32544" y="862"/>
                  <a:pt x="31864" y="899"/>
                  <a:pt x="31233" y="899"/>
                </a:cubicBezTo>
                <a:cubicBezTo>
                  <a:pt x="31156" y="899"/>
                  <a:pt x="31080" y="899"/>
                  <a:pt x="31004" y="897"/>
                </a:cubicBezTo>
                <a:lnTo>
                  <a:pt x="23431" y="748"/>
                </a:lnTo>
                <a:lnTo>
                  <a:pt x="8269" y="450"/>
                </a:lnTo>
                <a:cubicBezTo>
                  <a:pt x="8067" y="181"/>
                  <a:pt x="7759" y="1"/>
                  <a:pt x="7436" y="1"/>
                </a:cubicBezTo>
                <a:close/>
              </a:path>
            </a:pathLst>
          </a:custGeom>
          <a:solidFill>
            <a:schemeClr val="accen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25" name="Google Shape;225;p20"/>
          <p:cNvSpPr/>
          <p:nvPr/>
        </p:nvSpPr>
        <p:spPr>
          <a:xfrm rot="-217268" flipH="1">
            <a:off x="9399168" y="6038615"/>
            <a:ext cx="2096313" cy="2582989"/>
          </a:xfrm>
          <a:custGeom>
            <a:avLst/>
            <a:gdLst/>
            <a:ahLst/>
            <a:cxnLst/>
            <a:rect l="l" t="t" r="r" b="b"/>
            <a:pathLst>
              <a:path w="38827" h="47841" fill="none" extrusionOk="0">
                <a:moveTo>
                  <a:pt x="863" y="42257"/>
                </a:moveTo>
                <a:cubicBezTo>
                  <a:pt x="432" y="35545"/>
                  <a:pt x="1" y="28768"/>
                  <a:pt x="1244" y="22156"/>
                </a:cubicBezTo>
                <a:cubicBezTo>
                  <a:pt x="2470" y="15544"/>
                  <a:pt x="5536" y="9048"/>
                  <a:pt x="10921" y="5022"/>
                </a:cubicBezTo>
                <a:cubicBezTo>
                  <a:pt x="16290" y="995"/>
                  <a:pt x="24195" y="1"/>
                  <a:pt x="29746" y="3779"/>
                </a:cubicBezTo>
                <a:cubicBezTo>
                  <a:pt x="32629" y="5734"/>
                  <a:pt x="34684" y="8767"/>
                  <a:pt x="35927" y="12015"/>
                </a:cubicBezTo>
                <a:cubicBezTo>
                  <a:pt x="37186" y="15279"/>
                  <a:pt x="37716" y="18759"/>
                  <a:pt x="38031" y="22239"/>
                </a:cubicBezTo>
                <a:cubicBezTo>
                  <a:pt x="38827" y="30773"/>
                  <a:pt x="38479" y="39390"/>
                  <a:pt x="36971" y="47841"/>
                </a:cubicBezTo>
              </a:path>
            </a:pathLst>
          </a:custGeom>
          <a:noFill/>
          <a:ln w="15750" cap="flat" cmpd="sng">
            <a:solidFill>
              <a:schemeClr val="dk1"/>
            </a:solidFill>
            <a:prstDash val="solid"/>
            <a:miter lim="16571"/>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26" name="Google Shape;226;p20"/>
          <p:cNvSpPr/>
          <p:nvPr/>
        </p:nvSpPr>
        <p:spPr>
          <a:xfrm rot="5400000">
            <a:off x="-822115" y="1279916"/>
            <a:ext cx="1548809" cy="1908377"/>
          </a:xfrm>
          <a:custGeom>
            <a:avLst/>
            <a:gdLst/>
            <a:ahLst/>
            <a:cxnLst/>
            <a:rect l="l" t="t" r="r" b="b"/>
            <a:pathLst>
              <a:path w="38827" h="47841" fill="none" extrusionOk="0">
                <a:moveTo>
                  <a:pt x="863" y="42257"/>
                </a:moveTo>
                <a:cubicBezTo>
                  <a:pt x="432" y="35545"/>
                  <a:pt x="1" y="28768"/>
                  <a:pt x="1244" y="22156"/>
                </a:cubicBezTo>
                <a:cubicBezTo>
                  <a:pt x="2470" y="15544"/>
                  <a:pt x="5536" y="9048"/>
                  <a:pt x="10921" y="5022"/>
                </a:cubicBezTo>
                <a:cubicBezTo>
                  <a:pt x="16290" y="995"/>
                  <a:pt x="24195" y="1"/>
                  <a:pt x="29746" y="3779"/>
                </a:cubicBezTo>
                <a:cubicBezTo>
                  <a:pt x="32629" y="5734"/>
                  <a:pt x="34684" y="8767"/>
                  <a:pt x="35927" y="12015"/>
                </a:cubicBezTo>
                <a:cubicBezTo>
                  <a:pt x="37186" y="15279"/>
                  <a:pt x="37716" y="18759"/>
                  <a:pt x="38031" y="22239"/>
                </a:cubicBezTo>
                <a:cubicBezTo>
                  <a:pt x="38827" y="30773"/>
                  <a:pt x="38479" y="39390"/>
                  <a:pt x="36971" y="47841"/>
                </a:cubicBezTo>
              </a:path>
            </a:pathLst>
          </a:custGeom>
          <a:noFill/>
          <a:ln w="15750" cap="flat" cmpd="sng">
            <a:solidFill>
              <a:schemeClr val="dk1"/>
            </a:solidFill>
            <a:prstDash val="solid"/>
            <a:miter lim="16571"/>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27" name="Google Shape;227;p20"/>
          <p:cNvSpPr/>
          <p:nvPr/>
        </p:nvSpPr>
        <p:spPr>
          <a:xfrm>
            <a:off x="-124163" y="1774083"/>
            <a:ext cx="756589" cy="1027276"/>
          </a:xfrm>
          <a:custGeom>
            <a:avLst/>
            <a:gdLst/>
            <a:ahLst/>
            <a:cxnLst/>
            <a:rect l="l" t="t" r="r" b="b"/>
            <a:pathLst>
              <a:path w="23582" h="32019" extrusionOk="0">
                <a:moveTo>
                  <a:pt x="1443" y="0"/>
                </a:moveTo>
                <a:cubicBezTo>
                  <a:pt x="878" y="0"/>
                  <a:pt x="414" y="425"/>
                  <a:pt x="382" y="978"/>
                </a:cubicBezTo>
                <a:cubicBezTo>
                  <a:pt x="100" y="7441"/>
                  <a:pt x="117" y="26978"/>
                  <a:pt x="1" y="30309"/>
                </a:cubicBezTo>
                <a:cubicBezTo>
                  <a:pt x="1" y="30773"/>
                  <a:pt x="282" y="31187"/>
                  <a:pt x="730" y="31336"/>
                </a:cubicBezTo>
                <a:cubicBezTo>
                  <a:pt x="2337" y="31798"/>
                  <a:pt x="3906" y="32019"/>
                  <a:pt x="5425" y="32019"/>
                </a:cubicBezTo>
                <a:cubicBezTo>
                  <a:pt x="11204" y="32019"/>
                  <a:pt x="16269" y="28830"/>
                  <a:pt x="20035" y="23647"/>
                </a:cubicBezTo>
                <a:cubicBezTo>
                  <a:pt x="23581" y="18759"/>
                  <a:pt x="23532" y="13754"/>
                  <a:pt x="20367" y="9479"/>
                </a:cubicBezTo>
                <a:cubicBezTo>
                  <a:pt x="15196" y="2503"/>
                  <a:pt x="8817" y="581"/>
                  <a:pt x="1476" y="1"/>
                </a:cubicBezTo>
                <a:cubicBezTo>
                  <a:pt x="1465" y="0"/>
                  <a:pt x="1454" y="0"/>
                  <a:pt x="1443" y="0"/>
                </a:cubicBezTo>
                <a:close/>
              </a:path>
            </a:pathLst>
          </a:custGeom>
          <a:solidFill>
            <a:schemeClr val="dk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2198748215"/>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matchingName=" Section header 1">
  <p:cSld name=" Section header 1">
    <p:spTree>
      <p:nvGrpSpPr>
        <p:cNvPr id="1" name="Shape 228"/>
        <p:cNvGrpSpPr/>
        <p:nvPr/>
      </p:nvGrpSpPr>
      <p:grpSpPr>
        <a:xfrm>
          <a:off x="0" y="0"/>
          <a:ext cx="0" cy="0"/>
          <a:chOff x="0" y="0"/>
          <a:chExt cx="0" cy="0"/>
        </a:xfrm>
      </p:grpSpPr>
      <p:sp>
        <p:nvSpPr>
          <p:cNvPr id="229" name="Google Shape;229;p21"/>
          <p:cNvSpPr txBox="1">
            <a:spLocks noGrp="1"/>
          </p:cNvSpPr>
          <p:nvPr>
            <p:ph type="title"/>
          </p:nvPr>
        </p:nvSpPr>
        <p:spPr>
          <a:xfrm>
            <a:off x="1595000" y="3317533"/>
            <a:ext cx="7200000" cy="1440000"/>
          </a:xfrm>
          <a:prstGeom prst="rect">
            <a:avLst/>
          </a:prstGeom>
        </p:spPr>
        <p:txBody>
          <a:bodyPr spcFirstLastPara="1" wrap="square" lIns="91425" tIns="91425" rIns="91425" bIns="91425" anchor="ctr" anchorCtr="0">
            <a:noAutofit/>
          </a:bodyPr>
          <a:lstStyle>
            <a:lvl1pPr lvl="0" rtl="0">
              <a:spcBef>
                <a:spcPts val="0"/>
              </a:spcBef>
              <a:spcAft>
                <a:spcPts val="0"/>
              </a:spcAft>
              <a:buSzPts val="3600"/>
              <a:buNone/>
              <a:defRPr sz="9333"/>
            </a:lvl1pPr>
            <a:lvl2pPr lvl="1" algn="ctr" rtl="0">
              <a:spcBef>
                <a:spcPts val="0"/>
              </a:spcBef>
              <a:spcAft>
                <a:spcPts val="0"/>
              </a:spcAft>
              <a:buSzPts val="3600"/>
              <a:buNone/>
              <a:defRPr sz="4800"/>
            </a:lvl2pPr>
            <a:lvl3pPr lvl="2" algn="ctr" rtl="0">
              <a:spcBef>
                <a:spcPts val="0"/>
              </a:spcBef>
              <a:spcAft>
                <a:spcPts val="0"/>
              </a:spcAft>
              <a:buSzPts val="3600"/>
              <a:buNone/>
              <a:defRPr sz="4800"/>
            </a:lvl3pPr>
            <a:lvl4pPr lvl="3" algn="ctr" rtl="0">
              <a:spcBef>
                <a:spcPts val="0"/>
              </a:spcBef>
              <a:spcAft>
                <a:spcPts val="0"/>
              </a:spcAft>
              <a:buSzPts val="3600"/>
              <a:buNone/>
              <a:defRPr sz="4800"/>
            </a:lvl4pPr>
            <a:lvl5pPr lvl="4" algn="ctr" rtl="0">
              <a:spcBef>
                <a:spcPts val="0"/>
              </a:spcBef>
              <a:spcAft>
                <a:spcPts val="0"/>
              </a:spcAft>
              <a:buSzPts val="3600"/>
              <a:buNone/>
              <a:defRPr sz="4800"/>
            </a:lvl5pPr>
            <a:lvl6pPr lvl="5" algn="ctr" rtl="0">
              <a:spcBef>
                <a:spcPts val="0"/>
              </a:spcBef>
              <a:spcAft>
                <a:spcPts val="0"/>
              </a:spcAft>
              <a:buSzPts val="3600"/>
              <a:buNone/>
              <a:defRPr sz="4800"/>
            </a:lvl6pPr>
            <a:lvl7pPr lvl="6" algn="ctr" rtl="0">
              <a:spcBef>
                <a:spcPts val="0"/>
              </a:spcBef>
              <a:spcAft>
                <a:spcPts val="0"/>
              </a:spcAft>
              <a:buSzPts val="3600"/>
              <a:buNone/>
              <a:defRPr sz="4800"/>
            </a:lvl7pPr>
            <a:lvl8pPr lvl="7" algn="ctr" rtl="0">
              <a:spcBef>
                <a:spcPts val="0"/>
              </a:spcBef>
              <a:spcAft>
                <a:spcPts val="0"/>
              </a:spcAft>
              <a:buSzPts val="3600"/>
              <a:buNone/>
              <a:defRPr sz="4800"/>
            </a:lvl8pPr>
            <a:lvl9pPr lvl="8" algn="ctr" rtl="0">
              <a:spcBef>
                <a:spcPts val="0"/>
              </a:spcBef>
              <a:spcAft>
                <a:spcPts val="0"/>
              </a:spcAft>
              <a:buSzPts val="3600"/>
              <a:buNone/>
              <a:defRPr sz="4800"/>
            </a:lvl9pPr>
          </a:lstStyle>
          <a:p>
            <a:endParaRPr/>
          </a:p>
        </p:txBody>
      </p:sp>
      <p:sp>
        <p:nvSpPr>
          <p:cNvPr id="230" name="Google Shape;230;p21"/>
          <p:cNvSpPr txBox="1">
            <a:spLocks noGrp="1"/>
          </p:cNvSpPr>
          <p:nvPr>
            <p:ph type="title" idx="2" hasCustomPrompt="1"/>
          </p:nvPr>
        </p:nvSpPr>
        <p:spPr>
          <a:xfrm>
            <a:off x="1595000" y="1351832"/>
            <a:ext cx="2400000" cy="1377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6000"/>
              <a:buNone/>
              <a:defRPr sz="10666">
                <a:solidFill>
                  <a:schemeClr val="accent6"/>
                </a:solidFill>
              </a:defRPr>
            </a:lvl1pPr>
            <a:lvl2pPr lvl="1" algn="ctr" rtl="0">
              <a:spcBef>
                <a:spcPts val="0"/>
              </a:spcBef>
              <a:spcAft>
                <a:spcPts val="0"/>
              </a:spcAft>
              <a:buSzPts val="6000"/>
              <a:buNone/>
              <a:defRPr sz="8000"/>
            </a:lvl2pPr>
            <a:lvl3pPr lvl="2" algn="ctr" rtl="0">
              <a:spcBef>
                <a:spcPts val="0"/>
              </a:spcBef>
              <a:spcAft>
                <a:spcPts val="0"/>
              </a:spcAft>
              <a:buSzPts val="6000"/>
              <a:buNone/>
              <a:defRPr sz="8000"/>
            </a:lvl3pPr>
            <a:lvl4pPr lvl="3" algn="ctr" rtl="0">
              <a:spcBef>
                <a:spcPts val="0"/>
              </a:spcBef>
              <a:spcAft>
                <a:spcPts val="0"/>
              </a:spcAft>
              <a:buSzPts val="6000"/>
              <a:buNone/>
              <a:defRPr sz="8000"/>
            </a:lvl4pPr>
            <a:lvl5pPr lvl="4" algn="ctr" rtl="0">
              <a:spcBef>
                <a:spcPts val="0"/>
              </a:spcBef>
              <a:spcAft>
                <a:spcPts val="0"/>
              </a:spcAft>
              <a:buSzPts val="6000"/>
              <a:buNone/>
              <a:defRPr sz="8000"/>
            </a:lvl5pPr>
            <a:lvl6pPr lvl="5" algn="ctr" rtl="0">
              <a:spcBef>
                <a:spcPts val="0"/>
              </a:spcBef>
              <a:spcAft>
                <a:spcPts val="0"/>
              </a:spcAft>
              <a:buSzPts val="6000"/>
              <a:buNone/>
              <a:defRPr sz="8000"/>
            </a:lvl6pPr>
            <a:lvl7pPr lvl="6" algn="ctr" rtl="0">
              <a:spcBef>
                <a:spcPts val="0"/>
              </a:spcBef>
              <a:spcAft>
                <a:spcPts val="0"/>
              </a:spcAft>
              <a:buSzPts val="6000"/>
              <a:buNone/>
              <a:defRPr sz="8000"/>
            </a:lvl7pPr>
            <a:lvl8pPr lvl="7" algn="ctr" rtl="0">
              <a:spcBef>
                <a:spcPts val="0"/>
              </a:spcBef>
              <a:spcAft>
                <a:spcPts val="0"/>
              </a:spcAft>
              <a:buSzPts val="6000"/>
              <a:buNone/>
              <a:defRPr sz="8000"/>
            </a:lvl8pPr>
            <a:lvl9pPr lvl="8" algn="ctr" rtl="0">
              <a:spcBef>
                <a:spcPts val="0"/>
              </a:spcBef>
              <a:spcAft>
                <a:spcPts val="0"/>
              </a:spcAft>
              <a:buSzPts val="6000"/>
              <a:buNone/>
              <a:defRPr sz="8000"/>
            </a:lvl9pPr>
          </a:lstStyle>
          <a:p>
            <a:r>
              <a:t>xx%</a:t>
            </a:r>
          </a:p>
        </p:txBody>
      </p:sp>
      <p:sp>
        <p:nvSpPr>
          <p:cNvPr id="231" name="Google Shape;231;p21"/>
          <p:cNvSpPr txBox="1">
            <a:spLocks noGrp="1"/>
          </p:cNvSpPr>
          <p:nvPr>
            <p:ph type="subTitle" idx="1"/>
          </p:nvPr>
        </p:nvSpPr>
        <p:spPr>
          <a:xfrm>
            <a:off x="1595000" y="4875933"/>
            <a:ext cx="7200000" cy="510000"/>
          </a:xfrm>
          <a:prstGeom prst="rect">
            <a:avLst/>
          </a:prstGeom>
          <a:noFill/>
          <a:ln>
            <a:noFill/>
          </a:ln>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a:solidFill>
                  <a:schemeClr val="dk1"/>
                </a:solidFill>
                <a:latin typeface="Roboto Slab"/>
                <a:ea typeface="Roboto Slab"/>
                <a:cs typeface="Roboto Slab"/>
                <a:sym typeface="Roboto Slab"/>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232" name="Google Shape;232;p21"/>
          <p:cNvSpPr/>
          <p:nvPr/>
        </p:nvSpPr>
        <p:spPr>
          <a:xfrm rot="5400000" flipH="1">
            <a:off x="5900068" y="-1710243"/>
            <a:ext cx="3107867" cy="2905641"/>
          </a:xfrm>
          <a:custGeom>
            <a:avLst/>
            <a:gdLst/>
            <a:ahLst/>
            <a:cxnLst/>
            <a:rect l="l" t="t" r="r" b="b"/>
            <a:pathLst>
              <a:path w="26664" h="24929" extrusionOk="0">
                <a:moveTo>
                  <a:pt x="14316" y="1"/>
                </a:moveTo>
                <a:cubicBezTo>
                  <a:pt x="9286" y="1"/>
                  <a:pt x="4073" y="3865"/>
                  <a:pt x="2121" y="8257"/>
                </a:cubicBezTo>
                <a:cubicBezTo>
                  <a:pt x="0" y="13029"/>
                  <a:pt x="1193" y="18564"/>
                  <a:pt x="5303" y="21845"/>
                </a:cubicBezTo>
                <a:cubicBezTo>
                  <a:pt x="7965" y="23969"/>
                  <a:pt x="10917" y="24928"/>
                  <a:pt x="13705" y="24928"/>
                </a:cubicBezTo>
                <a:cubicBezTo>
                  <a:pt x="20704" y="24928"/>
                  <a:pt x="26663" y="18878"/>
                  <a:pt x="24376" y="10013"/>
                </a:cubicBezTo>
                <a:cubicBezTo>
                  <a:pt x="23316" y="5870"/>
                  <a:pt x="21493" y="1844"/>
                  <a:pt x="17118" y="435"/>
                </a:cubicBezTo>
                <a:cubicBezTo>
                  <a:pt x="16206" y="138"/>
                  <a:pt x="15264" y="1"/>
                  <a:pt x="14316" y="1"/>
                </a:cubicBezTo>
                <a:close/>
              </a:path>
            </a:pathLst>
          </a:custGeom>
          <a:solidFill>
            <a:schemeClr val="l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33" name="Google Shape;233;p21"/>
          <p:cNvSpPr/>
          <p:nvPr/>
        </p:nvSpPr>
        <p:spPr>
          <a:xfrm rot="-5400000" flipH="1">
            <a:off x="8742209" y="-319173"/>
            <a:ext cx="835747" cy="1134753"/>
          </a:xfrm>
          <a:custGeom>
            <a:avLst/>
            <a:gdLst/>
            <a:ahLst/>
            <a:cxnLst/>
            <a:rect l="l" t="t" r="r" b="b"/>
            <a:pathLst>
              <a:path w="23582" h="32019" extrusionOk="0">
                <a:moveTo>
                  <a:pt x="1443" y="0"/>
                </a:moveTo>
                <a:cubicBezTo>
                  <a:pt x="878" y="0"/>
                  <a:pt x="414" y="425"/>
                  <a:pt x="382" y="978"/>
                </a:cubicBezTo>
                <a:cubicBezTo>
                  <a:pt x="100" y="7441"/>
                  <a:pt x="117" y="26978"/>
                  <a:pt x="1" y="30309"/>
                </a:cubicBezTo>
                <a:cubicBezTo>
                  <a:pt x="1" y="30773"/>
                  <a:pt x="282" y="31187"/>
                  <a:pt x="730" y="31336"/>
                </a:cubicBezTo>
                <a:cubicBezTo>
                  <a:pt x="2337" y="31798"/>
                  <a:pt x="3906" y="32019"/>
                  <a:pt x="5425" y="32019"/>
                </a:cubicBezTo>
                <a:cubicBezTo>
                  <a:pt x="11204" y="32019"/>
                  <a:pt x="16269" y="28830"/>
                  <a:pt x="20035" y="23647"/>
                </a:cubicBezTo>
                <a:cubicBezTo>
                  <a:pt x="23581" y="18759"/>
                  <a:pt x="23532" y="13754"/>
                  <a:pt x="20367" y="9479"/>
                </a:cubicBezTo>
                <a:cubicBezTo>
                  <a:pt x="15196" y="2503"/>
                  <a:pt x="8817" y="581"/>
                  <a:pt x="1476" y="1"/>
                </a:cubicBezTo>
                <a:cubicBezTo>
                  <a:pt x="1465" y="0"/>
                  <a:pt x="1454" y="0"/>
                  <a:pt x="1443" y="0"/>
                </a:cubicBezTo>
                <a:close/>
              </a:path>
            </a:pathLst>
          </a:custGeom>
          <a:solidFill>
            <a:schemeClr val="accen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34" name="Google Shape;234;p21"/>
          <p:cNvSpPr/>
          <p:nvPr/>
        </p:nvSpPr>
        <p:spPr>
          <a:xfrm rot="-10651533" flipH="1">
            <a:off x="8242785" y="-1538361"/>
            <a:ext cx="1834604" cy="2561872"/>
          </a:xfrm>
          <a:custGeom>
            <a:avLst/>
            <a:gdLst/>
            <a:ahLst/>
            <a:cxnLst/>
            <a:rect l="l" t="t" r="r" b="b"/>
            <a:pathLst>
              <a:path w="38827" h="47841" fill="none" extrusionOk="0">
                <a:moveTo>
                  <a:pt x="863" y="42257"/>
                </a:moveTo>
                <a:cubicBezTo>
                  <a:pt x="432" y="35545"/>
                  <a:pt x="1" y="28768"/>
                  <a:pt x="1244" y="22156"/>
                </a:cubicBezTo>
                <a:cubicBezTo>
                  <a:pt x="2470" y="15544"/>
                  <a:pt x="5536" y="9048"/>
                  <a:pt x="10921" y="5022"/>
                </a:cubicBezTo>
                <a:cubicBezTo>
                  <a:pt x="16290" y="995"/>
                  <a:pt x="24195" y="1"/>
                  <a:pt x="29746" y="3779"/>
                </a:cubicBezTo>
                <a:cubicBezTo>
                  <a:pt x="32629" y="5734"/>
                  <a:pt x="34684" y="8767"/>
                  <a:pt x="35927" y="12015"/>
                </a:cubicBezTo>
                <a:cubicBezTo>
                  <a:pt x="37186" y="15279"/>
                  <a:pt x="37716" y="18759"/>
                  <a:pt x="38031" y="22239"/>
                </a:cubicBezTo>
                <a:cubicBezTo>
                  <a:pt x="38827" y="30773"/>
                  <a:pt x="38479" y="39390"/>
                  <a:pt x="36971" y="47841"/>
                </a:cubicBezTo>
              </a:path>
            </a:pathLst>
          </a:custGeom>
          <a:noFill/>
          <a:ln w="15750" cap="flat" cmpd="sng">
            <a:solidFill>
              <a:schemeClr val="dk1"/>
            </a:solidFill>
            <a:prstDash val="solid"/>
            <a:miter lim="16571"/>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35" name="Google Shape;235;p21"/>
          <p:cNvSpPr/>
          <p:nvPr/>
        </p:nvSpPr>
        <p:spPr>
          <a:xfrm rot="-5400000">
            <a:off x="9283825" y="5132021"/>
            <a:ext cx="2660687" cy="2350892"/>
          </a:xfrm>
          <a:custGeom>
            <a:avLst/>
            <a:gdLst/>
            <a:ahLst/>
            <a:cxnLst/>
            <a:rect l="l" t="t" r="r" b="b"/>
            <a:pathLst>
              <a:path w="51454" h="45463" extrusionOk="0">
                <a:moveTo>
                  <a:pt x="18743" y="1"/>
                </a:moveTo>
                <a:cubicBezTo>
                  <a:pt x="17752" y="1"/>
                  <a:pt x="16763" y="15"/>
                  <a:pt x="15776" y="39"/>
                </a:cubicBezTo>
                <a:cubicBezTo>
                  <a:pt x="10805" y="155"/>
                  <a:pt x="5850" y="619"/>
                  <a:pt x="929" y="1414"/>
                </a:cubicBezTo>
                <a:cubicBezTo>
                  <a:pt x="1" y="1563"/>
                  <a:pt x="17" y="2590"/>
                  <a:pt x="547" y="3121"/>
                </a:cubicBezTo>
                <a:cubicBezTo>
                  <a:pt x="929" y="7595"/>
                  <a:pt x="1243" y="12069"/>
                  <a:pt x="1475" y="16543"/>
                </a:cubicBezTo>
                <a:cubicBezTo>
                  <a:pt x="1520" y="17196"/>
                  <a:pt x="1989" y="17570"/>
                  <a:pt x="2574" y="17570"/>
                </a:cubicBezTo>
                <a:cubicBezTo>
                  <a:pt x="2643" y="17570"/>
                  <a:pt x="2713" y="17564"/>
                  <a:pt x="2784" y="17554"/>
                </a:cubicBezTo>
                <a:cubicBezTo>
                  <a:pt x="7275" y="16858"/>
                  <a:pt x="11783" y="16228"/>
                  <a:pt x="16323" y="16112"/>
                </a:cubicBezTo>
                <a:cubicBezTo>
                  <a:pt x="17030" y="16095"/>
                  <a:pt x="17756" y="16079"/>
                  <a:pt x="18492" y="16079"/>
                </a:cubicBezTo>
                <a:cubicBezTo>
                  <a:pt x="21898" y="16079"/>
                  <a:pt x="25505" y="16413"/>
                  <a:pt x="28271" y="18416"/>
                </a:cubicBezTo>
                <a:cubicBezTo>
                  <a:pt x="29779" y="19526"/>
                  <a:pt x="30939" y="21166"/>
                  <a:pt x="31104" y="23056"/>
                </a:cubicBezTo>
                <a:cubicBezTo>
                  <a:pt x="31303" y="25110"/>
                  <a:pt x="30226" y="26734"/>
                  <a:pt x="28619" y="27894"/>
                </a:cubicBezTo>
                <a:cubicBezTo>
                  <a:pt x="25553" y="30131"/>
                  <a:pt x="21642" y="30744"/>
                  <a:pt x="17947" y="30844"/>
                </a:cubicBezTo>
                <a:cubicBezTo>
                  <a:pt x="17430" y="30858"/>
                  <a:pt x="16913" y="30864"/>
                  <a:pt x="16396" y="30864"/>
                </a:cubicBezTo>
                <a:cubicBezTo>
                  <a:pt x="14199" y="30864"/>
                  <a:pt x="12007" y="30761"/>
                  <a:pt x="9819" y="30761"/>
                </a:cubicBezTo>
                <a:cubicBezTo>
                  <a:pt x="7660" y="30761"/>
                  <a:pt x="5504" y="30861"/>
                  <a:pt x="3348" y="31258"/>
                </a:cubicBezTo>
                <a:cubicBezTo>
                  <a:pt x="2900" y="31341"/>
                  <a:pt x="2602" y="31822"/>
                  <a:pt x="2602" y="32252"/>
                </a:cubicBezTo>
                <a:lnTo>
                  <a:pt x="2254" y="43189"/>
                </a:lnTo>
                <a:cubicBezTo>
                  <a:pt x="2224" y="43860"/>
                  <a:pt x="2731" y="44196"/>
                  <a:pt x="3244" y="44196"/>
                </a:cubicBezTo>
                <a:cubicBezTo>
                  <a:pt x="3301" y="44196"/>
                  <a:pt x="3358" y="44192"/>
                  <a:pt x="3414" y="44183"/>
                </a:cubicBezTo>
                <a:cubicBezTo>
                  <a:pt x="3464" y="44200"/>
                  <a:pt x="3497" y="44200"/>
                  <a:pt x="3547" y="44217"/>
                </a:cubicBezTo>
                <a:cubicBezTo>
                  <a:pt x="8278" y="44933"/>
                  <a:pt x="13084" y="45462"/>
                  <a:pt x="17880" y="45462"/>
                </a:cubicBezTo>
                <a:cubicBezTo>
                  <a:pt x="21297" y="45462"/>
                  <a:pt x="24710" y="45193"/>
                  <a:pt x="28088" y="44531"/>
                </a:cubicBezTo>
                <a:cubicBezTo>
                  <a:pt x="35512" y="43057"/>
                  <a:pt x="42588" y="39610"/>
                  <a:pt x="46830" y="33114"/>
                </a:cubicBezTo>
                <a:cubicBezTo>
                  <a:pt x="50807" y="27033"/>
                  <a:pt x="51453" y="19161"/>
                  <a:pt x="48189" y="12632"/>
                </a:cubicBezTo>
                <a:cubicBezTo>
                  <a:pt x="44759" y="5772"/>
                  <a:pt x="37401" y="2143"/>
                  <a:pt x="30160" y="867"/>
                </a:cubicBezTo>
                <a:cubicBezTo>
                  <a:pt x="26397" y="209"/>
                  <a:pt x="22561" y="1"/>
                  <a:pt x="18743" y="1"/>
                </a:cubicBezTo>
                <a:close/>
              </a:path>
            </a:pathLst>
          </a:cu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221124139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8"/>
        <p:cNvGrpSpPr/>
        <p:nvPr/>
      </p:nvGrpSpPr>
      <p:grpSpPr>
        <a:xfrm>
          <a:off x="0" y="0"/>
          <a:ext cx="0" cy="0"/>
          <a:chOff x="0" y="0"/>
          <a:chExt cx="0" cy="0"/>
        </a:xfrm>
      </p:grpSpPr>
      <p:sp>
        <p:nvSpPr>
          <p:cNvPr id="9" name="Google Shape;9;p2"/>
          <p:cNvSpPr/>
          <p:nvPr/>
        </p:nvSpPr>
        <p:spPr>
          <a:xfrm>
            <a:off x="1336834" y="1567962"/>
            <a:ext cx="3159525" cy="3159525"/>
          </a:xfrm>
          <a:custGeom>
            <a:avLst/>
            <a:gdLst/>
            <a:ahLst/>
            <a:cxnLst/>
            <a:rect l="l" t="t" r="r" b="b"/>
            <a:pathLst>
              <a:path w="47804" h="47804" extrusionOk="0">
                <a:moveTo>
                  <a:pt x="23908" y="0"/>
                </a:moveTo>
                <a:cubicBezTo>
                  <a:pt x="22372" y="0"/>
                  <a:pt x="21050" y="1917"/>
                  <a:pt x="19586" y="2203"/>
                </a:cubicBezTo>
                <a:cubicBezTo>
                  <a:pt x="19422" y="2235"/>
                  <a:pt x="19253" y="2249"/>
                  <a:pt x="19080" y="2249"/>
                </a:cubicBezTo>
                <a:cubicBezTo>
                  <a:pt x="17963" y="2249"/>
                  <a:pt x="16678" y="1664"/>
                  <a:pt x="15580" y="1664"/>
                </a:cubicBezTo>
                <a:cubicBezTo>
                  <a:pt x="15289" y="1664"/>
                  <a:pt x="15010" y="1705"/>
                  <a:pt x="14752" y="1810"/>
                </a:cubicBezTo>
                <a:cubicBezTo>
                  <a:pt x="13347" y="2393"/>
                  <a:pt x="12859" y="4667"/>
                  <a:pt x="11609" y="5501"/>
                </a:cubicBezTo>
                <a:cubicBezTo>
                  <a:pt x="10359" y="6334"/>
                  <a:pt x="8049" y="5929"/>
                  <a:pt x="7001" y="6989"/>
                </a:cubicBezTo>
                <a:cubicBezTo>
                  <a:pt x="5941" y="8049"/>
                  <a:pt x="6346" y="10358"/>
                  <a:pt x="5513" y="11609"/>
                </a:cubicBezTo>
                <a:cubicBezTo>
                  <a:pt x="4667" y="12859"/>
                  <a:pt x="2393" y="13347"/>
                  <a:pt x="1810" y="14740"/>
                </a:cubicBezTo>
                <a:cubicBezTo>
                  <a:pt x="1238" y="16133"/>
                  <a:pt x="2500" y="18074"/>
                  <a:pt x="2203" y="19586"/>
                </a:cubicBezTo>
                <a:cubicBezTo>
                  <a:pt x="1917" y="21026"/>
                  <a:pt x="0" y="22360"/>
                  <a:pt x="0" y="23896"/>
                </a:cubicBezTo>
                <a:cubicBezTo>
                  <a:pt x="0" y="25432"/>
                  <a:pt x="1917" y="26753"/>
                  <a:pt x="2203" y="28218"/>
                </a:cubicBezTo>
                <a:cubicBezTo>
                  <a:pt x="2500" y="29718"/>
                  <a:pt x="1250" y="31671"/>
                  <a:pt x="1810" y="33052"/>
                </a:cubicBezTo>
                <a:cubicBezTo>
                  <a:pt x="2393" y="34445"/>
                  <a:pt x="4679" y="34945"/>
                  <a:pt x="5513" y="36195"/>
                </a:cubicBezTo>
                <a:cubicBezTo>
                  <a:pt x="6346" y="37445"/>
                  <a:pt x="5941" y="39743"/>
                  <a:pt x="7001" y="40803"/>
                </a:cubicBezTo>
                <a:cubicBezTo>
                  <a:pt x="8049" y="41862"/>
                  <a:pt x="10359" y="41457"/>
                  <a:pt x="11609" y="42291"/>
                </a:cubicBezTo>
                <a:cubicBezTo>
                  <a:pt x="12859" y="43124"/>
                  <a:pt x="13347" y="45398"/>
                  <a:pt x="14752" y="45982"/>
                </a:cubicBezTo>
                <a:cubicBezTo>
                  <a:pt x="15017" y="46094"/>
                  <a:pt x="15304" y="46138"/>
                  <a:pt x="15604" y="46138"/>
                </a:cubicBezTo>
                <a:cubicBezTo>
                  <a:pt x="16698" y="46138"/>
                  <a:pt x="17975" y="45555"/>
                  <a:pt x="19084" y="45555"/>
                </a:cubicBezTo>
                <a:cubicBezTo>
                  <a:pt x="19256" y="45555"/>
                  <a:pt x="19424" y="45569"/>
                  <a:pt x="19586" y="45601"/>
                </a:cubicBezTo>
                <a:cubicBezTo>
                  <a:pt x="21027" y="45875"/>
                  <a:pt x="22372" y="47803"/>
                  <a:pt x="23908" y="47803"/>
                </a:cubicBezTo>
                <a:cubicBezTo>
                  <a:pt x="25432" y="47803"/>
                  <a:pt x="26754" y="45875"/>
                  <a:pt x="28218" y="45601"/>
                </a:cubicBezTo>
                <a:cubicBezTo>
                  <a:pt x="28382" y="45568"/>
                  <a:pt x="28551" y="45554"/>
                  <a:pt x="28724" y="45554"/>
                </a:cubicBezTo>
                <a:cubicBezTo>
                  <a:pt x="29835" y="45554"/>
                  <a:pt x="31114" y="46133"/>
                  <a:pt x="32208" y="46133"/>
                </a:cubicBezTo>
                <a:cubicBezTo>
                  <a:pt x="32505" y="46133"/>
                  <a:pt x="32789" y="46091"/>
                  <a:pt x="33052" y="45982"/>
                </a:cubicBezTo>
                <a:cubicBezTo>
                  <a:pt x="34457" y="45398"/>
                  <a:pt x="34945" y="43124"/>
                  <a:pt x="36195" y="42291"/>
                </a:cubicBezTo>
                <a:cubicBezTo>
                  <a:pt x="37445" y="41457"/>
                  <a:pt x="39755" y="41862"/>
                  <a:pt x="40815" y="40803"/>
                </a:cubicBezTo>
                <a:cubicBezTo>
                  <a:pt x="41863" y="39743"/>
                  <a:pt x="41470" y="37445"/>
                  <a:pt x="42303" y="36195"/>
                </a:cubicBezTo>
                <a:cubicBezTo>
                  <a:pt x="43137" y="34945"/>
                  <a:pt x="45411" y="34445"/>
                  <a:pt x="45994" y="33052"/>
                </a:cubicBezTo>
                <a:cubicBezTo>
                  <a:pt x="46566" y="31671"/>
                  <a:pt x="45303" y="29718"/>
                  <a:pt x="45601" y="28218"/>
                </a:cubicBezTo>
                <a:cubicBezTo>
                  <a:pt x="45887" y="26765"/>
                  <a:pt x="47804" y="25432"/>
                  <a:pt x="47804" y="23896"/>
                </a:cubicBezTo>
                <a:cubicBezTo>
                  <a:pt x="47804" y="22360"/>
                  <a:pt x="45887" y="21038"/>
                  <a:pt x="45601" y="19586"/>
                </a:cubicBezTo>
                <a:cubicBezTo>
                  <a:pt x="45303" y="18074"/>
                  <a:pt x="46554" y="16133"/>
                  <a:pt x="45994" y="14740"/>
                </a:cubicBezTo>
                <a:cubicBezTo>
                  <a:pt x="45411" y="13347"/>
                  <a:pt x="43137" y="12859"/>
                  <a:pt x="42303" y="11609"/>
                </a:cubicBezTo>
                <a:cubicBezTo>
                  <a:pt x="41470" y="10358"/>
                  <a:pt x="41863" y="8049"/>
                  <a:pt x="40815" y="6989"/>
                </a:cubicBezTo>
                <a:cubicBezTo>
                  <a:pt x="39755" y="5929"/>
                  <a:pt x="37445" y="6334"/>
                  <a:pt x="36195" y="5501"/>
                </a:cubicBezTo>
                <a:cubicBezTo>
                  <a:pt x="34945" y="4667"/>
                  <a:pt x="34457" y="2393"/>
                  <a:pt x="33052" y="1810"/>
                </a:cubicBezTo>
                <a:cubicBezTo>
                  <a:pt x="32789" y="1699"/>
                  <a:pt x="32505" y="1655"/>
                  <a:pt x="32207" y="1655"/>
                </a:cubicBezTo>
                <a:cubicBezTo>
                  <a:pt x="31110" y="1655"/>
                  <a:pt x="29828" y="2248"/>
                  <a:pt x="28715" y="2248"/>
                </a:cubicBezTo>
                <a:cubicBezTo>
                  <a:pt x="28545" y="2248"/>
                  <a:pt x="28379" y="2235"/>
                  <a:pt x="28218" y="2203"/>
                </a:cubicBezTo>
                <a:cubicBezTo>
                  <a:pt x="26777" y="1917"/>
                  <a:pt x="25432" y="0"/>
                  <a:pt x="23908" y="0"/>
                </a:cubicBezTo>
                <a:close/>
              </a:path>
            </a:pathLst>
          </a:custGeom>
          <a:noFill/>
          <a:ln w="28575" cap="flat" cmpd="sng">
            <a:solidFill>
              <a:schemeClr val="lt1"/>
            </a:solidFill>
            <a:prstDash val="dash"/>
            <a:round/>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0" name="Google Shape;10;p2"/>
          <p:cNvSpPr/>
          <p:nvPr/>
        </p:nvSpPr>
        <p:spPr>
          <a:xfrm>
            <a:off x="675134" y="1133195"/>
            <a:ext cx="3159525" cy="3159525"/>
          </a:xfrm>
          <a:custGeom>
            <a:avLst/>
            <a:gdLst/>
            <a:ahLst/>
            <a:cxnLst/>
            <a:rect l="l" t="t" r="r" b="b"/>
            <a:pathLst>
              <a:path w="47804" h="47804" extrusionOk="0">
                <a:moveTo>
                  <a:pt x="23908" y="0"/>
                </a:moveTo>
                <a:cubicBezTo>
                  <a:pt x="22372" y="0"/>
                  <a:pt x="21050" y="1917"/>
                  <a:pt x="19586" y="2203"/>
                </a:cubicBezTo>
                <a:cubicBezTo>
                  <a:pt x="19422" y="2235"/>
                  <a:pt x="19253" y="2249"/>
                  <a:pt x="19080" y="2249"/>
                </a:cubicBezTo>
                <a:cubicBezTo>
                  <a:pt x="17963" y="2249"/>
                  <a:pt x="16678" y="1664"/>
                  <a:pt x="15580" y="1664"/>
                </a:cubicBezTo>
                <a:cubicBezTo>
                  <a:pt x="15289" y="1664"/>
                  <a:pt x="15010" y="1705"/>
                  <a:pt x="14752" y="1810"/>
                </a:cubicBezTo>
                <a:cubicBezTo>
                  <a:pt x="13347" y="2393"/>
                  <a:pt x="12859" y="4667"/>
                  <a:pt x="11609" y="5501"/>
                </a:cubicBezTo>
                <a:cubicBezTo>
                  <a:pt x="10359" y="6334"/>
                  <a:pt x="8049" y="5929"/>
                  <a:pt x="7001" y="6989"/>
                </a:cubicBezTo>
                <a:cubicBezTo>
                  <a:pt x="5941" y="8049"/>
                  <a:pt x="6346" y="10358"/>
                  <a:pt x="5513" y="11609"/>
                </a:cubicBezTo>
                <a:cubicBezTo>
                  <a:pt x="4667" y="12859"/>
                  <a:pt x="2393" y="13347"/>
                  <a:pt x="1810" y="14740"/>
                </a:cubicBezTo>
                <a:cubicBezTo>
                  <a:pt x="1238" y="16133"/>
                  <a:pt x="2500" y="18074"/>
                  <a:pt x="2203" y="19586"/>
                </a:cubicBezTo>
                <a:cubicBezTo>
                  <a:pt x="1917" y="21026"/>
                  <a:pt x="0" y="22360"/>
                  <a:pt x="0" y="23896"/>
                </a:cubicBezTo>
                <a:cubicBezTo>
                  <a:pt x="0" y="25432"/>
                  <a:pt x="1917" y="26753"/>
                  <a:pt x="2203" y="28218"/>
                </a:cubicBezTo>
                <a:cubicBezTo>
                  <a:pt x="2500" y="29718"/>
                  <a:pt x="1250" y="31671"/>
                  <a:pt x="1810" y="33052"/>
                </a:cubicBezTo>
                <a:cubicBezTo>
                  <a:pt x="2393" y="34445"/>
                  <a:pt x="4679" y="34945"/>
                  <a:pt x="5513" y="36195"/>
                </a:cubicBezTo>
                <a:cubicBezTo>
                  <a:pt x="6346" y="37445"/>
                  <a:pt x="5941" y="39743"/>
                  <a:pt x="7001" y="40803"/>
                </a:cubicBezTo>
                <a:cubicBezTo>
                  <a:pt x="8049" y="41862"/>
                  <a:pt x="10359" y="41457"/>
                  <a:pt x="11609" y="42291"/>
                </a:cubicBezTo>
                <a:cubicBezTo>
                  <a:pt x="12859" y="43124"/>
                  <a:pt x="13347" y="45398"/>
                  <a:pt x="14752" y="45982"/>
                </a:cubicBezTo>
                <a:cubicBezTo>
                  <a:pt x="15017" y="46094"/>
                  <a:pt x="15304" y="46138"/>
                  <a:pt x="15604" y="46138"/>
                </a:cubicBezTo>
                <a:cubicBezTo>
                  <a:pt x="16698" y="46138"/>
                  <a:pt x="17975" y="45555"/>
                  <a:pt x="19084" y="45555"/>
                </a:cubicBezTo>
                <a:cubicBezTo>
                  <a:pt x="19256" y="45555"/>
                  <a:pt x="19424" y="45569"/>
                  <a:pt x="19586" y="45601"/>
                </a:cubicBezTo>
                <a:cubicBezTo>
                  <a:pt x="21027" y="45875"/>
                  <a:pt x="22372" y="47803"/>
                  <a:pt x="23908" y="47803"/>
                </a:cubicBezTo>
                <a:cubicBezTo>
                  <a:pt x="25432" y="47803"/>
                  <a:pt x="26754" y="45875"/>
                  <a:pt x="28218" y="45601"/>
                </a:cubicBezTo>
                <a:cubicBezTo>
                  <a:pt x="28382" y="45568"/>
                  <a:pt x="28551" y="45554"/>
                  <a:pt x="28724" y="45554"/>
                </a:cubicBezTo>
                <a:cubicBezTo>
                  <a:pt x="29835" y="45554"/>
                  <a:pt x="31114" y="46133"/>
                  <a:pt x="32208" y="46133"/>
                </a:cubicBezTo>
                <a:cubicBezTo>
                  <a:pt x="32505" y="46133"/>
                  <a:pt x="32789" y="46091"/>
                  <a:pt x="33052" y="45982"/>
                </a:cubicBezTo>
                <a:cubicBezTo>
                  <a:pt x="34457" y="45398"/>
                  <a:pt x="34945" y="43124"/>
                  <a:pt x="36195" y="42291"/>
                </a:cubicBezTo>
                <a:cubicBezTo>
                  <a:pt x="37445" y="41457"/>
                  <a:pt x="39755" y="41862"/>
                  <a:pt x="40815" y="40803"/>
                </a:cubicBezTo>
                <a:cubicBezTo>
                  <a:pt x="41863" y="39743"/>
                  <a:pt x="41470" y="37445"/>
                  <a:pt x="42303" y="36195"/>
                </a:cubicBezTo>
                <a:cubicBezTo>
                  <a:pt x="43137" y="34945"/>
                  <a:pt x="45411" y="34445"/>
                  <a:pt x="45994" y="33052"/>
                </a:cubicBezTo>
                <a:cubicBezTo>
                  <a:pt x="46566" y="31671"/>
                  <a:pt x="45303" y="29718"/>
                  <a:pt x="45601" y="28218"/>
                </a:cubicBezTo>
                <a:cubicBezTo>
                  <a:pt x="45887" y="26765"/>
                  <a:pt x="47804" y="25432"/>
                  <a:pt x="47804" y="23896"/>
                </a:cubicBezTo>
                <a:cubicBezTo>
                  <a:pt x="47804" y="22360"/>
                  <a:pt x="45887" y="21038"/>
                  <a:pt x="45601" y="19586"/>
                </a:cubicBezTo>
                <a:cubicBezTo>
                  <a:pt x="45303" y="18074"/>
                  <a:pt x="46554" y="16133"/>
                  <a:pt x="45994" y="14740"/>
                </a:cubicBezTo>
                <a:cubicBezTo>
                  <a:pt x="45411" y="13347"/>
                  <a:pt x="43137" y="12859"/>
                  <a:pt x="42303" y="11609"/>
                </a:cubicBezTo>
                <a:cubicBezTo>
                  <a:pt x="41470" y="10358"/>
                  <a:pt x="41863" y="8049"/>
                  <a:pt x="40815" y="6989"/>
                </a:cubicBezTo>
                <a:cubicBezTo>
                  <a:pt x="39755" y="5929"/>
                  <a:pt x="37445" y="6334"/>
                  <a:pt x="36195" y="5501"/>
                </a:cubicBezTo>
                <a:cubicBezTo>
                  <a:pt x="34945" y="4667"/>
                  <a:pt x="34457" y="2393"/>
                  <a:pt x="33052" y="1810"/>
                </a:cubicBezTo>
                <a:cubicBezTo>
                  <a:pt x="32789" y="1699"/>
                  <a:pt x="32505" y="1655"/>
                  <a:pt x="32207" y="1655"/>
                </a:cubicBezTo>
                <a:cubicBezTo>
                  <a:pt x="31110" y="1655"/>
                  <a:pt x="29828" y="2248"/>
                  <a:pt x="28715" y="2248"/>
                </a:cubicBezTo>
                <a:cubicBezTo>
                  <a:pt x="28545" y="2248"/>
                  <a:pt x="28379" y="2235"/>
                  <a:pt x="28218" y="2203"/>
                </a:cubicBezTo>
                <a:cubicBezTo>
                  <a:pt x="26777" y="1917"/>
                  <a:pt x="25432" y="0"/>
                  <a:pt x="23908" y="0"/>
                </a:cubicBezTo>
                <a:close/>
              </a:path>
            </a:pathLst>
          </a:custGeom>
          <a:solidFill>
            <a:schemeClr val="accen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1" name="Google Shape;11;p2"/>
          <p:cNvSpPr/>
          <p:nvPr/>
        </p:nvSpPr>
        <p:spPr>
          <a:xfrm flipH="1">
            <a:off x="5892392" y="13751"/>
            <a:ext cx="6300713" cy="3924249"/>
          </a:xfrm>
          <a:custGeom>
            <a:avLst/>
            <a:gdLst/>
            <a:ahLst/>
            <a:cxnLst/>
            <a:rect l="l" t="t" r="r" b="b"/>
            <a:pathLst>
              <a:path w="40828" h="24587" extrusionOk="0">
                <a:moveTo>
                  <a:pt x="1" y="0"/>
                </a:moveTo>
                <a:lnTo>
                  <a:pt x="1" y="12"/>
                </a:lnTo>
                <a:lnTo>
                  <a:pt x="1" y="24586"/>
                </a:lnTo>
                <a:cubicBezTo>
                  <a:pt x="1" y="24586"/>
                  <a:pt x="20777" y="24039"/>
                  <a:pt x="25778" y="15716"/>
                </a:cubicBezTo>
                <a:cubicBezTo>
                  <a:pt x="30779" y="7394"/>
                  <a:pt x="37518" y="8061"/>
                  <a:pt x="39173" y="5536"/>
                </a:cubicBezTo>
                <a:cubicBezTo>
                  <a:pt x="40827" y="3000"/>
                  <a:pt x="39577" y="0"/>
                  <a:pt x="39577" y="0"/>
                </a:cubicBezTo>
                <a:close/>
              </a:path>
            </a:pathLst>
          </a:custGeom>
          <a:solidFill>
            <a:schemeClr val="accen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2" name="Google Shape;12;p2"/>
          <p:cNvSpPr/>
          <p:nvPr/>
        </p:nvSpPr>
        <p:spPr>
          <a:xfrm flipH="1">
            <a:off x="6062742" y="-40433"/>
            <a:ext cx="6166525" cy="3838112"/>
          </a:xfrm>
          <a:custGeom>
            <a:avLst/>
            <a:gdLst/>
            <a:ahLst/>
            <a:cxnLst/>
            <a:rect l="l" t="t" r="r" b="b"/>
            <a:pathLst>
              <a:path w="40828" h="24587" extrusionOk="0">
                <a:moveTo>
                  <a:pt x="1" y="0"/>
                </a:moveTo>
                <a:lnTo>
                  <a:pt x="1" y="12"/>
                </a:lnTo>
                <a:lnTo>
                  <a:pt x="1" y="24586"/>
                </a:lnTo>
                <a:cubicBezTo>
                  <a:pt x="1" y="24586"/>
                  <a:pt x="20777" y="24039"/>
                  <a:pt x="25778" y="15716"/>
                </a:cubicBezTo>
                <a:cubicBezTo>
                  <a:pt x="30779" y="7394"/>
                  <a:pt x="37518" y="8061"/>
                  <a:pt x="39173" y="5536"/>
                </a:cubicBezTo>
                <a:cubicBezTo>
                  <a:pt x="40827" y="3000"/>
                  <a:pt x="39577" y="0"/>
                  <a:pt x="39577" y="0"/>
                </a:cubicBezTo>
                <a:close/>
              </a:path>
            </a:pathLst>
          </a:custGeom>
          <a:noFill/>
          <a:ln w="28575" cap="flat" cmpd="sng">
            <a:solidFill>
              <a:schemeClr val="accent1"/>
            </a:solidFill>
            <a:prstDash val="dash"/>
            <a:round/>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13" name="Google Shape;13;p2"/>
          <p:cNvGrpSpPr/>
          <p:nvPr/>
        </p:nvGrpSpPr>
        <p:grpSpPr>
          <a:xfrm rot="10800000" flipH="1">
            <a:off x="15" y="2222624"/>
            <a:ext cx="13566696" cy="4640683"/>
            <a:chOff x="1367050" y="3059225"/>
            <a:chExt cx="1407100" cy="848450"/>
          </a:xfrm>
        </p:grpSpPr>
        <p:sp>
          <p:nvSpPr>
            <p:cNvPr id="14" name="Google Shape;14;p2"/>
            <p:cNvSpPr/>
            <p:nvPr/>
          </p:nvSpPr>
          <p:spPr>
            <a:xfrm>
              <a:off x="1367050" y="3059225"/>
              <a:ext cx="1001268" cy="430317"/>
            </a:xfrm>
            <a:custGeom>
              <a:avLst/>
              <a:gdLst/>
              <a:ahLst/>
              <a:cxnLst/>
              <a:rect l="l" t="t" r="r" b="b"/>
              <a:pathLst>
                <a:path w="32850" h="14118" extrusionOk="0">
                  <a:moveTo>
                    <a:pt x="1" y="1"/>
                  </a:moveTo>
                  <a:lnTo>
                    <a:pt x="1" y="12945"/>
                  </a:lnTo>
                  <a:cubicBezTo>
                    <a:pt x="57" y="12959"/>
                    <a:pt x="113" y="13001"/>
                    <a:pt x="168" y="13015"/>
                  </a:cubicBezTo>
                  <a:cubicBezTo>
                    <a:pt x="1773" y="13750"/>
                    <a:pt x="3537" y="14117"/>
                    <a:pt x="5301" y="14117"/>
                  </a:cubicBezTo>
                  <a:cubicBezTo>
                    <a:pt x="7217" y="14117"/>
                    <a:pt x="9132" y="13684"/>
                    <a:pt x="10839" y="12820"/>
                  </a:cubicBezTo>
                  <a:cubicBezTo>
                    <a:pt x="13252" y="11578"/>
                    <a:pt x="15205" y="9598"/>
                    <a:pt x="17297" y="7868"/>
                  </a:cubicBezTo>
                  <a:cubicBezTo>
                    <a:pt x="19404" y="6124"/>
                    <a:pt x="21858" y="4576"/>
                    <a:pt x="24592" y="4506"/>
                  </a:cubicBezTo>
                  <a:cubicBezTo>
                    <a:pt x="24664" y="4504"/>
                    <a:pt x="24736" y="4503"/>
                    <a:pt x="24808" y="4503"/>
                  </a:cubicBezTo>
                  <a:cubicBezTo>
                    <a:pt x="26011" y="4503"/>
                    <a:pt x="27265" y="4752"/>
                    <a:pt x="28452" y="4752"/>
                  </a:cubicBezTo>
                  <a:cubicBezTo>
                    <a:pt x="29285" y="4752"/>
                    <a:pt x="30086" y="4630"/>
                    <a:pt x="30813" y="4213"/>
                  </a:cubicBezTo>
                  <a:cubicBezTo>
                    <a:pt x="32222" y="3404"/>
                    <a:pt x="32850" y="1521"/>
                    <a:pt x="3232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 name="Google Shape;15;p2"/>
            <p:cNvSpPr/>
            <p:nvPr/>
          </p:nvSpPr>
          <p:spPr>
            <a:xfrm>
              <a:off x="1367050" y="3059925"/>
              <a:ext cx="1407100" cy="847750"/>
            </a:xfrm>
            <a:custGeom>
              <a:avLst/>
              <a:gdLst/>
              <a:ahLst/>
              <a:cxnLst/>
              <a:rect l="l" t="t" r="r" b="b"/>
              <a:pathLst>
                <a:path w="56284" h="33910" extrusionOk="0">
                  <a:moveTo>
                    <a:pt x="32320" y="1"/>
                  </a:moveTo>
                  <a:cubicBezTo>
                    <a:pt x="32850" y="1493"/>
                    <a:pt x="32222" y="3390"/>
                    <a:pt x="30813" y="4199"/>
                  </a:cubicBezTo>
                  <a:cubicBezTo>
                    <a:pt x="30091" y="4613"/>
                    <a:pt x="29297" y="4734"/>
                    <a:pt x="28470" y="4734"/>
                  </a:cubicBezTo>
                  <a:cubicBezTo>
                    <a:pt x="27293" y="4734"/>
                    <a:pt x="26051" y="4488"/>
                    <a:pt x="24857" y="4488"/>
                  </a:cubicBezTo>
                  <a:cubicBezTo>
                    <a:pt x="24769" y="4488"/>
                    <a:pt x="24680" y="4489"/>
                    <a:pt x="24592" y="4492"/>
                  </a:cubicBezTo>
                  <a:cubicBezTo>
                    <a:pt x="21872" y="4562"/>
                    <a:pt x="19417" y="6110"/>
                    <a:pt x="17297" y="7854"/>
                  </a:cubicBezTo>
                  <a:cubicBezTo>
                    <a:pt x="15191" y="9597"/>
                    <a:pt x="13252" y="11592"/>
                    <a:pt x="10839" y="12806"/>
                  </a:cubicBezTo>
                  <a:cubicBezTo>
                    <a:pt x="9125" y="13674"/>
                    <a:pt x="7197" y="14111"/>
                    <a:pt x="5269" y="14111"/>
                  </a:cubicBezTo>
                  <a:cubicBezTo>
                    <a:pt x="3511" y="14111"/>
                    <a:pt x="1752" y="13747"/>
                    <a:pt x="154" y="13015"/>
                  </a:cubicBezTo>
                  <a:cubicBezTo>
                    <a:pt x="113" y="13001"/>
                    <a:pt x="57" y="12973"/>
                    <a:pt x="1" y="12945"/>
                  </a:cubicBezTo>
                  <a:lnTo>
                    <a:pt x="1" y="32752"/>
                  </a:lnTo>
                  <a:cubicBezTo>
                    <a:pt x="2032" y="33526"/>
                    <a:pt x="4211" y="33909"/>
                    <a:pt x="6393" y="33909"/>
                  </a:cubicBezTo>
                  <a:cubicBezTo>
                    <a:pt x="10265" y="33909"/>
                    <a:pt x="14145" y="32703"/>
                    <a:pt x="17214" y="30339"/>
                  </a:cubicBezTo>
                  <a:cubicBezTo>
                    <a:pt x="22974" y="25903"/>
                    <a:pt x="25429" y="18427"/>
                    <a:pt x="30186" y="12931"/>
                  </a:cubicBezTo>
                  <a:cubicBezTo>
                    <a:pt x="33938" y="8593"/>
                    <a:pt x="39155" y="5552"/>
                    <a:pt x="44776" y="4436"/>
                  </a:cubicBezTo>
                  <a:cubicBezTo>
                    <a:pt x="47329" y="3934"/>
                    <a:pt x="49979" y="3795"/>
                    <a:pt x="52406" y="2874"/>
                  </a:cubicBezTo>
                  <a:cubicBezTo>
                    <a:pt x="53912" y="2302"/>
                    <a:pt x="55363" y="1298"/>
                    <a:pt x="56284"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16" name="Google Shape;16;p2"/>
          <p:cNvSpPr txBox="1">
            <a:spLocks noGrp="1"/>
          </p:cNvSpPr>
          <p:nvPr>
            <p:ph type="ctrTitle"/>
          </p:nvPr>
        </p:nvSpPr>
        <p:spPr>
          <a:xfrm>
            <a:off x="825400" y="3454100"/>
            <a:ext cx="4876800" cy="1902000"/>
          </a:xfrm>
          <a:prstGeom prst="rect">
            <a:avLst/>
          </a:prstGeom>
        </p:spPr>
        <p:txBody>
          <a:bodyPr spcFirstLastPara="1" wrap="square" lIns="91425" tIns="91425" rIns="91425" bIns="91425" anchor="t" anchorCtr="0">
            <a:noAutofit/>
          </a:bodyPr>
          <a:lstStyle>
            <a:lvl1pPr lvl="0" rtl="0">
              <a:spcBef>
                <a:spcPts val="0"/>
              </a:spcBef>
              <a:spcAft>
                <a:spcPts val="0"/>
              </a:spcAft>
              <a:buSzPts val="4000"/>
              <a:buNone/>
              <a:defRPr sz="5333"/>
            </a:lvl1pPr>
            <a:lvl2pPr lvl="1" rtl="0">
              <a:spcBef>
                <a:spcPts val="0"/>
              </a:spcBef>
              <a:spcAft>
                <a:spcPts val="0"/>
              </a:spcAft>
              <a:buSzPts val="4000"/>
              <a:buNone/>
              <a:defRPr sz="5333"/>
            </a:lvl2pPr>
            <a:lvl3pPr lvl="2" rtl="0">
              <a:spcBef>
                <a:spcPts val="0"/>
              </a:spcBef>
              <a:spcAft>
                <a:spcPts val="0"/>
              </a:spcAft>
              <a:buSzPts val="4000"/>
              <a:buNone/>
              <a:defRPr sz="5333"/>
            </a:lvl3pPr>
            <a:lvl4pPr lvl="3" rtl="0">
              <a:spcBef>
                <a:spcPts val="0"/>
              </a:spcBef>
              <a:spcAft>
                <a:spcPts val="0"/>
              </a:spcAft>
              <a:buSzPts val="4000"/>
              <a:buNone/>
              <a:defRPr sz="5333"/>
            </a:lvl4pPr>
            <a:lvl5pPr lvl="4" rtl="0">
              <a:spcBef>
                <a:spcPts val="0"/>
              </a:spcBef>
              <a:spcAft>
                <a:spcPts val="0"/>
              </a:spcAft>
              <a:buSzPts val="4000"/>
              <a:buNone/>
              <a:defRPr sz="5333"/>
            </a:lvl5pPr>
            <a:lvl6pPr lvl="5" rtl="0">
              <a:spcBef>
                <a:spcPts val="0"/>
              </a:spcBef>
              <a:spcAft>
                <a:spcPts val="0"/>
              </a:spcAft>
              <a:buSzPts val="4000"/>
              <a:buNone/>
              <a:defRPr sz="5333"/>
            </a:lvl6pPr>
            <a:lvl7pPr lvl="6" rtl="0">
              <a:spcBef>
                <a:spcPts val="0"/>
              </a:spcBef>
              <a:spcAft>
                <a:spcPts val="0"/>
              </a:spcAft>
              <a:buSzPts val="4000"/>
              <a:buNone/>
              <a:defRPr sz="5333"/>
            </a:lvl7pPr>
            <a:lvl8pPr lvl="7" rtl="0">
              <a:spcBef>
                <a:spcPts val="0"/>
              </a:spcBef>
              <a:spcAft>
                <a:spcPts val="0"/>
              </a:spcAft>
              <a:buSzPts val="4000"/>
              <a:buNone/>
              <a:defRPr sz="5333"/>
            </a:lvl8pPr>
            <a:lvl9pPr lvl="8" rtl="0">
              <a:spcBef>
                <a:spcPts val="0"/>
              </a:spcBef>
              <a:spcAft>
                <a:spcPts val="0"/>
              </a:spcAft>
              <a:buSzPts val="4000"/>
              <a:buNone/>
              <a:defRPr sz="5333"/>
            </a:lvl9pPr>
          </a:lstStyle>
          <a:p>
            <a:endParaRPr/>
          </a:p>
        </p:txBody>
      </p:sp>
      <p:sp>
        <p:nvSpPr>
          <p:cNvPr id="17" name="Google Shape;17;p2"/>
          <p:cNvSpPr txBox="1">
            <a:spLocks noGrp="1"/>
          </p:cNvSpPr>
          <p:nvPr>
            <p:ph type="subTitle" idx="1"/>
          </p:nvPr>
        </p:nvSpPr>
        <p:spPr>
          <a:xfrm>
            <a:off x="825400" y="5185900"/>
            <a:ext cx="4876800" cy="7560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2400"/>
              <a:buFont typeface="Pangolin"/>
              <a:buNone/>
              <a:defRPr sz="3200">
                <a:latin typeface="Pangolin"/>
                <a:ea typeface="Pangolin"/>
                <a:cs typeface="Pangolin"/>
                <a:sym typeface="Pangolin"/>
              </a:defRPr>
            </a:lvl1pPr>
            <a:lvl2pPr lvl="1" rtl="0">
              <a:lnSpc>
                <a:spcPct val="100000"/>
              </a:lnSpc>
              <a:spcBef>
                <a:spcPts val="0"/>
              </a:spcBef>
              <a:spcAft>
                <a:spcPts val="0"/>
              </a:spcAft>
              <a:buSzPts val="2800"/>
              <a:buFont typeface="Pangolin"/>
              <a:buNone/>
              <a:defRPr sz="3733">
                <a:latin typeface="Pangolin"/>
                <a:ea typeface="Pangolin"/>
                <a:cs typeface="Pangolin"/>
                <a:sym typeface="Pangolin"/>
              </a:defRPr>
            </a:lvl2pPr>
            <a:lvl3pPr lvl="2" rtl="0">
              <a:lnSpc>
                <a:spcPct val="100000"/>
              </a:lnSpc>
              <a:spcBef>
                <a:spcPts val="0"/>
              </a:spcBef>
              <a:spcAft>
                <a:spcPts val="0"/>
              </a:spcAft>
              <a:buSzPts val="2800"/>
              <a:buFont typeface="Pangolin"/>
              <a:buNone/>
              <a:defRPr sz="3733">
                <a:latin typeface="Pangolin"/>
                <a:ea typeface="Pangolin"/>
                <a:cs typeface="Pangolin"/>
                <a:sym typeface="Pangolin"/>
              </a:defRPr>
            </a:lvl3pPr>
            <a:lvl4pPr lvl="3" rtl="0">
              <a:lnSpc>
                <a:spcPct val="100000"/>
              </a:lnSpc>
              <a:spcBef>
                <a:spcPts val="0"/>
              </a:spcBef>
              <a:spcAft>
                <a:spcPts val="0"/>
              </a:spcAft>
              <a:buSzPts val="2800"/>
              <a:buFont typeface="Pangolin"/>
              <a:buNone/>
              <a:defRPr sz="3733">
                <a:latin typeface="Pangolin"/>
                <a:ea typeface="Pangolin"/>
                <a:cs typeface="Pangolin"/>
                <a:sym typeface="Pangolin"/>
              </a:defRPr>
            </a:lvl4pPr>
            <a:lvl5pPr lvl="4" rtl="0">
              <a:lnSpc>
                <a:spcPct val="100000"/>
              </a:lnSpc>
              <a:spcBef>
                <a:spcPts val="0"/>
              </a:spcBef>
              <a:spcAft>
                <a:spcPts val="0"/>
              </a:spcAft>
              <a:buSzPts val="2800"/>
              <a:buFont typeface="Pangolin"/>
              <a:buNone/>
              <a:defRPr sz="3733">
                <a:latin typeface="Pangolin"/>
                <a:ea typeface="Pangolin"/>
                <a:cs typeface="Pangolin"/>
                <a:sym typeface="Pangolin"/>
              </a:defRPr>
            </a:lvl5pPr>
            <a:lvl6pPr lvl="5" rtl="0">
              <a:lnSpc>
                <a:spcPct val="100000"/>
              </a:lnSpc>
              <a:spcBef>
                <a:spcPts val="0"/>
              </a:spcBef>
              <a:spcAft>
                <a:spcPts val="0"/>
              </a:spcAft>
              <a:buSzPts val="2800"/>
              <a:buFont typeface="Pangolin"/>
              <a:buNone/>
              <a:defRPr sz="3733">
                <a:latin typeface="Pangolin"/>
                <a:ea typeface="Pangolin"/>
                <a:cs typeface="Pangolin"/>
                <a:sym typeface="Pangolin"/>
              </a:defRPr>
            </a:lvl6pPr>
            <a:lvl7pPr lvl="6" rtl="0">
              <a:lnSpc>
                <a:spcPct val="100000"/>
              </a:lnSpc>
              <a:spcBef>
                <a:spcPts val="0"/>
              </a:spcBef>
              <a:spcAft>
                <a:spcPts val="0"/>
              </a:spcAft>
              <a:buSzPts val="2800"/>
              <a:buFont typeface="Pangolin"/>
              <a:buNone/>
              <a:defRPr sz="3733">
                <a:latin typeface="Pangolin"/>
                <a:ea typeface="Pangolin"/>
                <a:cs typeface="Pangolin"/>
                <a:sym typeface="Pangolin"/>
              </a:defRPr>
            </a:lvl7pPr>
            <a:lvl8pPr lvl="7" rtl="0">
              <a:lnSpc>
                <a:spcPct val="100000"/>
              </a:lnSpc>
              <a:spcBef>
                <a:spcPts val="0"/>
              </a:spcBef>
              <a:spcAft>
                <a:spcPts val="0"/>
              </a:spcAft>
              <a:buSzPts val="2800"/>
              <a:buFont typeface="Pangolin"/>
              <a:buNone/>
              <a:defRPr sz="3733">
                <a:latin typeface="Pangolin"/>
                <a:ea typeface="Pangolin"/>
                <a:cs typeface="Pangolin"/>
                <a:sym typeface="Pangolin"/>
              </a:defRPr>
            </a:lvl8pPr>
            <a:lvl9pPr lvl="8" rtl="0">
              <a:lnSpc>
                <a:spcPct val="100000"/>
              </a:lnSpc>
              <a:spcBef>
                <a:spcPts val="0"/>
              </a:spcBef>
              <a:spcAft>
                <a:spcPts val="0"/>
              </a:spcAft>
              <a:buSzPts val="2800"/>
              <a:buFont typeface="Pangolin"/>
              <a:buNone/>
              <a:defRPr sz="3733">
                <a:latin typeface="Pangolin"/>
                <a:ea typeface="Pangolin"/>
                <a:cs typeface="Pangolin"/>
                <a:sym typeface="Pangolin"/>
              </a:defRPr>
            </a:lvl9pPr>
          </a:lstStyle>
          <a:p>
            <a:endParaRPr/>
          </a:p>
        </p:txBody>
      </p:sp>
    </p:spTree>
    <p:extLst>
      <p:ext uri="{BB962C8B-B14F-4D97-AF65-F5344CB8AC3E}">
        <p14:creationId xmlns:p14="http://schemas.microsoft.com/office/powerpoint/2010/main" val="2235003937"/>
      </p:ext>
    </p:extLst>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matchingName=" Section header 2">
  <p:cSld name=" Section header 2">
    <p:spTree>
      <p:nvGrpSpPr>
        <p:cNvPr id="1" name="Shape 236"/>
        <p:cNvGrpSpPr/>
        <p:nvPr/>
      </p:nvGrpSpPr>
      <p:grpSpPr>
        <a:xfrm>
          <a:off x="0" y="0"/>
          <a:ext cx="0" cy="0"/>
          <a:chOff x="0" y="0"/>
          <a:chExt cx="0" cy="0"/>
        </a:xfrm>
      </p:grpSpPr>
      <p:sp>
        <p:nvSpPr>
          <p:cNvPr id="237" name="Google Shape;237;p22"/>
          <p:cNvSpPr txBox="1">
            <a:spLocks noGrp="1"/>
          </p:cNvSpPr>
          <p:nvPr>
            <p:ph type="title"/>
          </p:nvPr>
        </p:nvSpPr>
        <p:spPr>
          <a:xfrm>
            <a:off x="4060133" y="2132075"/>
            <a:ext cx="6240000" cy="2400000"/>
          </a:xfrm>
          <a:prstGeom prst="rect">
            <a:avLst/>
          </a:prstGeom>
        </p:spPr>
        <p:txBody>
          <a:bodyPr spcFirstLastPara="1" wrap="square" lIns="91425" tIns="91425" rIns="91425" bIns="91425" anchor="ctr" anchorCtr="0">
            <a:noAutofit/>
          </a:bodyPr>
          <a:lstStyle>
            <a:lvl1pPr lvl="0" rtl="0">
              <a:spcBef>
                <a:spcPts val="0"/>
              </a:spcBef>
              <a:spcAft>
                <a:spcPts val="0"/>
              </a:spcAft>
              <a:buSzPts val="3600"/>
              <a:buNone/>
              <a:defRPr sz="9333"/>
            </a:lvl1pPr>
            <a:lvl2pPr lvl="1" algn="ctr" rtl="0">
              <a:spcBef>
                <a:spcPts val="0"/>
              </a:spcBef>
              <a:spcAft>
                <a:spcPts val="0"/>
              </a:spcAft>
              <a:buSzPts val="3600"/>
              <a:buNone/>
              <a:defRPr sz="4800"/>
            </a:lvl2pPr>
            <a:lvl3pPr lvl="2" algn="ctr" rtl="0">
              <a:spcBef>
                <a:spcPts val="0"/>
              </a:spcBef>
              <a:spcAft>
                <a:spcPts val="0"/>
              </a:spcAft>
              <a:buSzPts val="3600"/>
              <a:buNone/>
              <a:defRPr sz="4800"/>
            </a:lvl3pPr>
            <a:lvl4pPr lvl="3" algn="ctr" rtl="0">
              <a:spcBef>
                <a:spcPts val="0"/>
              </a:spcBef>
              <a:spcAft>
                <a:spcPts val="0"/>
              </a:spcAft>
              <a:buSzPts val="3600"/>
              <a:buNone/>
              <a:defRPr sz="4800"/>
            </a:lvl4pPr>
            <a:lvl5pPr lvl="4" algn="ctr" rtl="0">
              <a:spcBef>
                <a:spcPts val="0"/>
              </a:spcBef>
              <a:spcAft>
                <a:spcPts val="0"/>
              </a:spcAft>
              <a:buSzPts val="3600"/>
              <a:buNone/>
              <a:defRPr sz="4800"/>
            </a:lvl5pPr>
            <a:lvl6pPr lvl="5" algn="ctr" rtl="0">
              <a:spcBef>
                <a:spcPts val="0"/>
              </a:spcBef>
              <a:spcAft>
                <a:spcPts val="0"/>
              </a:spcAft>
              <a:buSzPts val="3600"/>
              <a:buNone/>
              <a:defRPr sz="4800"/>
            </a:lvl6pPr>
            <a:lvl7pPr lvl="6" algn="ctr" rtl="0">
              <a:spcBef>
                <a:spcPts val="0"/>
              </a:spcBef>
              <a:spcAft>
                <a:spcPts val="0"/>
              </a:spcAft>
              <a:buSzPts val="3600"/>
              <a:buNone/>
              <a:defRPr sz="4800"/>
            </a:lvl7pPr>
            <a:lvl8pPr lvl="7" algn="ctr" rtl="0">
              <a:spcBef>
                <a:spcPts val="0"/>
              </a:spcBef>
              <a:spcAft>
                <a:spcPts val="0"/>
              </a:spcAft>
              <a:buSzPts val="3600"/>
              <a:buNone/>
              <a:defRPr sz="4800"/>
            </a:lvl8pPr>
            <a:lvl9pPr lvl="8" algn="ctr" rtl="0">
              <a:spcBef>
                <a:spcPts val="0"/>
              </a:spcBef>
              <a:spcAft>
                <a:spcPts val="0"/>
              </a:spcAft>
              <a:buSzPts val="3600"/>
              <a:buNone/>
              <a:defRPr sz="4800"/>
            </a:lvl9pPr>
          </a:lstStyle>
          <a:p>
            <a:endParaRPr/>
          </a:p>
        </p:txBody>
      </p:sp>
      <p:sp>
        <p:nvSpPr>
          <p:cNvPr id="238" name="Google Shape;238;p22"/>
          <p:cNvSpPr txBox="1">
            <a:spLocks noGrp="1"/>
          </p:cNvSpPr>
          <p:nvPr>
            <p:ph type="title" idx="2" hasCustomPrompt="1"/>
          </p:nvPr>
        </p:nvSpPr>
        <p:spPr>
          <a:xfrm>
            <a:off x="989800" y="2950808"/>
            <a:ext cx="2400000" cy="13792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6000"/>
              <a:buNone/>
              <a:defRPr sz="10666">
                <a:solidFill>
                  <a:schemeClr val="accent6"/>
                </a:solidFill>
              </a:defRPr>
            </a:lvl1pPr>
            <a:lvl2pPr lvl="1" algn="ctr" rtl="0">
              <a:spcBef>
                <a:spcPts val="1333"/>
              </a:spcBef>
              <a:spcAft>
                <a:spcPts val="0"/>
              </a:spcAft>
              <a:buSzPts val="6000"/>
              <a:buNone/>
              <a:defRPr sz="8000"/>
            </a:lvl2pPr>
            <a:lvl3pPr lvl="2" algn="ctr" rtl="0">
              <a:spcBef>
                <a:spcPts val="0"/>
              </a:spcBef>
              <a:spcAft>
                <a:spcPts val="0"/>
              </a:spcAft>
              <a:buSzPts val="6000"/>
              <a:buNone/>
              <a:defRPr sz="8000"/>
            </a:lvl3pPr>
            <a:lvl4pPr lvl="3" algn="ctr" rtl="0">
              <a:spcBef>
                <a:spcPts val="0"/>
              </a:spcBef>
              <a:spcAft>
                <a:spcPts val="0"/>
              </a:spcAft>
              <a:buSzPts val="6000"/>
              <a:buNone/>
              <a:defRPr sz="8000"/>
            </a:lvl4pPr>
            <a:lvl5pPr lvl="4" algn="ctr" rtl="0">
              <a:spcBef>
                <a:spcPts val="0"/>
              </a:spcBef>
              <a:spcAft>
                <a:spcPts val="0"/>
              </a:spcAft>
              <a:buSzPts val="6000"/>
              <a:buNone/>
              <a:defRPr sz="8000"/>
            </a:lvl5pPr>
            <a:lvl6pPr lvl="5" algn="ctr" rtl="0">
              <a:spcBef>
                <a:spcPts val="0"/>
              </a:spcBef>
              <a:spcAft>
                <a:spcPts val="0"/>
              </a:spcAft>
              <a:buSzPts val="6000"/>
              <a:buNone/>
              <a:defRPr sz="8000"/>
            </a:lvl6pPr>
            <a:lvl7pPr lvl="6" algn="ctr" rtl="0">
              <a:spcBef>
                <a:spcPts val="0"/>
              </a:spcBef>
              <a:spcAft>
                <a:spcPts val="0"/>
              </a:spcAft>
              <a:buSzPts val="6000"/>
              <a:buNone/>
              <a:defRPr sz="8000"/>
            </a:lvl7pPr>
            <a:lvl8pPr lvl="7" algn="ctr" rtl="0">
              <a:spcBef>
                <a:spcPts val="0"/>
              </a:spcBef>
              <a:spcAft>
                <a:spcPts val="0"/>
              </a:spcAft>
              <a:buSzPts val="6000"/>
              <a:buNone/>
              <a:defRPr sz="8000"/>
            </a:lvl8pPr>
            <a:lvl9pPr lvl="8" algn="ctr" rtl="0">
              <a:spcBef>
                <a:spcPts val="0"/>
              </a:spcBef>
              <a:spcAft>
                <a:spcPts val="0"/>
              </a:spcAft>
              <a:buSzPts val="6000"/>
              <a:buNone/>
              <a:defRPr sz="8000"/>
            </a:lvl9pPr>
          </a:lstStyle>
          <a:p>
            <a:r>
              <a:t>xx%</a:t>
            </a:r>
          </a:p>
        </p:txBody>
      </p:sp>
      <p:sp>
        <p:nvSpPr>
          <p:cNvPr id="239" name="Google Shape;239;p22"/>
          <p:cNvSpPr txBox="1">
            <a:spLocks noGrp="1"/>
          </p:cNvSpPr>
          <p:nvPr>
            <p:ph type="subTitle" idx="1"/>
          </p:nvPr>
        </p:nvSpPr>
        <p:spPr>
          <a:xfrm>
            <a:off x="4060133" y="4674367"/>
            <a:ext cx="6240000" cy="510000"/>
          </a:xfrm>
          <a:prstGeom prst="rect">
            <a:avLst/>
          </a:prstGeom>
          <a:noFill/>
          <a:ln>
            <a:noFill/>
          </a:ln>
        </p:spPr>
        <p:txBody>
          <a:bodyPr spcFirstLastPara="1" wrap="square" lIns="91425" tIns="91425" rIns="91425" bIns="91425" anchor="ctr" anchorCtr="0">
            <a:noAutofit/>
          </a:bodyPr>
          <a:lstStyle>
            <a:lvl1pPr lvl="0" rtl="0">
              <a:lnSpc>
                <a:spcPct val="100000"/>
              </a:lnSpc>
              <a:spcBef>
                <a:spcPts val="0"/>
              </a:spcBef>
              <a:spcAft>
                <a:spcPts val="0"/>
              </a:spcAft>
              <a:buClr>
                <a:schemeClr val="dk1"/>
              </a:buClr>
              <a:buSzPts val="1400"/>
              <a:buNone/>
              <a:defRPr sz="1733">
                <a:solidFill>
                  <a:schemeClr val="dk1"/>
                </a:solidFill>
                <a:latin typeface="Roboto Slab"/>
                <a:ea typeface="Roboto Slab"/>
                <a:cs typeface="Roboto Slab"/>
                <a:sym typeface="Roboto Slab"/>
              </a:defRPr>
            </a:lvl1pPr>
            <a:lvl2pPr lvl="1" algn="ctr" rtl="0">
              <a:lnSpc>
                <a:spcPct val="100000"/>
              </a:lnSpc>
              <a:spcBef>
                <a:spcPts val="0"/>
              </a:spcBef>
              <a:spcAft>
                <a:spcPts val="0"/>
              </a:spcAft>
              <a:buClr>
                <a:schemeClr val="dk1"/>
              </a:buClr>
              <a:buSzPts val="1400"/>
              <a:buNone/>
              <a:defRPr>
                <a:solidFill>
                  <a:schemeClr val="dk1"/>
                </a:solidFill>
              </a:defRPr>
            </a:lvl2pPr>
            <a:lvl3pPr lvl="2" algn="ctr" rtl="0">
              <a:lnSpc>
                <a:spcPct val="100000"/>
              </a:lnSpc>
              <a:spcBef>
                <a:spcPts val="0"/>
              </a:spcBef>
              <a:spcAft>
                <a:spcPts val="0"/>
              </a:spcAft>
              <a:buClr>
                <a:schemeClr val="dk1"/>
              </a:buClr>
              <a:buSzPts val="1400"/>
              <a:buNone/>
              <a:defRPr>
                <a:solidFill>
                  <a:schemeClr val="dk1"/>
                </a:solidFill>
              </a:defRPr>
            </a:lvl3pPr>
            <a:lvl4pPr lvl="3" algn="ctr" rtl="0">
              <a:lnSpc>
                <a:spcPct val="100000"/>
              </a:lnSpc>
              <a:spcBef>
                <a:spcPts val="0"/>
              </a:spcBef>
              <a:spcAft>
                <a:spcPts val="0"/>
              </a:spcAft>
              <a:buClr>
                <a:schemeClr val="dk1"/>
              </a:buClr>
              <a:buSzPts val="1400"/>
              <a:buNone/>
              <a:defRPr>
                <a:solidFill>
                  <a:schemeClr val="dk1"/>
                </a:solidFill>
              </a:defRPr>
            </a:lvl4pPr>
            <a:lvl5pPr lvl="4" algn="ctr" rtl="0">
              <a:lnSpc>
                <a:spcPct val="100000"/>
              </a:lnSpc>
              <a:spcBef>
                <a:spcPts val="0"/>
              </a:spcBef>
              <a:spcAft>
                <a:spcPts val="0"/>
              </a:spcAft>
              <a:buClr>
                <a:schemeClr val="dk1"/>
              </a:buClr>
              <a:buSzPts val="1400"/>
              <a:buNone/>
              <a:defRPr>
                <a:solidFill>
                  <a:schemeClr val="dk1"/>
                </a:solidFill>
              </a:defRPr>
            </a:lvl5pPr>
            <a:lvl6pPr lvl="5" algn="ctr" rtl="0">
              <a:lnSpc>
                <a:spcPct val="100000"/>
              </a:lnSpc>
              <a:spcBef>
                <a:spcPts val="0"/>
              </a:spcBef>
              <a:spcAft>
                <a:spcPts val="0"/>
              </a:spcAft>
              <a:buClr>
                <a:schemeClr val="dk1"/>
              </a:buClr>
              <a:buSzPts val="1400"/>
              <a:buNone/>
              <a:defRPr>
                <a:solidFill>
                  <a:schemeClr val="dk1"/>
                </a:solidFill>
              </a:defRPr>
            </a:lvl6pPr>
            <a:lvl7pPr lvl="6" algn="ctr" rtl="0">
              <a:lnSpc>
                <a:spcPct val="100000"/>
              </a:lnSpc>
              <a:spcBef>
                <a:spcPts val="0"/>
              </a:spcBef>
              <a:spcAft>
                <a:spcPts val="0"/>
              </a:spcAft>
              <a:buClr>
                <a:schemeClr val="dk1"/>
              </a:buClr>
              <a:buSzPts val="1400"/>
              <a:buNone/>
              <a:defRPr>
                <a:solidFill>
                  <a:schemeClr val="dk1"/>
                </a:solidFill>
              </a:defRPr>
            </a:lvl7pPr>
            <a:lvl8pPr lvl="7" algn="ctr" rtl="0">
              <a:lnSpc>
                <a:spcPct val="100000"/>
              </a:lnSpc>
              <a:spcBef>
                <a:spcPts val="0"/>
              </a:spcBef>
              <a:spcAft>
                <a:spcPts val="0"/>
              </a:spcAft>
              <a:buClr>
                <a:schemeClr val="dk1"/>
              </a:buClr>
              <a:buSzPts val="1400"/>
              <a:buNone/>
              <a:defRPr>
                <a:solidFill>
                  <a:schemeClr val="dk1"/>
                </a:solidFill>
              </a:defRPr>
            </a:lvl8pPr>
            <a:lvl9pPr lvl="8" algn="ctr" rtl="0">
              <a:lnSpc>
                <a:spcPct val="100000"/>
              </a:lnSpc>
              <a:spcBef>
                <a:spcPts val="0"/>
              </a:spcBef>
              <a:spcAft>
                <a:spcPts val="0"/>
              </a:spcAft>
              <a:buClr>
                <a:schemeClr val="dk1"/>
              </a:buClr>
              <a:buSzPts val="1400"/>
              <a:buNone/>
              <a:defRPr>
                <a:solidFill>
                  <a:schemeClr val="dk1"/>
                </a:solidFill>
              </a:defRPr>
            </a:lvl9pPr>
          </a:lstStyle>
          <a:p>
            <a:endParaRPr/>
          </a:p>
        </p:txBody>
      </p:sp>
      <p:sp>
        <p:nvSpPr>
          <p:cNvPr id="240" name="Google Shape;240;p22"/>
          <p:cNvSpPr/>
          <p:nvPr/>
        </p:nvSpPr>
        <p:spPr>
          <a:xfrm rot="-9986465">
            <a:off x="3982274" y="350966"/>
            <a:ext cx="859772" cy="1105671"/>
          </a:xfrm>
          <a:custGeom>
            <a:avLst/>
            <a:gdLst/>
            <a:ahLst/>
            <a:cxnLst/>
            <a:rect l="l" t="t" r="r" b="b"/>
            <a:pathLst>
              <a:path w="24957" h="32134" extrusionOk="0">
                <a:moveTo>
                  <a:pt x="21809" y="1"/>
                </a:moveTo>
                <a:cubicBezTo>
                  <a:pt x="21721" y="1"/>
                  <a:pt x="21632" y="12"/>
                  <a:pt x="21543" y="36"/>
                </a:cubicBezTo>
                <a:cubicBezTo>
                  <a:pt x="15263" y="1892"/>
                  <a:pt x="9778" y="5786"/>
                  <a:pt x="5950" y="11089"/>
                </a:cubicBezTo>
                <a:cubicBezTo>
                  <a:pt x="1840" y="16823"/>
                  <a:pt x="1" y="24097"/>
                  <a:pt x="763" y="31107"/>
                </a:cubicBezTo>
                <a:cubicBezTo>
                  <a:pt x="835" y="31695"/>
                  <a:pt x="1229" y="32134"/>
                  <a:pt x="1796" y="32134"/>
                </a:cubicBezTo>
                <a:cubicBezTo>
                  <a:pt x="1884" y="32134"/>
                  <a:pt x="1976" y="32123"/>
                  <a:pt x="2072" y="32101"/>
                </a:cubicBezTo>
                <a:cubicBezTo>
                  <a:pt x="4773" y="31471"/>
                  <a:pt x="7458" y="31007"/>
                  <a:pt x="10192" y="30543"/>
                </a:cubicBezTo>
                <a:cubicBezTo>
                  <a:pt x="10540" y="30494"/>
                  <a:pt x="10904" y="30394"/>
                  <a:pt x="11219" y="30212"/>
                </a:cubicBezTo>
                <a:cubicBezTo>
                  <a:pt x="11667" y="29930"/>
                  <a:pt x="11865" y="29085"/>
                  <a:pt x="11832" y="28571"/>
                </a:cubicBezTo>
                <a:cubicBezTo>
                  <a:pt x="11219" y="20452"/>
                  <a:pt x="16340" y="13011"/>
                  <a:pt x="24145" y="10691"/>
                </a:cubicBezTo>
                <a:cubicBezTo>
                  <a:pt x="24526" y="10575"/>
                  <a:pt x="24957" y="10145"/>
                  <a:pt x="24907" y="9697"/>
                </a:cubicBezTo>
                <a:cubicBezTo>
                  <a:pt x="24509" y="6648"/>
                  <a:pt x="23813" y="3649"/>
                  <a:pt x="22819" y="765"/>
                </a:cubicBezTo>
                <a:cubicBezTo>
                  <a:pt x="22680" y="307"/>
                  <a:pt x="22262" y="1"/>
                  <a:pt x="21809" y="1"/>
                </a:cubicBezTo>
                <a:close/>
              </a:path>
            </a:pathLst>
          </a:custGeom>
          <a:solidFill>
            <a:schemeClr val="accent6"/>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41" name="Google Shape;241;p22"/>
          <p:cNvSpPr/>
          <p:nvPr/>
        </p:nvSpPr>
        <p:spPr>
          <a:xfrm rot="-5400000" flipH="1">
            <a:off x="8839077" y="5930017"/>
            <a:ext cx="3871435" cy="3619524"/>
          </a:xfrm>
          <a:custGeom>
            <a:avLst/>
            <a:gdLst/>
            <a:ahLst/>
            <a:cxnLst/>
            <a:rect l="l" t="t" r="r" b="b"/>
            <a:pathLst>
              <a:path w="26664" h="24929" extrusionOk="0">
                <a:moveTo>
                  <a:pt x="14316" y="1"/>
                </a:moveTo>
                <a:cubicBezTo>
                  <a:pt x="9286" y="1"/>
                  <a:pt x="4073" y="3865"/>
                  <a:pt x="2121" y="8257"/>
                </a:cubicBezTo>
                <a:cubicBezTo>
                  <a:pt x="0" y="13029"/>
                  <a:pt x="1193" y="18564"/>
                  <a:pt x="5303" y="21845"/>
                </a:cubicBezTo>
                <a:cubicBezTo>
                  <a:pt x="7965" y="23969"/>
                  <a:pt x="10917" y="24928"/>
                  <a:pt x="13705" y="24928"/>
                </a:cubicBezTo>
                <a:cubicBezTo>
                  <a:pt x="20704" y="24928"/>
                  <a:pt x="26663" y="18878"/>
                  <a:pt x="24376" y="10013"/>
                </a:cubicBezTo>
                <a:cubicBezTo>
                  <a:pt x="23316" y="5870"/>
                  <a:pt x="21493" y="1844"/>
                  <a:pt x="17118" y="435"/>
                </a:cubicBezTo>
                <a:cubicBezTo>
                  <a:pt x="16206" y="138"/>
                  <a:pt x="15264" y="1"/>
                  <a:pt x="14316" y="1"/>
                </a:cubicBezTo>
                <a:close/>
              </a:path>
            </a:pathLst>
          </a:custGeom>
          <a:solidFill>
            <a:schemeClr val="accent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42" name="Google Shape;242;p22"/>
          <p:cNvSpPr/>
          <p:nvPr/>
        </p:nvSpPr>
        <p:spPr>
          <a:xfrm>
            <a:off x="2213481" y="-757846"/>
            <a:ext cx="2089136" cy="1709275"/>
          </a:xfrm>
          <a:custGeom>
            <a:avLst/>
            <a:gdLst/>
            <a:ahLst/>
            <a:cxnLst/>
            <a:rect l="l" t="t" r="r" b="b"/>
            <a:pathLst>
              <a:path w="40401" h="33055" extrusionOk="0">
                <a:moveTo>
                  <a:pt x="7436" y="1"/>
                </a:moveTo>
                <a:cubicBezTo>
                  <a:pt x="7202" y="1"/>
                  <a:pt x="6960" y="95"/>
                  <a:pt x="6744" y="317"/>
                </a:cubicBezTo>
                <a:cubicBezTo>
                  <a:pt x="1955" y="5355"/>
                  <a:pt x="0" y="12762"/>
                  <a:pt x="1624" y="19523"/>
                </a:cubicBezTo>
                <a:cubicBezTo>
                  <a:pt x="2519" y="23202"/>
                  <a:pt x="4441" y="26516"/>
                  <a:pt x="7573" y="28703"/>
                </a:cubicBezTo>
                <a:cubicBezTo>
                  <a:pt x="10920" y="31023"/>
                  <a:pt x="14798" y="32482"/>
                  <a:pt x="18858" y="32929"/>
                </a:cubicBezTo>
                <a:cubicBezTo>
                  <a:pt x="19601" y="33013"/>
                  <a:pt x="20349" y="33054"/>
                  <a:pt x="21096" y="33054"/>
                </a:cubicBezTo>
                <a:cubicBezTo>
                  <a:pt x="27744" y="33054"/>
                  <a:pt x="34359" y="29775"/>
                  <a:pt x="37666" y="23832"/>
                </a:cubicBezTo>
                <a:cubicBezTo>
                  <a:pt x="39555" y="20434"/>
                  <a:pt x="40367" y="16491"/>
                  <a:pt x="40384" y="12613"/>
                </a:cubicBezTo>
                <a:cubicBezTo>
                  <a:pt x="40400" y="9050"/>
                  <a:pt x="39737" y="4874"/>
                  <a:pt x="37219" y="2140"/>
                </a:cubicBezTo>
                <a:cubicBezTo>
                  <a:pt x="36202" y="1036"/>
                  <a:pt x="34710" y="862"/>
                  <a:pt x="33227" y="862"/>
                </a:cubicBezTo>
                <a:cubicBezTo>
                  <a:pt x="32544" y="862"/>
                  <a:pt x="31864" y="899"/>
                  <a:pt x="31233" y="899"/>
                </a:cubicBezTo>
                <a:cubicBezTo>
                  <a:pt x="31156" y="899"/>
                  <a:pt x="31080" y="899"/>
                  <a:pt x="31004" y="897"/>
                </a:cubicBezTo>
                <a:lnTo>
                  <a:pt x="23431" y="748"/>
                </a:lnTo>
                <a:lnTo>
                  <a:pt x="8269" y="450"/>
                </a:lnTo>
                <a:cubicBezTo>
                  <a:pt x="8067" y="181"/>
                  <a:pt x="7759" y="1"/>
                  <a:pt x="7436" y="1"/>
                </a:cubicBezTo>
                <a:close/>
              </a:path>
            </a:pathLst>
          </a:custGeom>
          <a:solidFill>
            <a:schemeClr val="accen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43" name="Google Shape;243;p22"/>
          <p:cNvSpPr/>
          <p:nvPr/>
        </p:nvSpPr>
        <p:spPr>
          <a:xfrm rot="5400000" flipH="1">
            <a:off x="8608345" y="6274070"/>
            <a:ext cx="763979" cy="1037309"/>
          </a:xfrm>
          <a:custGeom>
            <a:avLst/>
            <a:gdLst/>
            <a:ahLst/>
            <a:cxnLst/>
            <a:rect l="l" t="t" r="r" b="b"/>
            <a:pathLst>
              <a:path w="23582" h="32019" extrusionOk="0">
                <a:moveTo>
                  <a:pt x="1443" y="0"/>
                </a:moveTo>
                <a:cubicBezTo>
                  <a:pt x="878" y="0"/>
                  <a:pt x="414" y="425"/>
                  <a:pt x="382" y="978"/>
                </a:cubicBezTo>
                <a:cubicBezTo>
                  <a:pt x="100" y="7441"/>
                  <a:pt x="117" y="26978"/>
                  <a:pt x="1" y="30309"/>
                </a:cubicBezTo>
                <a:cubicBezTo>
                  <a:pt x="1" y="30773"/>
                  <a:pt x="282" y="31187"/>
                  <a:pt x="730" y="31336"/>
                </a:cubicBezTo>
                <a:cubicBezTo>
                  <a:pt x="2337" y="31798"/>
                  <a:pt x="3906" y="32019"/>
                  <a:pt x="5425" y="32019"/>
                </a:cubicBezTo>
                <a:cubicBezTo>
                  <a:pt x="11204" y="32019"/>
                  <a:pt x="16269" y="28830"/>
                  <a:pt x="20035" y="23647"/>
                </a:cubicBezTo>
                <a:cubicBezTo>
                  <a:pt x="23581" y="18759"/>
                  <a:pt x="23532" y="13754"/>
                  <a:pt x="20367" y="9479"/>
                </a:cubicBezTo>
                <a:cubicBezTo>
                  <a:pt x="15196" y="2503"/>
                  <a:pt x="8817" y="581"/>
                  <a:pt x="1476" y="1"/>
                </a:cubicBezTo>
                <a:cubicBezTo>
                  <a:pt x="1465" y="0"/>
                  <a:pt x="1454" y="0"/>
                  <a:pt x="1443" y="0"/>
                </a:cubicBezTo>
                <a:close/>
              </a:path>
            </a:pathLst>
          </a:custGeom>
          <a:solidFill>
            <a:schemeClr val="dk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44" name="Google Shape;244;p22"/>
          <p:cNvSpPr/>
          <p:nvPr/>
        </p:nvSpPr>
        <p:spPr>
          <a:xfrm rot="-9594276" flipH="1">
            <a:off x="1338856" y="-1274273"/>
            <a:ext cx="1929384" cy="2377156"/>
          </a:xfrm>
          <a:custGeom>
            <a:avLst/>
            <a:gdLst/>
            <a:ahLst/>
            <a:cxnLst/>
            <a:rect l="l" t="t" r="r" b="b"/>
            <a:pathLst>
              <a:path w="38827" h="47841" fill="none" extrusionOk="0">
                <a:moveTo>
                  <a:pt x="863" y="42257"/>
                </a:moveTo>
                <a:cubicBezTo>
                  <a:pt x="432" y="35545"/>
                  <a:pt x="1" y="28768"/>
                  <a:pt x="1244" y="22156"/>
                </a:cubicBezTo>
                <a:cubicBezTo>
                  <a:pt x="2470" y="15544"/>
                  <a:pt x="5536" y="9048"/>
                  <a:pt x="10921" y="5022"/>
                </a:cubicBezTo>
                <a:cubicBezTo>
                  <a:pt x="16290" y="995"/>
                  <a:pt x="24195" y="1"/>
                  <a:pt x="29746" y="3779"/>
                </a:cubicBezTo>
                <a:cubicBezTo>
                  <a:pt x="32629" y="5734"/>
                  <a:pt x="34684" y="8767"/>
                  <a:pt x="35927" y="12015"/>
                </a:cubicBezTo>
                <a:cubicBezTo>
                  <a:pt x="37186" y="15279"/>
                  <a:pt x="37716" y="18759"/>
                  <a:pt x="38031" y="22239"/>
                </a:cubicBezTo>
                <a:cubicBezTo>
                  <a:pt x="38827" y="30773"/>
                  <a:pt x="38479" y="39390"/>
                  <a:pt x="36971" y="47841"/>
                </a:cubicBezTo>
              </a:path>
            </a:pathLst>
          </a:custGeom>
          <a:noFill/>
          <a:ln w="15750" cap="flat" cmpd="sng">
            <a:solidFill>
              <a:schemeClr val="dk1"/>
            </a:solidFill>
            <a:prstDash val="solid"/>
            <a:miter lim="16571"/>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45" name="Google Shape;245;p22"/>
          <p:cNvSpPr/>
          <p:nvPr/>
        </p:nvSpPr>
        <p:spPr>
          <a:xfrm rot="148348" flipH="1">
            <a:off x="8151786" y="6115656"/>
            <a:ext cx="1677076" cy="2341920"/>
          </a:xfrm>
          <a:custGeom>
            <a:avLst/>
            <a:gdLst/>
            <a:ahLst/>
            <a:cxnLst/>
            <a:rect l="l" t="t" r="r" b="b"/>
            <a:pathLst>
              <a:path w="38827" h="47841" fill="none" extrusionOk="0">
                <a:moveTo>
                  <a:pt x="863" y="42257"/>
                </a:moveTo>
                <a:cubicBezTo>
                  <a:pt x="432" y="35545"/>
                  <a:pt x="1" y="28768"/>
                  <a:pt x="1244" y="22156"/>
                </a:cubicBezTo>
                <a:cubicBezTo>
                  <a:pt x="2470" y="15544"/>
                  <a:pt x="5536" y="9048"/>
                  <a:pt x="10921" y="5022"/>
                </a:cubicBezTo>
                <a:cubicBezTo>
                  <a:pt x="16290" y="995"/>
                  <a:pt x="24195" y="1"/>
                  <a:pt x="29746" y="3779"/>
                </a:cubicBezTo>
                <a:cubicBezTo>
                  <a:pt x="32629" y="5734"/>
                  <a:pt x="34684" y="8767"/>
                  <a:pt x="35927" y="12015"/>
                </a:cubicBezTo>
                <a:cubicBezTo>
                  <a:pt x="37186" y="15279"/>
                  <a:pt x="37716" y="18759"/>
                  <a:pt x="38031" y="22239"/>
                </a:cubicBezTo>
                <a:cubicBezTo>
                  <a:pt x="38827" y="30773"/>
                  <a:pt x="38479" y="39390"/>
                  <a:pt x="36971" y="47841"/>
                </a:cubicBezTo>
              </a:path>
            </a:pathLst>
          </a:custGeom>
          <a:noFill/>
          <a:ln w="15750" cap="flat" cmpd="sng">
            <a:solidFill>
              <a:schemeClr val="dk1"/>
            </a:solidFill>
            <a:prstDash val="solid"/>
            <a:miter lim="16571"/>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1680267423"/>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matchingName=" Section header 3">
  <p:cSld name=" Section header 3">
    <p:spTree>
      <p:nvGrpSpPr>
        <p:cNvPr id="1" name="Shape 246"/>
        <p:cNvGrpSpPr/>
        <p:nvPr/>
      </p:nvGrpSpPr>
      <p:grpSpPr>
        <a:xfrm>
          <a:off x="0" y="0"/>
          <a:ext cx="0" cy="0"/>
          <a:chOff x="0" y="0"/>
          <a:chExt cx="0" cy="0"/>
        </a:xfrm>
      </p:grpSpPr>
      <p:sp>
        <p:nvSpPr>
          <p:cNvPr id="247" name="Google Shape;247;p23"/>
          <p:cNvSpPr txBox="1">
            <a:spLocks noGrp="1"/>
          </p:cNvSpPr>
          <p:nvPr>
            <p:ph type="title"/>
          </p:nvPr>
        </p:nvSpPr>
        <p:spPr>
          <a:xfrm>
            <a:off x="4070433" y="2999100"/>
            <a:ext cx="6486800" cy="1440000"/>
          </a:xfrm>
          <a:prstGeom prst="rect">
            <a:avLst/>
          </a:prstGeom>
        </p:spPr>
        <p:txBody>
          <a:bodyPr spcFirstLastPara="1" wrap="square" lIns="91425" tIns="91425" rIns="91425" bIns="91425" anchor="ctr" anchorCtr="0">
            <a:noAutofit/>
          </a:bodyPr>
          <a:lstStyle>
            <a:lvl1pPr lvl="0" algn="r" rtl="0">
              <a:spcBef>
                <a:spcPts val="0"/>
              </a:spcBef>
              <a:spcAft>
                <a:spcPts val="0"/>
              </a:spcAft>
              <a:buSzPts val="3600"/>
              <a:buNone/>
              <a:defRPr sz="9333"/>
            </a:lvl1pPr>
            <a:lvl2pPr lvl="1" algn="ctr" rtl="0">
              <a:spcBef>
                <a:spcPts val="0"/>
              </a:spcBef>
              <a:spcAft>
                <a:spcPts val="0"/>
              </a:spcAft>
              <a:buSzPts val="3600"/>
              <a:buNone/>
              <a:defRPr sz="4800"/>
            </a:lvl2pPr>
            <a:lvl3pPr lvl="2" algn="ctr" rtl="0">
              <a:spcBef>
                <a:spcPts val="0"/>
              </a:spcBef>
              <a:spcAft>
                <a:spcPts val="0"/>
              </a:spcAft>
              <a:buSzPts val="3600"/>
              <a:buNone/>
              <a:defRPr sz="4800"/>
            </a:lvl3pPr>
            <a:lvl4pPr lvl="3" algn="ctr" rtl="0">
              <a:spcBef>
                <a:spcPts val="0"/>
              </a:spcBef>
              <a:spcAft>
                <a:spcPts val="0"/>
              </a:spcAft>
              <a:buSzPts val="3600"/>
              <a:buNone/>
              <a:defRPr sz="4800"/>
            </a:lvl4pPr>
            <a:lvl5pPr lvl="4" algn="ctr" rtl="0">
              <a:spcBef>
                <a:spcPts val="0"/>
              </a:spcBef>
              <a:spcAft>
                <a:spcPts val="0"/>
              </a:spcAft>
              <a:buSzPts val="3600"/>
              <a:buNone/>
              <a:defRPr sz="4800"/>
            </a:lvl5pPr>
            <a:lvl6pPr lvl="5" algn="ctr" rtl="0">
              <a:spcBef>
                <a:spcPts val="0"/>
              </a:spcBef>
              <a:spcAft>
                <a:spcPts val="0"/>
              </a:spcAft>
              <a:buSzPts val="3600"/>
              <a:buNone/>
              <a:defRPr sz="4800"/>
            </a:lvl6pPr>
            <a:lvl7pPr lvl="6" algn="ctr" rtl="0">
              <a:spcBef>
                <a:spcPts val="0"/>
              </a:spcBef>
              <a:spcAft>
                <a:spcPts val="0"/>
              </a:spcAft>
              <a:buSzPts val="3600"/>
              <a:buNone/>
              <a:defRPr sz="4800"/>
            </a:lvl7pPr>
            <a:lvl8pPr lvl="7" algn="ctr" rtl="0">
              <a:spcBef>
                <a:spcPts val="0"/>
              </a:spcBef>
              <a:spcAft>
                <a:spcPts val="0"/>
              </a:spcAft>
              <a:buSzPts val="3600"/>
              <a:buNone/>
              <a:defRPr sz="4800"/>
            </a:lvl8pPr>
            <a:lvl9pPr lvl="8" algn="ctr" rtl="0">
              <a:spcBef>
                <a:spcPts val="0"/>
              </a:spcBef>
              <a:spcAft>
                <a:spcPts val="0"/>
              </a:spcAft>
              <a:buSzPts val="3600"/>
              <a:buNone/>
              <a:defRPr sz="4800"/>
            </a:lvl9pPr>
          </a:lstStyle>
          <a:p>
            <a:endParaRPr/>
          </a:p>
        </p:txBody>
      </p:sp>
      <p:sp>
        <p:nvSpPr>
          <p:cNvPr id="248" name="Google Shape;248;p23"/>
          <p:cNvSpPr txBox="1">
            <a:spLocks noGrp="1"/>
          </p:cNvSpPr>
          <p:nvPr>
            <p:ph type="title" idx="2" hasCustomPrompt="1"/>
          </p:nvPr>
        </p:nvSpPr>
        <p:spPr>
          <a:xfrm>
            <a:off x="8157075" y="973719"/>
            <a:ext cx="2400000" cy="1377600"/>
          </a:xfrm>
          <a:prstGeom prst="rect">
            <a:avLst/>
          </a:prstGeom>
        </p:spPr>
        <p:txBody>
          <a:bodyPr spcFirstLastPara="1" wrap="square" lIns="91425" tIns="91425" rIns="91425" bIns="91425" anchor="ctr" anchorCtr="0">
            <a:noAutofit/>
          </a:bodyPr>
          <a:lstStyle>
            <a:lvl1pPr lvl="0" algn="r" rtl="0">
              <a:spcBef>
                <a:spcPts val="0"/>
              </a:spcBef>
              <a:spcAft>
                <a:spcPts val="0"/>
              </a:spcAft>
              <a:buSzPts val="6000"/>
              <a:buNone/>
              <a:defRPr sz="10666">
                <a:solidFill>
                  <a:schemeClr val="accent6"/>
                </a:solidFill>
              </a:defRPr>
            </a:lvl1pPr>
            <a:lvl2pPr lvl="1" algn="ctr" rtl="0">
              <a:spcBef>
                <a:spcPts val="0"/>
              </a:spcBef>
              <a:spcAft>
                <a:spcPts val="0"/>
              </a:spcAft>
              <a:buSzPts val="6000"/>
              <a:buNone/>
              <a:defRPr sz="8000"/>
            </a:lvl2pPr>
            <a:lvl3pPr lvl="2" algn="ctr" rtl="0">
              <a:spcBef>
                <a:spcPts val="0"/>
              </a:spcBef>
              <a:spcAft>
                <a:spcPts val="0"/>
              </a:spcAft>
              <a:buSzPts val="6000"/>
              <a:buNone/>
              <a:defRPr sz="8000"/>
            </a:lvl3pPr>
            <a:lvl4pPr lvl="3" algn="ctr" rtl="0">
              <a:spcBef>
                <a:spcPts val="0"/>
              </a:spcBef>
              <a:spcAft>
                <a:spcPts val="0"/>
              </a:spcAft>
              <a:buSzPts val="6000"/>
              <a:buNone/>
              <a:defRPr sz="8000"/>
            </a:lvl4pPr>
            <a:lvl5pPr lvl="4" algn="ctr" rtl="0">
              <a:spcBef>
                <a:spcPts val="0"/>
              </a:spcBef>
              <a:spcAft>
                <a:spcPts val="0"/>
              </a:spcAft>
              <a:buSzPts val="6000"/>
              <a:buNone/>
              <a:defRPr sz="8000"/>
            </a:lvl5pPr>
            <a:lvl6pPr lvl="5" algn="ctr" rtl="0">
              <a:spcBef>
                <a:spcPts val="0"/>
              </a:spcBef>
              <a:spcAft>
                <a:spcPts val="0"/>
              </a:spcAft>
              <a:buSzPts val="6000"/>
              <a:buNone/>
              <a:defRPr sz="8000"/>
            </a:lvl6pPr>
            <a:lvl7pPr lvl="6" algn="ctr" rtl="0">
              <a:spcBef>
                <a:spcPts val="0"/>
              </a:spcBef>
              <a:spcAft>
                <a:spcPts val="0"/>
              </a:spcAft>
              <a:buSzPts val="6000"/>
              <a:buNone/>
              <a:defRPr sz="8000"/>
            </a:lvl7pPr>
            <a:lvl8pPr lvl="7" algn="ctr" rtl="0">
              <a:spcBef>
                <a:spcPts val="0"/>
              </a:spcBef>
              <a:spcAft>
                <a:spcPts val="0"/>
              </a:spcAft>
              <a:buSzPts val="6000"/>
              <a:buNone/>
              <a:defRPr sz="8000"/>
            </a:lvl8pPr>
            <a:lvl9pPr lvl="8" algn="ctr" rtl="0">
              <a:spcBef>
                <a:spcPts val="0"/>
              </a:spcBef>
              <a:spcAft>
                <a:spcPts val="0"/>
              </a:spcAft>
              <a:buSzPts val="6000"/>
              <a:buNone/>
              <a:defRPr sz="8000"/>
            </a:lvl9pPr>
          </a:lstStyle>
          <a:p>
            <a:r>
              <a:t>xx%</a:t>
            </a:r>
          </a:p>
        </p:txBody>
      </p:sp>
      <p:sp>
        <p:nvSpPr>
          <p:cNvPr id="249" name="Google Shape;249;p23"/>
          <p:cNvSpPr txBox="1">
            <a:spLocks noGrp="1"/>
          </p:cNvSpPr>
          <p:nvPr>
            <p:ph type="subTitle" idx="1"/>
          </p:nvPr>
        </p:nvSpPr>
        <p:spPr>
          <a:xfrm>
            <a:off x="4308033" y="4557451"/>
            <a:ext cx="6249200" cy="510000"/>
          </a:xfrm>
          <a:prstGeom prst="rect">
            <a:avLst/>
          </a:prstGeom>
          <a:noFill/>
          <a:ln>
            <a:noFill/>
          </a:ln>
        </p:spPr>
        <p:txBody>
          <a:bodyPr spcFirstLastPara="1" wrap="square" lIns="91425" tIns="91425" rIns="91425" bIns="91425" anchor="t" anchorCtr="0">
            <a:noAutofit/>
          </a:bodyPr>
          <a:lstStyle>
            <a:lvl1pPr lvl="0" algn="r" rtl="0">
              <a:lnSpc>
                <a:spcPct val="100000"/>
              </a:lnSpc>
              <a:spcBef>
                <a:spcPts val="0"/>
              </a:spcBef>
              <a:spcAft>
                <a:spcPts val="0"/>
              </a:spcAft>
              <a:buSzPts val="1400"/>
              <a:buNone/>
              <a:defRPr>
                <a:solidFill>
                  <a:schemeClr val="dk1"/>
                </a:solidFill>
                <a:latin typeface="Roboto Slab"/>
                <a:ea typeface="Roboto Slab"/>
                <a:cs typeface="Roboto Slab"/>
                <a:sym typeface="Roboto Slab"/>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250" name="Google Shape;250;p23"/>
          <p:cNvSpPr/>
          <p:nvPr/>
        </p:nvSpPr>
        <p:spPr>
          <a:xfrm rot="121126">
            <a:off x="-1158209" y="-1294134"/>
            <a:ext cx="3597383" cy="2943281"/>
          </a:xfrm>
          <a:custGeom>
            <a:avLst/>
            <a:gdLst/>
            <a:ahLst/>
            <a:cxnLst/>
            <a:rect l="l" t="t" r="r" b="b"/>
            <a:pathLst>
              <a:path w="40401" h="33055" extrusionOk="0">
                <a:moveTo>
                  <a:pt x="7436" y="1"/>
                </a:moveTo>
                <a:cubicBezTo>
                  <a:pt x="7202" y="1"/>
                  <a:pt x="6960" y="95"/>
                  <a:pt x="6744" y="317"/>
                </a:cubicBezTo>
                <a:cubicBezTo>
                  <a:pt x="1955" y="5355"/>
                  <a:pt x="0" y="12762"/>
                  <a:pt x="1624" y="19523"/>
                </a:cubicBezTo>
                <a:cubicBezTo>
                  <a:pt x="2519" y="23202"/>
                  <a:pt x="4441" y="26516"/>
                  <a:pt x="7573" y="28703"/>
                </a:cubicBezTo>
                <a:cubicBezTo>
                  <a:pt x="10920" y="31023"/>
                  <a:pt x="14798" y="32482"/>
                  <a:pt x="18858" y="32929"/>
                </a:cubicBezTo>
                <a:cubicBezTo>
                  <a:pt x="19601" y="33013"/>
                  <a:pt x="20349" y="33054"/>
                  <a:pt x="21096" y="33054"/>
                </a:cubicBezTo>
                <a:cubicBezTo>
                  <a:pt x="27744" y="33054"/>
                  <a:pt x="34359" y="29775"/>
                  <a:pt x="37666" y="23832"/>
                </a:cubicBezTo>
                <a:cubicBezTo>
                  <a:pt x="39555" y="20434"/>
                  <a:pt x="40367" y="16491"/>
                  <a:pt x="40384" y="12613"/>
                </a:cubicBezTo>
                <a:cubicBezTo>
                  <a:pt x="40400" y="9050"/>
                  <a:pt x="39737" y="4874"/>
                  <a:pt x="37219" y="2140"/>
                </a:cubicBezTo>
                <a:cubicBezTo>
                  <a:pt x="36202" y="1036"/>
                  <a:pt x="34710" y="862"/>
                  <a:pt x="33227" y="862"/>
                </a:cubicBezTo>
                <a:cubicBezTo>
                  <a:pt x="32544" y="862"/>
                  <a:pt x="31864" y="899"/>
                  <a:pt x="31233" y="899"/>
                </a:cubicBezTo>
                <a:cubicBezTo>
                  <a:pt x="31156" y="899"/>
                  <a:pt x="31080" y="899"/>
                  <a:pt x="31004" y="897"/>
                </a:cubicBezTo>
                <a:lnTo>
                  <a:pt x="23431" y="748"/>
                </a:lnTo>
                <a:lnTo>
                  <a:pt x="8269" y="450"/>
                </a:lnTo>
                <a:cubicBezTo>
                  <a:pt x="8067" y="181"/>
                  <a:pt x="7759" y="1"/>
                  <a:pt x="7436" y="1"/>
                </a:cubicBezTo>
                <a:close/>
              </a:path>
            </a:pathLst>
          </a:custGeom>
          <a:solidFill>
            <a:schemeClr val="accent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51" name="Google Shape;251;p23"/>
          <p:cNvSpPr/>
          <p:nvPr/>
        </p:nvSpPr>
        <p:spPr>
          <a:xfrm rot="10507337">
            <a:off x="941487" y="5615930"/>
            <a:ext cx="2538836" cy="2077207"/>
          </a:xfrm>
          <a:custGeom>
            <a:avLst/>
            <a:gdLst/>
            <a:ahLst/>
            <a:cxnLst/>
            <a:rect l="l" t="t" r="r" b="b"/>
            <a:pathLst>
              <a:path w="40401" h="33055" extrusionOk="0">
                <a:moveTo>
                  <a:pt x="7436" y="1"/>
                </a:moveTo>
                <a:cubicBezTo>
                  <a:pt x="7202" y="1"/>
                  <a:pt x="6960" y="95"/>
                  <a:pt x="6744" y="317"/>
                </a:cubicBezTo>
                <a:cubicBezTo>
                  <a:pt x="1955" y="5355"/>
                  <a:pt x="0" y="12762"/>
                  <a:pt x="1624" y="19523"/>
                </a:cubicBezTo>
                <a:cubicBezTo>
                  <a:pt x="2519" y="23202"/>
                  <a:pt x="4441" y="26516"/>
                  <a:pt x="7573" y="28703"/>
                </a:cubicBezTo>
                <a:cubicBezTo>
                  <a:pt x="10920" y="31023"/>
                  <a:pt x="14798" y="32482"/>
                  <a:pt x="18858" y="32929"/>
                </a:cubicBezTo>
                <a:cubicBezTo>
                  <a:pt x="19601" y="33013"/>
                  <a:pt x="20349" y="33054"/>
                  <a:pt x="21096" y="33054"/>
                </a:cubicBezTo>
                <a:cubicBezTo>
                  <a:pt x="27744" y="33054"/>
                  <a:pt x="34359" y="29775"/>
                  <a:pt x="37666" y="23832"/>
                </a:cubicBezTo>
                <a:cubicBezTo>
                  <a:pt x="39555" y="20434"/>
                  <a:pt x="40367" y="16491"/>
                  <a:pt x="40384" y="12613"/>
                </a:cubicBezTo>
                <a:cubicBezTo>
                  <a:pt x="40400" y="9050"/>
                  <a:pt x="39737" y="4874"/>
                  <a:pt x="37219" y="2140"/>
                </a:cubicBezTo>
                <a:cubicBezTo>
                  <a:pt x="36202" y="1036"/>
                  <a:pt x="34710" y="862"/>
                  <a:pt x="33227" y="862"/>
                </a:cubicBezTo>
                <a:cubicBezTo>
                  <a:pt x="32544" y="862"/>
                  <a:pt x="31864" y="899"/>
                  <a:pt x="31233" y="899"/>
                </a:cubicBezTo>
                <a:cubicBezTo>
                  <a:pt x="31156" y="899"/>
                  <a:pt x="31080" y="899"/>
                  <a:pt x="31004" y="897"/>
                </a:cubicBezTo>
                <a:lnTo>
                  <a:pt x="23431" y="748"/>
                </a:lnTo>
                <a:lnTo>
                  <a:pt x="8269" y="450"/>
                </a:lnTo>
                <a:cubicBezTo>
                  <a:pt x="8067" y="181"/>
                  <a:pt x="7759" y="1"/>
                  <a:pt x="7436" y="1"/>
                </a:cubicBezTo>
                <a:close/>
              </a:path>
            </a:pathLst>
          </a:custGeom>
          <a:solidFill>
            <a:schemeClr val="l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52" name="Google Shape;252;p23"/>
          <p:cNvSpPr/>
          <p:nvPr/>
        </p:nvSpPr>
        <p:spPr>
          <a:xfrm rot="5400000">
            <a:off x="1826780" y="-641135"/>
            <a:ext cx="2279069" cy="2013708"/>
          </a:xfrm>
          <a:custGeom>
            <a:avLst/>
            <a:gdLst/>
            <a:ahLst/>
            <a:cxnLst/>
            <a:rect l="l" t="t" r="r" b="b"/>
            <a:pathLst>
              <a:path w="51454" h="45463" extrusionOk="0">
                <a:moveTo>
                  <a:pt x="18743" y="1"/>
                </a:moveTo>
                <a:cubicBezTo>
                  <a:pt x="17752" y="1"/>
                  <a:pt x="16763" y="15"/>
                  <a:pt x="15776" y="39"/>
                </a:cubicBezTo>
                <a:cubicBezTo>
                  <a:pt x="10805" y="155"/>
                  <a:pt x="5850" y="619"/>
                  <a:pt x="929" y="1414"/>
                </a:cubicBezTo>
                <a:cubicBezTo>
                  <a:pt x="1" y="1563"/>
                  <a:pt x="17" y="2590"/>
                  <a:pt x="547" y="3121"/>
                </a:cubicBezTo>
                <a:cubicBezTo>
                  <a:pt x="929" y="7595"/>
                  <a:pt x="1243" y="12069"/>
                  <a:pt x="1475" y="16543"/>
                </a:cubicBezTo>
                <a:cubicBezTo>
                  <a:pt x="1520" y="17196"/>
                  <a:pt x="1989" y="17570"/>
                  <a:pt x="2574" y="17570"/>
                </a:cubicBezTo>
                <a:cubicBezTo>
                  <a:pt x="2643" y="17570"/>
                  <a:pt x="2713" y="17564"/>
                  <a:pt x="2784" y="17554"/>
                </a:cubicBezTo>
                <a:cubicBezTo>
                  <a:pt x="7275" y="16858"/>
                  <a:pt x="11783" y="16228"/>
                  <a:pt x="16323" y="16112"/>
                </a:cubicBezTo>
                <a:cubicBezTo>
                  <a:pt x="17030" y="16095"/>
                  <a:pt x="17756" y="16079"/>
                  <a:pt x="18492" y="16079"/>
                </a:cubicBezTo>
                <a:cubicBezTo>
                  <a:pt x="21898" y="16079"/>
                  <a:pt x="25505" y="16413"/>
                  <a:pt x="28271" y="18416"/>
                </a:cubicBezTo>
                <a:cubicBezTo>
                  <a:pt x="29779" y="19526"/>
                  <a:pt x="30939" y="21166"/>
                  <a:pt x="31104" y="23056"/>
                </a:cubicBezTo>
                <a:cubicBezTo>
                  <a:pt x="31303" y="25110"/>
                  <a:pt x="30226" y="26734"/>
                  <a:pt x="28619" y="27894"/>
                </a:cubicBezTo>
                <a:cubicBezTo>
                  <a:pt x="25553" y="30131"/>
                  <a:pt x="21642" y="30744"/>
                  <a:pt x="17947" y="30844"/>
                </a:cubicBezTo>
                <a:cubicBezTo>
                  <a:pt x="17430" y="30858"/>
                  <a:pt x="16913" y="30864"/>
                  <a:pt x="16396" y="30864"/>
                </a:cubicBezTo>
                <a:cubicBezTo>
                  <a:pt x="14199" y="30864"/>
                  <a:pt x="12007" y="30761"/>
                  <a:pt x="9819" y="30761"/>
                </a:cubicBezTo>
                <a:cubicBezTo>
                  <a:pt x="7660" y="30761"/>
                  <a:pt x="5504" y="30861"/>
                  <a:pt x="3348" y="31258"/>
                </a:cubicBezTo>
                <a:cubicBezTo>
                  <a:pt x="2900" y="31341"/>
                  <a:pt x="2602" y="31822"/>
                  <a:pt x="2602" y="32252"/>
                </a:cubicBezTo>
                <a:lnTo>
                  <a:pt x="2254" y="43189"/>
                </a:lnTo>
                <a:cubicBezTo>
                  <a:pt x="2224" y="43860"/>
                  <a:pt x="2731" y="44196"/>
                  <a:pt x="3244" y="44196"/>
                </a:cubicBezTo>
                <a:cubicBezTo>
                  <a:pt x="3301" y="44196"/>
                  <a:pt x="3358" y="44192"/>
                  <a:pt x="3414" y="44183"/>
                </a:cubicBezTo>
                <a:cubicBezTo>
                  <a:pt x="3464" y="44200"/>
                  <a:pt x="3497" y="44200"/>
                  <a:pt x="3547" y="44217"/>
                </a:cubicBezTo>
                <a:cubicBezTo>
                  <a:pt x="8278" y="44933"/>
                  <a:pt x="13084" y="45462"/>
                  <a:pt x="17880" y="45462"/>
                </a:cubicBezTo>
                <a:cubicBezTo>
                  <a:pt x="21297" y="45462"/>
                  <a:pt x="24710" y="45193"/>
                  <a:pt x="28088" y="44531"/>
                </a:cubicBezTo>
                <a:cubicBezTo>
                  <a:pt x="35512" y="43057"/>
                  <a:pt x="42588" y="39610"/>
                  <a:pt x="46830" y="33114"/>
                </a:cubicBezTo>
                <a:cubicBezTo>
                  <a:pt x="50807" y="27033"/>
                  <a:pt x="51453" y="19161"/>
                  <a:pt x="48189" y="12632"/>
                </a:cubicBezTo>
                <a:cubicBezTo>
                  <a:pt x="44759" y="5772"/>
                  <a:pt x="37401" y="2143"/>
                  <a:pt x="30160" y="867"/>
                </a:cubicBezTo>
                <a:cubicBezTo>
                  <a:pt x="26397" y="209"/>
                  <a:pt x="22561" y="1"/>
                  <a:pt x="18743" y="1"/>
                </a:cubicBezTo>
                <a:close/>
              </a:path>
            </a:pathLst>
          </a:custGeom>
          <a:solidFill>
            <a:schemeClr val="accent6"/>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53" name="Google Shape;253;p23"/>
          <p:cNvSpPr/>
          <p:nvPr/>
        </p:nvSpPr>
        <p:spPr>
          <a:xfrm rot="5400000">
            <a:off x="3698850" y="-167933"/>
            <a:ext cx="786067" cy="1067300"/>
          </a:xfrm>
          <a:custGeom>
            <a:avLst/>
            <a:gdLst/>
            <a:ahLst/>
            <a:cxnLst/>
            <a:rect l="l" t="t" r="r" b="b"/>
            <a:pathLst>
              <a:path w="23582" h="32019" extrusionOk="0">
                <a:moveTo>
                  <a:pt x="1443" y="0"/>
                </a:moveTo>
                <a:cubicBezTo>
                  <a:pt x="878" y="0"/>
                  <a:pt x="414" y="425"/>
                  <a:pt x="382" y="978"/>
                </a:cubicBezTo>
                <a:cubicBezTo>
                  <a:pt x="100" y="7441"/>
                  <a:pt x="117" y="26978"/>
                  <a:pt x="1" y="30309"/>
                </a:cubicBezTo>
                <a:cubicBezTo>
                  <a:pt x="1" y="30773"/>
                  <a:pt x="282" y="31187"/>
                  <a:pt x="730" y="31336"/>
                </a:cubicBezTo>
                <a:cubicBezTo>
                  <a:pt x="2337" y="31798"/>
                  <a:pt x="3906" y="32019"/>
                  <a:pt x="5425" y="32019"/>
                </a:cubicBezTo>
                <a:cubicBezTo>
                  <a:pt x="11204" y="32019"/>
                  <a:pt x="16269" y="28830"/>
                  <a:pt x="20035" y="23647"/>
                </a:cubicBezTo>
                <a:cubicBezTo>
                  <a:pt x="23581" y="18759"/>
                  <a:pt x="23532" y="13754"/>
                  <a:pt x="20367" y="9479"/>
                </a:cubicBezTo>
                <a:cubicBezTo>
                  <a:pt x="15196" y="2503"/>
                  <a:pt x="8817" y="581"/>
                  <a:pt x="1476" y="1"/>
                </a:cubicBezTo>
                <a:cubicBezTo>
                  <a:pt x="1465" y="0"/>
                  <a:pt x="1454" y="0"/>
                  <a:pt x="1443" y="0"/>
                </a:cubicBezTo>
                <a:close/>
              </a:path>
            </a:pathLst>
          </a:custGeom>
          <a:solidFill>
            <a:schemeClr val="dk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54" name="Google Shape;254;p23"/>
          <p:cNvSpPr/>
          <p:nvPr/>
        </p:nvSpPr>
        <p:spPr>
          <a:xfrm rot="4107087">
            <a:off x="3878884" y="-1897983"/>
            <a:ext cx="2411091" cy="3571569"/>
          </a:xfrm>
          <a:custGeom>
            <a:avLst/>
            <a:gdLst/>
            <a:ahLst/>
            <a:cxnLst/>
            <a:rect l="l" t="t" r="r" b="b"/>
            <a:pathLst>
              <a:path w="62970" h="93278" fill="none" extrusionOk="0">
                <a:moveTo>
                  <a:pt x="40384" y="0"/>
                </a:moveTo>
                <a:cubicBezTo>
                  <a:pt x="37152" y="6612"/>
                  <a:pt x="38296" y="15096"/>
                  <a:pt x="43151" y="20614"/>
                </a:cubicBezTo>
                <a:cubicBezTo>
                  <a:pt x="45836" y="23663"/>
                  <a:pt x="49415" y="25751"/>
                  <a:pt x="52795" y="28038"/>
                </a:cubicBezTo>
                <a:cubicBezTo>
                  <a:pt x="56159" y="30308"/>
                  <a:pt x="59490" y="32960"/>
                  <a:pt x="61230" y="36638"/>
                </a:cubicBezTo>
                <a:cubicBezTo>
                  <a:pt x="62970" y="40301"/>
                  <a:pt x="62688" y="45255"/>
                  <a:pt x="59540" y="47840"/>
                </a:cubicBezTo>
                <a:cubicBezTo>
                  <a:pt x="56242" y="50558"/>
                  <a:pt x="51304" y="49845"/>
                  <a:pt x="47459" y="51685"/>
                </a:cubicBezTo>
                <a:cubicBezTo>
                  <a:pt x="46001" y="52364"/>
                  <a:pt x="44626" y="53624"/>
                  <a:pt x="44576" y="55214"/>
                </a:cubicBezTo>
                <a:cubicBezTo>
                  <a:pt x="44543" y="56225"/>
                  <a:pt x="45024" y="57153"/>
                  <a:pt x="45554" y="58015"/>
                </a:cubicBezTo>
                <a:cubicBezTo>
                  <a:pt x="48023" y="62091"/>
                  <a:pt x="51503" y="65754"/>
                  <a:pt x="52431" y="70427"/>
                </a:cubicBezTo>
                <a:cubicBezTo>
                  <a:pt x="53674" y="76607"/>
                  <a:pt x="49945" y="82971"/>
                  <a:pt x="44742" y="86517"/>
                </a:cubicBezTo>
                <a:cubicBezTo>
                  <a:pt x="39555" y="90063"/>
                  <a:pt x="33126" y="91306"/>
                  <a:pt x="26862" y="92052"/>
                </a:cubicBezTo>
                <a:cubicBezTo>
                  <a:pt x="17947" y="93095"/>
                  <a:pt x="8965" y="93278"/>
                  <a:pt x="0" y="92598"/>
                </a:cubicBezTo>
              </a:path>
            </a:pathLst>
          </a:custGeom>
          <a:noFill/>
          <a:ln w="15750" cap="flat" cmpd="sng">
            <a:solidFill>
              <a:srgbClr val="0E1C30"/>
            </a:solidFill>
            <a:prstDash val="solid"/>
            <a:miter lim="16571"/>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55" name="Google Shape;255;p23"/>
          <p:cNvSpPr/>
          <p:nvPr/>
        </p:nvSpPr>
        <p:spPr>
          <a:xfrm>
            <a:off x="2874685" y="6026934"/>
            <a:ext cx="1750839" cy="2157311"/>
          </a:xfrm>
          <a:custGeom>
            <a:avLst/>
            <a:gdLst/>
            <a:ahLst/>
            <a:cxnLst/>
            <a:rect l="l" t="t" r="r" b="b"/>
            <a:pathLst>
              <a:path w="38827" h="47841" fill="none" extrusionOk="0">
                <a:moveTo>
                  <a:pt x="863" y="42257"/>
                </a:moveTo>
                <a:cubicBezTo>
                  <a:pt x="432" y="35545"/>
                  <a:pt x="1" y="28768"/>
                  <a:pt x="1244" y="22156"/>
                </a:cubicBezTo>
                <a:cubicBezTo>
                  <a:pt x="2470" y="15544"/>
                  <a:pt x="5536" y="9048"/>
                  <a:pt x="10921" y="5022"/>
                </a:cubicBezTo>
                <a:cubicBezTo>
                  <a:pt x="16290" y="995"/>
                  <a:pt x="24195" y="1"/>
                  <a:pt x="29746" y="3779"/>
                </a:cubicBezTo>
                <a:cubicBezTo>
                  <a:pt x="32629" y="5734"/>
                  <a:pt x="34684" y="8767"/>
                  <a:pt x="35927" y="12015"/>
                </a:cubicBezTo>
                <a:cubicBezTo>
                  <a:pt x="37186" y="15279"/>
                  <a:pt x="37716" y="18759"/>
                  <a:pt x="38031" y="22239"/>
                </a:cubicBezTo>
                <a:cubicBezTo>
                  <a:pt x="38827" y="30773"/>
                  <a:pt x="38479" y="39390"/>
                  <a:pt x="36971" y="47841"/>
                </a:cubicBezTo>
              </a:path>
            </a:pathLst>
          </a:custGeom>
          <a:noFill/>
          <a:ln w="15750" cap="flat" cmpd="sng">
            <a:solidFill>
              <a:schemeClr val="dk1"/>
            </a:solidFill>
            <a:prstDash val="solid"/>
            <a:miter lim="16571"/>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56" name="Google Shape;256;p23"/>
          <p:cNvSpPr/>
          <p:nvPr/>
        </p:nvSpPr>
        <p:spPr>
          <a:xfrm rot="-5400000">
            <a:off x="3398233" y="6120885"/>
            <a:ext cx="786067" cy="1067300"/>
          </a:xfrm>
          <a:custGeom>
            <a:avLst/>
            <a:gdLst/>
            <a:ahLst/>
            <a:cxnLst/>
            <a:rect l="l" t="t" r="r" b="b"/>
            <a:pathLst>
              <a:path w="23582" h="32019" extrusionOk="0">
                <a:moveTo>
                  <a:pt x="1443" y="0"/>
                </a:moveTo>
                <a:cubicBezTo>
                  <a:pt x="878" y="0"/>
                  <a:pt x="414" y="425"/>
                  <a:pt x="382" y="978"/>
                </a:cubicBezTo>
                <a:cubicBezTo>
                  <a:pt x="100" y="7441"/>
                  <a:pt x="117" y="26978"/>
                  <a:pt x="1" y="30309"/>
                </a:cubicBezTo>
                <a:cubicBezTo>
                  <a:pt x="1" y="30773"/>
                  <a:pt x="282" y="31187"/>
                  <a:pt x="730" y="31336"/>
                </a:cubicBezTo>
                <a:cubicBezTo>
                  <a:pt x="2337" y="31798"/>
                  <a:pt x="3906" y="32019"/>
                  <a:pt x="5425" y="32019"/>
                </a:cubicBezTo>
                <a:cubicBezTo>
                  <a:pt x="11204" y="32019"/>
                  <a:pt x="16269" y="28830"/>
                  <a:pt x="20035" y="23647"/>
                </a:cubicBezTo>
                <a:cubicBezTo>
                  <a:pt x="23581" y="18759"/>
                  <a:pt x="23532" y="13754"/>
                  <a:pt x="20367" y="9479"/>
                </a:cubicBezTo>
                <a:cubicBezTo>
                  <a:pt x="15196" y="2503"/>
                  <a:pt x="8817" y="581"/>
                  <a:pt x="1476" y="1"/>
                </a:cubicBezTo>
                <a:cubicBezTo>
                  <a:pt x="1465" y="0"/>
                  <a:pt x="1454" y="0"/>
                  <a:pt x="1443" y="0"/>
                </a:cubicBezTo>
                <a:close/>
              </a:path>
            </a:pathLst>
          </a:custGeom>
          <a:solidFill>
            <a:schemeClr val="accen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1420548648"/>
      </p:ext>
    </p:extLst>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matchingName="Title only 1">
  <p:cSld name="Title only 1">
    <p:spTree>
      <p:nvGrpSpPr>
        <p:cNvPr id="1" name="Shape 257"/>
        <p:cNvGrpSpPr/>
        <p:nvPr/>
      </p:nvGrpSpPr>
      <p:grpSpPr>
        <a:xfrm>
          <a:off x="0" y="0"/>
          <a:ext cx="0" cy="0"/>
          <a:chOff x="0" y="0"/>
          <a:chExt cx="0" cy="0"/>
        </a:xfrm>
      </p:grpSpPr>
      <p:sp>
        <p:nvSpPr>
          <p:cNvPr id="258" name="Google Shape;258;p24"/>
          <p:cNvSpPr txBox="1">
            <a:spLocks noGrp="1"/>
          </p:cNvSpPr>
          <p:nvPr>
            <p:ph type="title"/>
          </p:nvPr>
        </p:nvSpPr>
        <p:spPr>
          <a:xfrm>
            <a:off x="960000" y="720000"/>
            <a:ext cx="10272000" cy="763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40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259" name="Google Shape;259;p24"/>
          <p:cNvSpPr/>
          <p:nvPr/>
        </p:nvSpPr>
        <p:spPr>
          <a:xfrm rot="-5400000">
            <a:off x="8154535" y="6022883"/>
            <a:ext cx="2018884" cy="1783816"/>
          </a:xfrm>
          <a:custGeom>
            <a:avLst/>
            <a:gdLst/>
            <a:ahLst/>
            <a:cxnLst/>
            <a:rect l="l" t="t" r="r" b="b"/>
            <a:pathLst>
              <a:path w="51454" h="45463" extrusionOk="0">
                <a:moveTo>
                  <a:pt x="18743" y="1"/>
                </a:moveTo>
                <a:cubicBezTo>
                  <a:pt x="17752" y="1"/>
                  <a:pt x="16763" y="15"/>
                  <a:pt x="15776" y="39"/>
                </a:cubicBezTo>
                <a:cubicBezTo>
                  <a:pt x="10805" y="155"/>
                  <a:pt x="5850" y="619"/>
                  <a:pt x="929" y="1414"/>
                </a:cubicBezTo>
                <a:cubicBezTo>
                  <a:pt x="1" y="1563"/>
                  <a:pt x="17" y="2590"/>
                  <a:pt x="547" y="3121"/>
                </a:cubicBezTo>
                <a:cubicBezTo>
                  <a:pt x="929" y="7595"/>
                  <a:pt x="1243" y="12069"/>
                  <a:pt x="1475" y="16543"/>
                </a:cubicBezTo>
                <a:cubicBezTo>
                  <a:pt x="1520" y="17196"/>
                  <a:pt x="1989" y="17570"/>
                  <a:pt x="2574" y="17570"/>
                </a:cubicBezTo>
                <a:cubicBezTo>
                  <a:pt x="2643" y="17570"/>
                  <a:pt x="2713" y="17564"/>
                  <a:pt x="2784" y="17554"/>
                </a:cubicBezTo>
                <a:cubicBezTo>
                  <a:pt x="7275" y="16858"/>
                  <a:pt x="11783" y="16228"/>
                  <a:pt x="16323" y="16112"/>
                </a:cubicBezTo>
                <a:cubicBezTo>
                  <a:pt x="17030" y="16095"/>
                  <a:pt x="17756" y="16079"/>
                  <a:pt x="18492" y="16079"/>
                </a:cubicBezTo>
                <a:cubicBezTo>
                  <a:pt x="21898" y="16079"/>
                  <a:pt x="25505" y="16413"/>
                  <a:pt x="28271" y="18416"/>
                </a:cubicBezTo>
                <a:cubicBezTo>
                  <a:pt x="29779" y="19526"/>
                  <a:pt x="30939" y="21166"/>
                  <a:pt x="31104" y="23056"/>
                </a:cubicBezTo>
                <a:cubicBezTo>
                  <a:pt x="31303" y="25110"/>
                  <a:pt x="30226" y="26734"/>
                  <a:pt x="28619" y="27894"/>
                </a:cubicBezTo>
                <a:cubicBezTo>
                  <a:pt x="25553" y="30131"/>
                  <a:pt x="21642" y="30744"/>
                  <a:pt x="17947" y="30844"/>
                </a:cubicBezTo>
                <a:cubicBezTo>
                  <a:pt x="17430" y="30858"/>
                  <a:pt x="16913" y="30864"/>
                  <a:pt x="16396" y="30864"/>
                </a:cubicBezTo>
                <a:cubicBezTo>
                  <a:pt x="14199" y="30864"/>
                  <a:pt x="12007" y="30761"/>
                  <a:pt x="9819" y="30761"/>
                </a:cubicBezTo>
                <a:cubicBezTo>
                  <a:pt x="7660" y="30761"/>
                  <a:pt x="5504" y="30861"/>
                  <a:pt x="3348" y="31258"/>
                </a:cubicBezTo>
                <a:cubicBezTo>
                  <a:pt x="2900" y="31341"/>
                  <a:pt x="2602" y="31822"/>
                  <a:pt x="2602" y="32252"/>
                </a:cubicBezTo>
                <a:lnTo>
                  <a:pt x="2254" y="43189"/>
                </a:lnTo>
                <a:cubicBezTo>
                  <a:pt x="2224" y="43860"/>
                  <a:pt x="2731" y="44196"/>
                  <a:pt x="3244" y="44196"/>
                </a:cubicBezTo>
                <a:cubicBezTo>
                  <a:pt x="3301" y="44196"/>
                  <a:pt x="3358" y="44192"/>
                  <a:pt x="3414" y="44183"/>
                </a:cubicBezTo>
                <a:cubicBezTo>
                  <a:pt x="3464" y="44200"/>
                  <a:pt x="3497" y="44200"/>
                  <a:pt x="3547" y="44217"/>
                </a:cubicBezTo>
                <a:cubicBezTo>
                  <a:pt x="8278" y="44933"/>
                  <a:pt x="13084" y="45462"/>
                  <a:pt x="17880" y="45462"/>
                </a:cubicBezTo>
                <a:cubicBezTo>
                  <a:pt x="21297" y="45462"/>
                  <a:pt x="24710" y="45193"/>
                  <a:pt x="28088" y="44531"/>
                </a:cubicBezTo>
                <a:cubicBezTo>
                  <a:pt x="35512" y="43057"/>
                  <a:pt x="42588" y="39610"/>
                  <a:pt x="46830" y="33114"/>
                </a:cubicBezTo>
                <a:cubicBezTo>
                  <a:pt x="50807" y="27033"/>
                  <a:pt x="51453" y="19161"/>
                  <a:pt x="48189" y="12632"/>
                </a:cubicBezTo>
                <a:cubicBezTo>
                  <a:pt x="44759" y="5772"/>
                  <a:pt x="37401" y="2143"/>
                  <a:pt x="30160" y="867"/>
                </a:cubicBezTo>
                <a:cubicBezTo>
                  <a:pt x="26397" y="209"/>
                  <a:pt x="22561" y="1"/>
                  <a:pt x="18743" y="1"/>
                </a:cubicBezTo>
                <a:close/>
              </a:path>
            </a:pathLst>
          </a:custGeom>
          <a:solidFill>
            <a:schemeClr val="l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60" name="Google Shape;260;p24"/>
          <p:cNvSpPr/>
          <p:nvPr/>
        </p:nvSpPr>
        <p:spPr>
          <a:xfrm rot="-5776797">
            <a:off x="7468684" y="6174360"/>
            <a:ext cx="726519" cy="986448"/>
          </a:xfrm>
          <a:custGeom>
            <a:avLst/>
            <a:gdLst/>
            <a:ahLst/>
            <a:cxnLst/>
            <a:rect l="l" t="t" r="r" b="b"/>
            <a:pathLst>
              <a:path w="23582" h="32019" extrusionOk="0">
                <a:moveTo>
                  <a:pt x="1443" y="0"/>
                </a:moveTo>
                <a:cubicBezTo>
                  <a:pt x="878" y="0"/>
                  <a:pt x="414" y="425"/>
                  <a:pt x="382" y="978"/>
                </a:cubicBezTo>
                <a:cubicBezTo>
                  <a:pt x="100" y="7441"/>
                  <a:pt x="117" y="26978"/>
                  <a:pt x="1" y="30309"/>
                </a:cubicBezTo>
                <a:cubicBezTo>
                  <a:pt x="1" y="30773"/>
                  <a:pt x="282" y="31187"/>
                  <a:pt x="730" y="31336"/>
                </a:cubicBezTo>
                <a:cubicBezTo>
                  <a:pt x="2337" y="31798"/>
                  <a:pt x="3906" y="32019"/>
                  <a:pt x="5425" y="32019"/>
                </a:cubicBezTo>
                <a:cubicBezTo>
                  <a:pt x="11204" y="32019"/>
                  <a:pt x="16269" y="28830"/>
                  <a:pt x="20035" y="23647"/>
                </a:cubicBezTo>
                <a:cubicBezTo>
                  <a:pt x="23581" y="18759"/>
                  <a:pt x="23532" y="13754"/>
                  <a:pt x="20367" y="9479"/>
                </a:cubicBezTo>
                <a:cubicBezTo>
                  <a:pt x="15196" y="2503"/>
                  <a:pt x="8817" y="581"/>
                  <a:pt x="1476" y="1"/>
                </a:cubicBezTo>
                <a:cubicBezTo>
                  <a:pt x="1465" y="0"/>
                  <a:pt x="1454" y="0"/>
                  <a:pt x="1443" y="0"/>
                </a:cubicBezTo>
                <a:close/>
              </a:path>
            </a:pathLst>
          </a:custGeom>
          <a:solidFill>
            <a:schemeClr val="accent6"/>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61" name="Google Shape;261;p24"/>
          <p:cNvSpPr/>
          <p:nvPr/>
        </p:nvSpPr>
        <p:spPr>
          <a:xfrm rot="-30068">
            <a:off x="7114311" y="6160681"/>
            <a:ext cx="1435360" cy="1768589"/>
          </a:xfrm>
          <a:custGeom>
            <a:avLst/>
            <a:gdLst/>
            <a:ahLst/>
            <a:cxnLst/>
            <a:rect l="l" t="t" r="r" b="b"/>
            <a:pathLst>
              <a:path w="38827" h="47841" fill="none" extrusionOk="0">
                <a:moveTo>
                  <a:pt x="863" y="42257"/>
                </a:moveTo>
                <a:cubicBezTo>
                  <a:pt x="432" y="35545"/>
                  <a:pt x="1" y="28768"/>
                  <a:pt x="1244" y="22156"/>
                </a:cubicBezTo>
                <a:cubicBezTo>
                  <a:pt x="2470" y="15544"/>
                  <a:pt x="5536" y="9048"/>
                  <a:pt x="10921" y="5022"/>
                </a:cubicBezTo>
                <a:cubicBezTo>
                  <a:pt x="16290" y="995"/>
                  <a:pt x="24195" y="1"/>
                  <a:pt x="29746" y="3779"/>
                </a:cubicBezTo>
                <a:cubicBezTo>
                  <a:pt x="32629" y="5734"/>
                  <a:pt x="34684" y="8767"/>
                  <a:pt x="35927" y="12015"/>
                </a:cubicBezTo>
                <a:cubicBezTo>
                  <a:pt x="37186" y="15279"/>
                  <a:pt x="37716" y="18759"/>
                  <a:pt x="38031" y="22239"/>
                </a:cubicBezTo>
                <a:cubicBezTo>
                  <a:pt x="38827" y="30773"/>
                  <a:pt x="38479" y="39390"/>
                  <a:pt x="36971" y="47841"/>
                </a:cubicBezTo>
              </a:path>
            </a:pathLst>
          </a:custGeom>
          <a:noFill/>
          <a:ln w="15750" cap="flat" cmpd="sng">
            <a:solidFill>
              <a:schemeClr val="dk1"/>
            </a:solidFill>
            <a:prstDash val="solid"/>
            <a:miter lim="16571"/>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62" name="Google Shape;262;p24"/>
          <p:cNvSpPr/>
          <p:nvPr/>
        </p:nvSpPr>
        <p:spPr>
          <a:xfrm>
            <a:off x="858981" y="-936479"/>
            <a:ext cx="2089136" cy="1709275"/>
          </a:xfrm>
          <a:custGeom>
            <a:avLst/>
            <a:gdLst/>
            <a:ahLst/>
            <a:cxnLst/>
            <a:rect l="l" t="t" r="r" b="b"/>
            <a:pathLst>
              <a:path w="40401" h="33055" extrusionOk="0">
                <a:moveTo>
                  <a:pt x="7436" y="1"/>
                </a:moveTo>
                <a:cubicBezTo>
                  <a:pt x="7202" y="1"/>
                  <a:pt x="6960" y="95"/>
                  <a:pt x="6744" y="317"/>
                </a:cubicBezTo>
                <a:cubicBezTo>
                  <a:pt x="1955" y="5355"/>
                  <a:pt x="0" y="12762"/>
                  <a:pt x="1624" y="19523"/>
                </a:cubicBezTo>
                <a:cubicBezTo>
                  <a:pt x="2519" y="23202"/>
                  <a:pt x="4441" y="26516"/>
                  <a:pt x="7573" y="28703"/>
                </a:cubicBezTo>
                <a:cubicBezTo>
                  <a:pt x="10920" y="31023"/>
                  <a:pt x="14798" y="32482"/>
                  <a:pt x="18858" y="32929"/>
                </a:cubicBezTo>
                <a:cubicBezTo>
                  <a:pt x="19601" y="33013"/>
                  <a:pt x="20349" y="33054"/>
                  <a:pt x="21096" y="33054"/>
                </a:cubicBezTo>
                <a:cubicBezTo>
                  <a:pt x="27744" y="33054"/>
                  <a:pt x="34359" y="29775"/>
                  <a:pt x="37666" y="23832"/>
                </a:cubicBezTo>
                <a:cubicBezTo>
                  <a:pt x="39555" y="20434"/>
                  <a:pt x="40367" y="16491"/>
                  <a:pt x="40384" y="12613"/>
                </a:cubicBezTo>
                <a:cubicBezTo>
                  <a:pt x="40400" y="9050"/>
                  <a:pt x="39737" y="4874"/>
                  <a:pt x="37219" y="2140"/>
                </a:cubicBezTo>
                <a:cubicBezTo>
                  <a:pt x="36202" y="1036"/>
                  <a:pt x="34710" y="862"/>
                  <a:pt x="33227" y="862"/>
                </a:cubicBezTo>
                <a:cubicBezTo>
                  <a:pt x="32544" y="862"/>
                  <a:pt x="31864" y="899"/>
                  <a:pt x="31233" y="899"/>
                </a:cubicBezTo>
                <a:cubicBezTo>
                  <a:pt x="31156" y="899"/>
                  <a:pt x="31080" y="899"/>
                  <a:pt x="31004" y="897"/>
                </a:cubicBezTo>
                <a:lnTo>
                  <a:pt x="23431" y="748"/>
                </a:lnTo>
                <a:lnTo>
                  <a:pt x="8269" y="450"/>
                </a:lnTo>
                <a:cubicBezTo>
                  <a:pt x="8067" y="181"/>
                  <a:pt x="7759" y="1"/>
                  <a:pt x="7436" y="1"/>
                </a:cubicBezTo>
                <a:close/>
              </a:path>
            </a:pathLst>
          </a:custGeom>
          <a:solidFill>
            <a:schemeClr val="accen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63" name="Google Shape;263;p24"/>
          <p:cNvSpPr/>
          <p:nvPr/>
        </p:nvSpPr>
        <p:spPr>
          <a:xfrm rot="-9594276" flipH="1">
            <a:off x="349689" y="-1465739"/>
            <a:ext cx="1929384" cy="2377156"/>
          </a:xfrm>
          <a:custGeom>
            <a:avLst/>
            <a:gdLst/>
            <a:ahLst/>
            <a:cxnLst/>
            <a:rect l="l" t="t" r="r" b="b"/>
            <a:pathLst>
              <a:path w="38827" h="47841" fill="none" extrusionOk="0">
                <a:moveTo>
                  <a:pt x="863" y="42257"/>
                </a:moveTo>
                <a:cubicBezTo>
                  <a:pt x="432" y="35545"/>
                  <a:pt x="1" y="28768"/>
                  <a:pt x="1244" y="22156"/>
                </a:cubicBezTo>
                <a:cubicBezTo>
                  <a:pt x="2470" y="15544"/>
                  <a:pt x="5536" y="9048"/>
                  <a:pt x="10921" y="5022"/>
                </a:cubicBezTo>
                <a:cubicBezTo>
                  <a:pt x="16290" y="995"/>
                  <a:pt x="24195" y="1"/>
                  <a:pt x="29746" y="3779"/>
                </a:cubicBezTo>
                <a:cubicBezTo>
                  <a:pt x="32629" y="5734"/>
                  <a:pt x="34684" y="8767"/>
                  <a:pt x="35927" y="12015"/>
                </a:cubicBezTo>
                <a:cubicBezTo>
                  <a:pt x="37186" y="15279"/>
                  <a:pt x="37716" y="18759"/>
                  <a:pt x="38031" y="22239"/>
                </a:cubicBezTo>
                <a:cubicBezTo>
                  <a:pt x="38827" y="30773"/>
                  <a:pt x="38479" y="39390"/>
                  <a:pt x="36971" y="47841"/>
                </a:cubicBezTo>
              </a:path>
            </a:pathLst>
          </a:custGeom>
          <a:noFill/>
          <a:ln w="15750" cap="flat" cmpd="sng">
            <a:solidFill>
              <a:schemeClr val="dk1"/>
            </a:solidFill>
            <a:prstDash val="solid"/>
            <a:miter lim="16571"/>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2137146106"/>
      </p:ext>
    </p:extLst>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matchingName="Title only 2">
  <p:cSld name="Title only 2">
    <p:spTree>
      <p:nvGrpSpPr>
        <p:cNvPr id="1" name="Shape 264"/>
        <p:cNvGrpSpPr/>
        <p:nvPr/>
      </p:nvGrpSpPr>
      <p:grpSpPr>
        <a:xfrm>
          <a:off x="0" y="0"/>
          <a:ext cx="0" cy="0"/>
          <a:chOff x="0" y="0"/>
          <a:chExt cx="0" cy="0"/>
        </a:xfrm>
      </p:grpSpPr>
      <p:sp>
        <p:nvSpPr>
          <p:cNvPr id="265" name="Google Shape;265;p25"/>
          <p:cNvSpPr txBox="1">
            <a:spLocks noGrp="1"/>
          </p:cNvSpPr>
          <p:nvPr>
            <p:ph type="title"/>
          </p:nvPr>
        </p:nvSpPr>
        <p:spPr>
          <a:xfrm>
            <a:off x="960000" y="720000"/>
            <a:ext cx="10272000" cy="763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40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266" name="Google Shape;266;p25"/>
          <p:cNvSpPr/>
          <p:nvPr/>
        </p:nvSpPr>
        <p:spPr>
          <a:xfrm rot="-5400000" flipH="1">
            <a:off x="8802111" y="6241150"/>
            <a:ext cx="3871435" cy="3619524"/>
          </a:xfrm>
          <a:custGeom>
            <a:avLst/>
            <a:gdLst/>
            <a:ahLst/>
            <a:cxnLst/>
            <a:rect l="l" t="t" r="r" b="b"/>
            <a:pathLst>
              <a:path w="26664" h="24929" extrusionOk="0">
                <a:moveTo>
                  <a:pt x="14316" y="1"/>
                </a:moveTo>
                <a:cubicBezTo>
                  <a:pt x="9286" y="1"/>
                  <a:pt x="4073" y="3865"/>
                  <a:pt x="2121" y="8257"/>
                </a:cubicBezTo>
                <a:cubicBezTo>
                  <a:pt x="0" y="13029"/>
                  <a:pt x="1193" y="18564"/>
                  <a:pt x="5303" y="21845"/>
                </a:cubicBezTo>
                <a:cubicBezTo>
                  <a:pt x="7965" y="23969"/>
                  <a:pt x="10917" y="24928"/>
                  <a:pt x="13705" y="24928"/>
                </a:cubicBezTo>
                <a:cubicBezTo>
                  <a:pt x="20704" y="24928"/>
                  <a:pt x="26663" y="18878"/>
                  <a:pt x="24376" y="10013"/>
                </a:cubicBezTo>
                <a:cubicBezTo>
                  <a:pt x="23316" y="5870"/>
                  <a:pt x="21493" y="1844"/>
                  <a:pt x="17118" y="435"/>
                </a:cubicBezTo>
                <a:cubicBezTo>
                  <a:pt x="16206" y="138"/>
                  <a:pt x="15264" y="1"/>
                  <a:pt x="14316" y="1"/>
                </a:cubicBezTo>
                <a:close/>
              </a:path>
            </a:pathLst>
          </a:cu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67" name="Google Shape;267;p25"/>
          <p:cNvSpPr/>
          <p:nvPr/>
        </p:nvSpPr>
        <p:spPr>
          <a:xfrm rot="-4716971">
            <a:off x="-1049718" y="686"/>
            <a:ext cx="2089161" cy="1709295"/>
          </a:xfrm>
          <a:custGeom>
            <a:avLst/>
            <a:gdLst/>
            <a:ahLst/>
            <a:cxnLst/>
            <a:rect l="l" t="t" r="r" b="b"/>
            <a:pathLst>
              <a:path w="40401" h="33055" extrusionOk="0">
                <a:moveTo>
                  <a:pt x="7436" y="1"/>
                </a:moveTo>
                <a:cubicBezTo>
                  <a:pt x="7202" y="1"/>
                  <a:pt x="6960" y="95"/>
                  <a:pt x="6744" y="317"/>
                </a:cubicBezTo>
                <a:cubicBezTo>
                  <a:pt x="1955" y="5355"/>
                  <a:pt x="0" y="12762"/>
                  <a:pt x="1624" y="19523"/>
                </a:cubicBezTo>
                <a:cubicBezTo>
                  <a:pt x="2519" y="23202"/>
                  <a:pt x="4441" y="26516"/>
                  <a:pt x="7573" y="28703"/>
                </a:cubicBezTo>
                <a:cubicBezTo>
                  <a:pt x="10920" y="31023"/>
                  <a:pt x="14798" y="32482"/>
                  <a:pt x="18858" y="32929"/>
                </a:cubicBezTo>
                <a:cubicBezTo>
                  <a:pt x="19601" y="33013"/>
                  <a:pt x="20349" y="33054"/>
                  <a:pt x="21096" y="33054"/>
                </a:cubicBezTo>
                <a:cubicBezTo>
                  <a:pt x="27744" y="33054"/>
                  <a:pt x="34359" y="29775"/>
                  <a:pt x="37666" y="23832"/>
                </a:cubicBezTo>
                <a:cubicBezTo>
                  <a:pt x="39555" y="20434"/>
                  <a:pt x="40367" y="16491"/>
                  <a:pt x="40384" y="12613"/>
                </a:cubicBezTo>
                <a:cubicBezTo>
                  <a:pt x="40400" y="9050"/>
                  <a:pt x="39737" y="4874"/>
                  <a:pt x="37219" y="2140"/>
                </a:cubicBezTo>
                <a:cubicBezTo>
                  <a:pt x="36202" y="1036"/>
                  <a:pt x="34710" y="862"/>
                  <a:pt x="33227" y="862"/>
                </a:cubicBezTo>
                <a:cubicBezTo>
                  <a:pt x="32544" y="862"/>
                  <a:pt x="31864" y="899"/>
                  <a:pt x="31233" y="899"/>
                </a:cubicBezTo>
                <a:cubicBezTo>
                  <a:pt x="31156" y="899"/>
                  <a:pt x="31080" y="899"/>
                  <a:pt x="31004" y="897"/>
                </a:cubicBezTo>
                <a:lnTo>
                  <a:pt x="23431" y="748"/>
                </a:lnTo>
                <a:lnTo>
                  <a:pt x="8269" y="450"/>
                </a:lnTo>
                <a:cubicBezTo>
                  <a:pt x="8067" y="181"/>
                  <a:pt x="7759" y="1"/>
                  <a:pt x="7436" y="1"/>
                </a:cubicBezTo>
                <a:close/>
              </a:path>
            </a:pathLst>
          </a:custGeom>
          <a:solidFill>
            <a:schemeClr val="l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68" name="Google Shape;268;p25"/>
          <p:cNvSpPr/>
          <p:nvPr/>
        </p:nvSpPr>
        <p:spPr>
          <a:xfrm rot="5400000" flipH="1">
            <a:off x="8679745" y="6341403"/>
            <a:ext cx="763979" cy="1037309"/>
          </a:xfrm>
          <a:custGeom>
            <a:avLst/>
            <a:gdLst/>
            <a:ahLst/>
            <a:cxnLst/>
            <a:rect l="l" t="t" r="r" b="b"/>
            <a:pathLst>
              <a:path w="23582" h="32019" extrusionOk="0">
                <a:moveTo>
                  <a:pt x="1443" y="0"/>
                </a:moveTo>
                <a:cubicBezTo>
                  <a:pt x="878" y="0"/>
                  <a:pt x="414" y="425"/>
                  <a:pt x="382" y="978"/>
                </a:cubicBezTo>
                <a:cubicBezTo>
                  <a:pt x="100" y="7441"/>
                  <a:pt x="117" y="26978"/>
                  <a:pt x="1" y="30309"/>
                </a:cubicBezTo>
                <a:cubicBezTo>
                  <a:pt x="1" y="30773"/>
                  <a:pt x="282" y="31187"/>
                  <a:pt x="730" y="31336"/>
                </a:cubicBezTo>
                <a:cubicBezTo>
                  <a:pt x="2337" y="31798"/>
                  <a:pt x="3906" y="32019"/>
                  <a:pt x="5425" y="32019"/>
                </a:cubicBezTo>
                <a:cubicBezTo>
                  <a:pt x="11204" y="32019"/>
                  <a:pt x="16269" y="28830"/>
                  <a:pt x="20035" y="23647"/>
                </a:cubicBezTo>
                <a:cubicBezTo>
                  <a:pt x="23581" y="18759"/>
                  <a:pt x="23532" y="13754"/>
                  <a:pt x="20367" y="9479"/>
                </a:cubicBezTo>
                <a:cubicBezTo>
                  <a:pt x="15196" y="2503"/>
                  <a:pt x="8817" y="581"/>
                  <a:pt x="1476" y="1"/>
                </a:cubicBezTo>
                <a:cubicBezTo>
                  <a:pt x="1465" y="0"/>
                  <a:pt x="1454" y="0"/>
                  <a:pt x="1443" y="0"/>
                </a:cubicBezTo>
                <a:close/>
              </a:path>
            </a:pathLst>
          </a:custGeom>
          <a:solidFill>
            <a:schemeClr val="dk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69" name="Google Shape;269;p25"/>
          <p:cNvSpPr/>
          <p:nvPr/>
        </p:nvSpPr>
        <p:spPr>
          <a:xfrm rot="7288999" flipH="1">
            <a:off x="-1234745" y="910269"/>
            <a:ext cx="1732996" cy="2135188"/>
          </a:xfrm>
          <a:custGeom>
            <a:avLst/>
            <a:gdLst/>
            <a:ahLst/>
            <a:cxnLst/>
            <a:rect l="l" t="t" r="r" b="b"/>
            <a:pathLst>
              <a:path w="38827" h="47841" fill="none" extrusionOk="0">
                <a:moveTo>
                  <a:pt x="863" y="42257"/>
                </a:moveTo>
                <a:cubicBezTo>
                  <a:pt x="432" y="35545"/>
                  <a:pt x="1" y="28768"/>
                  <a:pt x="1244" y="22156"/>
                </a:cubicBezTo>
                <a:cubicBezTo>
                  <a:pt x="2470" y="15544"/>
                  <a:pt x="5536" y="9048"/>
                  <a:pt x="10921" y="5022"/>
                </a:cubicBezTo>
                <a:cubicBezTo>
                  <a:pt x="16290" y="995"/>
                  <a:pt x="24195" y="1"/>
                  <a:pt x="29746" y="3779"/>
                </a:cubicBezTo>
                <a:cubicBezTo>
                  <a:pt x="32629" y="5734"/>
                  <a:pt x="34684" y="8767"/>
                  <a:pt x="35927" y="12015"/>
                </a:cubicBezTo>
                <a:cubicBezTo>
                  <a:pt x="37186" y="15279"/>
                  <a:pt x="37716" y="18759"/>
                  <a:pt x="38031" y="22239"/>
                </a:cubicBezTo>
                <a:cubicBezTo>
                  <a:pt x="38827" y="30773"/>
                  <a:pt x="38479" y="39390"/>
                  <a:pt x="36971" y="47841"/>
                </a:cubicBezTo>
              </a:path>
            </a:pathLst>
          </a:custGeom>
          <a:noFill/>
          <a:ln w="15750" cap="flat" cmpd="sng">
            <a:solidFill>
              <a:schemeClr val="dk1"/>
            </a:solidFill>
            <a:prstDash val="solid"/>
            <a:miter lim="16571"/>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70" name="Google Shape;270;p25"/>
          <p:cNvSpPr/>
          <p:nvPr/>
        </p:nvSpPr>
        <p:spPr>
          <a:xfrm rot="-6299965">
            <a:off x="7207709" y="5712289"/>
            <a:ext cx="2107848" cy="3122372"/>
          </a:xfrm>
          <a:custGeom>
            <a:avLst/>
            <a:gdLst/>
            <a:ahLst/>
            <a:cxnLst/>
            <a:rect l="l" t="t" r="r" b="b"/>
            <a:pathLst>
              <a:path w="62970" h="93278" fill="none" extrusionOk="0">
                <a:moveTo>
                  <a:pt x="40384" y="0"/>
                </a:moveTo>
                <a:cubicBezTo>
                  <a:pt x="37152" y="6612"/>
                  <a:pt x="38296" y="15096"/>
                  <a:pt x="43151" y="20614"/>
                </a:cubicBezTo>
                <a:cubicBezTo>
                  <a:pt x="45836" y="23663"/>
                  <a:pt x="49415" y="25751"/>
                  <a:pt x="52795" y="28038"/>
                </a:cubicBezTo>
                <a:cubicBezTo>
                  <a:pt x="56159" y="30308"/>
                  <a:pt x="59490" y="32960"/>
                  <a:pt x="61230" y="36638"/>
                </a:cubicBezTo>
                <a:cubicBezTo>
                  <a:pt x="62970" y="40301"/>
                  <a:pt x="62688" y="45255"/>
                  <a:pt x="59540" y="47840"/>
                </a:cubicBezTo>
                <a:cubicBezTo>
                  <a:pt x="56242" y="50558"/>
                  <a:pt x="51304" y="49845"/>
                  <a:pt x="47459" y="51685"/>
                </a:cubicBezTo>
                <a:cubicBezTo>
                  <a:pt x="46001" y="52364"/>
                  <a:pt x="44626" y="53624"/>
                  <a:pt x="44576" y="55214"/>
                </a:cubicBezTo>
                <a:cubicBezTo>
                  <a:pt x="44543" y="56225"/>
                  <a:pt x="45024" y="57153"/>
                  <a:pt x="45554" y="58015"/>
                </a:cubicBezTo>
                <a:cubicBezTo>
                  <a:pt x="48023" y="62091"/>
                  <a:pt x="51503" y="65754"/>
                  <a:pt x="52431" y="70427"/>
                </a:cubicBezTo>
                <a:cubicBezTo>
                  <a:pt x="53674" y="76607"/>
                  <a:pt x="49945" y="82971"/>
                  <a:pt x="44742" y="86517"/>
                </a:cubicBezTo>
                <a:cubicBezTo>
                  <a:pt x="39555" y="90063"/>
                  <a:pt x="33126" y="91306"/>
                  <a:pt x="26862" y="92052"/>
                </a:cubicBezTo>
                <a:cubicBezTo>
                  <a:pt x="17947" y="93095"/>
                  <a:pt x="8965" y="93278"/>
                  <a:pt x="0" y="92598"/>
                </a:cubicBezTo>
              </a:path>
            </a:pathLst>
          </a:custGeom>
          <a:noFill/>
          <a:ln w="15750" cap="flat" cmpd="sng">
            <a:solidFill>
              <a:srgbClr val="0E1C30"/>
            </a:solidFill>
            <a:prstDash val="solid"/>
            <a:miter lim="16571"/>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77898567"/>
      </p:ext>
    </p:extLst>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matchingName="Title only 3">
  <p:cSld name="Title only 3">
    <p:spTree>
      <p:nvGrpSpPr>
        <p:cNvPr id="1" name="Shape 271"/>
        <p:cNvGrpSpPr/>
        <p:nvPr/>
      </p:nvGrpSpPr>
      <p:grpSpPr>
        <a:xfrm>
          <a:off x="0" y="0"/>
          <a:ext cx="0" cy="0"/>
          <a:chOff x="0" y="0"/>
          <a:chExt cx="0" cy="0"/>
        </a:xfrm>
      </p:grpSpPr>
      <p:sp>
        <p:nvSpPr>
          <p:cNvPr id="272" name="Google Shape;272;p26"/>
          <p:cNvSpPr txBox="1">
            <a:spLocks noGrp="1"/>
          </p:cNvSpPr>
          <p:nvPr>
            <p:ph type="title"/>
          </p:nvPr>
        </p:nvSpPr>
        <p:spPr>
          <a:xfrm>
            <a:off x="960000" y="720000"/>
            <a:ext cx="10272000" cy="763600"/>
          </a:xfrm>
          <a:prstGeom prst="rect">
            <a:avLst/>
          </a:prstGeom>
        </p:spPr>
        <p:txBody>
          <a:bodyPr spcFirstLastPara="1" wrap="square" lIns="91425" tIns="91425" rIns="91425" bIns="91425" anchor="ctr" anchorCtr="0">
            <a:noAutofit/>
          </a:bodyPr>
          <a:lstStyle>
            <a:lvl1pPr lvl="0" algn="ctr">
              <a:spcBef>
                <a:spcPts val="0"/>
              </a:spcBef>
              <a:spcAft>
                <a:spcPts val="0"/>
              </a:spcAft>
              <a:buSzPts val="4000"/>
              <a:buNone/>
              <a:defRPr/>
            </a:lvl1pPr>
            <a:lvl2pPr lvl="1">
              <a:spcBef>
                <a:spcPts val="0"/>
              </a:spcBef>
              <a:spcAft>
                <a:spcPts val="0"/>
              </a:spcAft>
              <a:buSzPts val="3500"/>
              <a:buNone/>
              <a:defRPr/>
            </a:lvl2pPr>
            <a:lvl3pPr lvl="2">
              <a:spcBef>
                <a:spcPts val="0"/>
              </a:spcBef>
              <a:spcAft>
                <a:spcPts val="0"/>
              </a:spcAft>
              <a:buSzPts val="3500"/>
              <a:buNone/>
              <a:defRPr/>
            </a:lvl3pPr>
            <a:lvl4pPr lvl="3">
              <a:spcBef>
                <a:spcPts val="0"/>
              </a:spcBef>
              <a:spcAft>
                <a:spcPts val="0"/>
              </a:spcAft>
              <a:buSzPts val="3500"/>
              <a:buNone/>
              <a:defRPr/>
            </a:lvl4pPr>
            <a:lvl5pPr lvl="4">
              <a:spcBef>
                <a:spcPts val="0"/>
              </a:spcBef>
              <a:spcAft>
                <a:spcPts val="0"/>
              </a:spcAft>
              <a:buSzPts val="3500"/>
              <a:buNone/>
              <a:defRPr/>
            </a:lvl5pPr>
            <a:lvl6pPr lvl="5">
              <a:spcBef>
                <a:spcPts val="0"/>
              </a:spcBef>
              <a:spcAft>
                <a:spcPts val="0"/>
              </a:spcAft>
              <a:buSzPts val="3500"/>
              <a:buNone/>
              <a:defRPr/>
            </a:lvl6pPr>
            <a:lvl7pPr lvl="6">
              <a:spcBef>
                <a:spcPts val="0"/>
              </a:spcBef>
              <a:spcAft>
                <a:spcPts val="0"/>
              </a:spcAft>
              <a:buSzPts val="3500"/>
              <a:buNone/>
              <a:defRPr/>
            </a:lvl7pPr>
            <a:lvl8pPr lvl="7">
              <a:spcBef>
                <a:spcPts val="0"/>
              </a:spcBef>
              <a:spcAft>
                <a:spcPts val="0"/>
              </a:spcAft>
              <a:buSzPts val="3500"/>
              <a:buNone/>
              <a:defRPr/>
            </a:lvl8pPr>
            <a:lvl9pPr lvl="8">
              <a:spcBef>
                <a:spcPts val="0"/>
              </a:spcBef>
              <a:spcAft>
                <a:spcPts val="0"/>
              </a:spcAft>
              <a:buSzPts val="3500"/>
              <a:buNone/>
              <a:defRPr/>
            </a:lvl9pPr>
          </a:lstStyle>
          <a:p>
            <a:endParaRPr/>
          </a:p>
        </p:txBody>
      </p:sp>
      <p:sp>
        <p:nvSpPr>
          <p:cNvPr id="273" name="Google Shape;273;p26"/>
          <p:cNvSpPr/>
          <p:nvPr/>
        </p:nvSpPr>
        <p:spPr>
          <a:xfrm rot="5400000">
            <a:off x="-446415" y="-435658"/>
            <a:ext cx="1837593" cy="1623635"/>
          </a:xfrm>
          <a:custGeom>
            <a:avLst/>
            <a:gdLst/>
            <a:ahLst/>
            <a:cxnLst/>
            <a:rect l="l" t="t" r="r" b="b"/>
            <a:pathLst>
              <a:path w="51454" h="45463" extrusionOk="0">
                <a:moveTo>
                  <a:pt x="18743" y="1"/>
                </a:moveTo>
                <a:cubicBezTo>
                  <a:pt x="17752" y="1"/>
                  <a:pt x="16763" y="15"/>
                  <a:pt x="15776" y="39"/>
                </a:cubicBezTo>
                <a:cubicBezTo>
                  <a:pt x="10805" y="155"/>
                  <a:pt x="5850" y="619"/>
                  <a:pt x="929" y="1414"/>
                </a:cubicBezTo>
                <a:cubicBezTo>
                  <a:pt x="1" y="1563"/>
                  <a:pt x="17" y="2590"/>
                  <a:pt x="547" y="3121"/>
                </a:cubicBezTo>
                <a:cubicBezTo>
                  <a:pt x="929" y="7595"/>
                  <a:pt x="1243" y="12069"/>
                  <a:pt x="1475" y="16543"/>
                </a:cubicBezTo>
                <a:cubicBezTo>
                  <a:pt x="1520" y="17196"/>
                  <a:pt x="1989" y="17570"/>
                  <a:pt x="2574" y="17570"/>
                </a:cubicBezTo>
                <a:cubicBezTo>
                  <a:pt x="2643" y="17570"/>
                  <a:pt x="2713" y="17564"/>
                  <a:pt x="2784" y="17554"/>
                </a:cubicBezTo>
                <a:cubicBezTo>
                  <a:pt x="7275" y="16858"/>
                  <a:pt x="11783" y="16228"/>
                  <a:pt x="16323" y="16112"/>
                </a:cubicBezTo>
                <a:cubicBezTo>
                  <a:pt x="17030" y="16095"/>
                  <a:pt x="17756" y="16079"/>
                  <a:pt x="18492" y="16079"/>
                </a:cubicBezTo>
                <a:cubicBezTo>
                  <a:pt x="21898" y="16079"/>
                  <a:pt x="25505" y="16413"/>
                  <a:pt x="28271" y="18416"/>
                </a:cubicBezTo>
                <a:cubicBezTo>
                  <a:pt x="29779" y="19526"/>
                  <a:pt x="30939" y="21166"/>
                  <a:pt x="31104" y="23056"/>
                </a:cubicBezTo>
                <a:cubicBezTo>
                  <a:pt x="31303" y="25110"/>
                  <a:pt x="30226" y="26734"/>
                  <a:pt x="28619" y="27894"/>
                </a:cubicBezTo>
                <a:cubicBezTo>
                  <a:pt x="25553" y="30131"/>
                  <a:pt x="21642" y="30744"/>
                  <a:pt x="17947" y="30844"/>
                </a:cubicBezTo>
                <a:cubicBezTo>
                  <a:pt x="17430" y="30858"/>
                  <a:pt x="16913" y="30864"/>
                  <a:pt x="16396" y="30864"/>
                </a:cubicBezTo>
                <a:cubicBezTo>
                  <a:pt x="14199" y="30864"/>
                  <a:pt x="12007" y="30761"/>
                  <a:pt x="9819" y="30761"/>
                </a:cubicBezTo>
                <a:cubicBezTo>
                  <a:pt x="7660" y="30761"/>
                  <a:pt x="5504" y="30861"/>
                  <a:pt x="3348" y="31258"/>
                </a:cubicBezTo>
                <a:cubicBezTo>
                  <a:pt x="2900" y="31341"/>
                  <a:pt x="2602" y="31822"/>
                  <a:pt x="2602" y="32252"/>
                </a:cubicBezTo>
                <a:lnTo>
                  <a:pt x="2254" y="43189"/>
                </a:lnTo>
                <a:cubicBezTo>
                  <a:pt x="2224" y="43860"/>
                  <a:pt x="2731" y="44196"/>
                  <a:pt x="3244" y="44196"/>
                </a:cubicBezTo>
                <a:cubicBezTo>
                  <a:pt x="3301" y="44196"/>
                  <a:pt x="3358" y="44192"/>
                  <a:pt x="3414" y="44183"/>
                </a:cubicBezTo>
                <a:cubicBezTo>
                  <a:pt x="3464" y="44200"/>
                  <a:pt x="3497" y="44200"/>
                  <a:pt x="3547" y="44217"/>
                </a:cubicBezTo>
                <a:cubicBezTo>
                  <a:pt x="8278" y="44933"/>
                  <a:pt x="13084" y="45462"/>
                  <a:pt x="17880" y="45462"/>
                </a:cubicBezTo>
                <a:cubicBezTo>
                  <a:pt x="21297" y="45462"/>
                  <a:pt x="24710" y="45193"/>
                  <a:pt x="28088" y="44531"/>
                </a:cubicBezTo>
                <a:cubicBezTo>
                  <a:pt x="35512" y="43057"/>
                  <a:pt x="42588" y="39610"/>
                  <a:pt x="46830" y="33114"/>
                </a:cubicBezTo>
                <a:cubicBezTo>
                  <a:pt x="50807" y="27033"/>
                  <a:pt x="51453" y="19161"/>
                  <a:pt x="48189" y="12632"/>
                </a:cubicBezTo>
                <a:cubicBezTo>
                  <a:pt x="44759" y="5772"/>
                  <a:pt x="37401" y="2143"/>
                  <a:pt x="30160" y="867"/>
                </a:cubicBezTo>
                <a:cubicBezTo>
                  <a:pt x="26397" y="209"/>
                  <a:pt x="22561" y="1"/>
                  <a:pt x="18743" y="1"/>
                </a:cubicBezTo>
                <a:close/>
              </a:path>
            </a:pathLst>
          </a:cu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74" name="Google Shape;274;p26"/>
          <p:cNvSpPr/>
          <p:nvPr/>
        </p:nvSpPr>
        <p:spPr>
          <a:xfrm rot="5400000">
            <a:off x="1399514" y="-216735"/>
            <a:ext cx="687180" cy="933033"/>
          </a:xfrm>
          <a:custGeom>
            <a:avLst/>
            <a:gdLst/>
            <a:ahLst/>
            <a:cxnLst/>
            <a:rect l="l" t="t" r="r" b="b"/>
            <a:pathLst>
              <a:path w="23582" h="32019" extrusionOk="0">
                <a:moveTo>
                  <a:pt x="1443" y="0"/>
                </a:moveTo>
                <a:cubicBezTo>
                  <a:pt x="878" y="0"/>
                  <a:pt x="414" y="425"/>
                  <a:pt x="382" y="978"/>
                </a:cubicBezTo>
                <a:cubicBezTo>
                  <a:pt x="100" y="7441"/>
                  <a:pt x="117" y="26978"/>
                  <a:pt x="1" y="30309"/>
                </a:cubicBezTo>
                <a:cubicBezTo>
                  <a:pt x="1" y="30773"/>
                  <a:pt x="282" y="31187"/>
                  <a:pt x="730" y="31336"/>
                </a:cubicBezTo>
                <a:cubicBezTo>
                  <a:pt x="2337" y="31798"/>
                  <a:pt x="3906" y="32019"/>
                  <a:pt x="5425" y="32019"/>
                </a:cubicBezTo>
                <a:cubicBezTo>
                  <a:pt x="11204" y="32019"/>
                  <a:pt x="16269" y="28830"/>
                  <a:pt x="20035" y="23647"/>
                </a:cubicBezTo>
                <a:cubicBezTo>
                  <a:pt x="23581" y="18759"/>
                  <a:pt x="23532" y="13754"/>
                  <a:pt x="20367" y="9479"/>
                </a:cubicBezTo>
                <a:cubicBezTo>
                  <a:pt x="15196" y="2503"/>
                  <a:pt x="8817" y="581"/>
                  <a:pt x="1476" y="1"/>
                </a:cubicBezTo>
                <a:cubicBezTo>
                  <a:pt x="1465" y="0"/>
                  <a:pt x="1454" y="0"/>
                  <a:pt x="1443" y="0"/>
                </a:cubicBezTo>
                <a:close/>
              </a:path>
            </a:pathLst>
          </a:custGeom>
          <a:solidFill>
            <a:schemeClr val="accent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75" name="Google Shape;275;p26"/>
          <p:cNvSpPr/>
          <p:nvPr/>
        </p:nvSpPr>
        <p:spPr>
          <a:xfrm rot="4107173">
            <a:off x="1441288" y="-1873342"/>
            <a:ext cx="2107765" cy="3122251"/>
          </a:xfrm>
          <a:custGeom>
            <a:avLst/>
            <a:gdLst/>
            <a:ahLst/>
            <a:cxnLst/>
            <a:rect l="l" t="t" r="r" b="b"/>
            <a:pathLst>
              <a:path w="62970" h="93278" fill="none" extrusionOk="0">
                <a:moveTo>
                  <a:pt x="40384" y="0"/>
                </a:moveTo>
                <a:cubicBezTo>
                  <a:pt x="37152" y="6612"/>
                  <a:pt x="38296" y="15096"/>
                  <a:pt x="43151" y="20614"/>
                </a:cubicBezTo>
                <a:cubicBezTo>
                  <a:pt x="45836" y="23663"/>
                  <a:pt x="49415" y="25751"/>
                  <a:pt x="52795" y="28038"/>
                </a:cubicBezTo>
                <a:cubicBezTo>
                  <a:pt x="56159" y="30308"/>
                  <a:pt x="59490" y="32960"/>
                  <a:pt x="61230" y="36638"/>
                </a:cubicBezTo>
                <a:cubicBezTo>
                  <a:pt x="62970" y="40301"/>
                  <a:pt x="62688" y="45255"/>
                  <a:pt x="59540" y="47840"/>
                </a:cubicBezTo>
                <a:cubicBezTo>
                  <a:pt x="56242" y="50558"/>
                  <a:pt x="51304" y="49845"/>
                  <a:pt x="47459" y="51685"/>
                </a:cubicBezTo>
                <a:cubicBezTo>
                  <a:pt x="46001" y="52364"/>
                  <a:pt x="44626" y="53624"/>
                  <a:pt x="44576" y="55214"/>
                </a:cubicBezTo>
                <a:cubicBezTo>
                  <a:pt x="44543" y="56225"/>
                  <a:pt x="45024" y="57153"/>
                  <a:pt x="45554" y="58015"/>
                </a:cubicBezTo>
                <a:cubicBezTo>
                  <a:pt x="48023" y="62091"/>
                  <a:pt x="51503" y="65754"/>
                  <a:pt x="52431" y="70427"/>
                </a:cubicBezTo>
                <a:cubicBezTo>
                  <a:pt x="53674" y="76607"/>
                  <a:pt x="49945" y="82971"/>
                  <a:pt x="44742" y="86517"/>
                </a:cubicBezTo>
                <a:cubicBezTo>
                  <a:pt x="39555" y="90063"/>
                  <a:pt x="33126" y="91306"/>
                  <a:pt x="26862" y="92052"/>
                </a:cubicBezTo>
                <a:cubicBezTo>
                  <a:pt x="17947" y="93095"/>
                  <a:pt x="8965" y="93278"/>
                  <a:pt x="0" y="92598"/>
                </a:cubicBezTo>
              </a:path>
            </a:pathLst>
          </a:custGeom>
          <a:noFill/>
          <a:ln w="15750" cap="flat" cmpd="sng">
            <a:solidFill>
              <a:srgbClr val="0E1C30"/>
            </a:solidFill>
            <a:prstDash val="solid"/>
            <a:miter lim="16571"/>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76" name="Google Shape;276;p26"/>
          <p:cNvSpPr/>
          <p:nvPr/>
        </p:nvSpPr>
        <p:spPr>
          <a:xfrm>
            <a:off x="8868968" y="6213306"/>
            <a:ext cx="2663717" cy="2031036"/>
          </a:xfrm>
          <a:custGeom>
            <a:avLst/>
            <a:gdLst/>
            <a:ahLst/>
            <a:cxnLst/>
            <a:rect l="l" t="t" r="r" b="b"/>
            <a:pathLst>
              <a:path w="56707" h="43235" extrusionOk="0">
                <a:moveTo>
                  <a:pt x="14061" y="1"/>
                </a:moveTo>
                <a:cubicBezTo>
                  <a:pt x="12530" y="1"/>
                  <a:pt x="10976" y="454"/>
                  <a:pt x="9513" y="1384"/>
                </a:cubicBezTo>
                <a:cubicBezTo>
                  <a:pt x="3182" y="5443"/>
                  <a:pt x="995" y="14524"/>
                  <a:pt x="465" y="21501"/>
                </a:cubicBezTo>
                <a:cubicBezTo>
                  <a:pt x="1" y="27582"/>
                  <a:pt x="200" y="33730"/>
                  <a:pt x="150" y="39811"/>
                </a:cubicBezTo>
                <a:cubicBezTo>
                  <a:pt x="167" y="40441"/>
                  <a:pt x="680" y="40955"/>
                  <a:pt x="1327" y="40971"/>
                </a:cubicBezTo>
                <a:cubicBezTo>
                  <a:pt x="7957" y="40686"/>
                  <a:pt x="14592" y="40543"/>
                  <a:pt x="21228" y="40543"/>
                </a:cubicBezTo>
                <a:cubicBezTo>
                  <a:pt x="31543" y="40543"/>
                  <a:pt x="41861" y="40889"/>
                  <a:pt x="52166" y="41585"/>
                </a:cubicBezTo>
                <a:cubicBezTo>
                  <a:pt x="52150" y="41651"/>
                  <a:pt x="52133" y="41717"/>
                  <a:pt x="52117" y="41783"/>
                </a:cubicBezTo>
                <a:cubicBezTo>
                  <a:pt x="51937" y="42662"/>
                  <a:pt x="52678" y="43234"/>
                  <a:pt x="53361" y="43234"/>
                </a:cubicBezTo>
                <a:cubicBezTo>
                  <a:pt x="53811" y="43234"/>
                  <a:pt x="54235" y="42986"/>
                  <a:pt x="54354" y="42413"/>
                </a:cubicBezTo>
                <a:cubicBezTo>
                  <a:pt x="55447" y="37276"/>
                  <a:pt x="56143" y="32073"/>
                  <a:pt x="56425" y="26853"/>
                </a:cubicBezTo>
                <a:cubicBezTo>
                  <a:pt x="56690" y="22097"/>
                  <a:pt x="56707" y="17093"/>
                  <a:pt x="54901" y="12602"/>
                </a:cubicBezTo>
                <a:cubicBezTo>
                  <a:pt x="53007" y="7853"/>
                  <a:pt x="48366" y="3144"/>
                  <a:pt x="42947" y="3144"/>
                </a:cubicBezTo>
                <a:cubicBezTo>
                  <a:pt x="42296" y="3144"/>
                  <a:pt x="41634" y="3212"/>
                  <a:pt x="40964" y="3356"/>
                </a:cubicBezTo>
                <a:cubicBezTo>
                  <a:pt x="34932" y="4648"/>
                  <a:pt x="32480" y="11807"/>
                  <a:pt x="31983" y="17209"/>
                </a:cubicBezTo>
                <a:lnTo>
                  <a:pt x="24791" y="17822"/>
                </a:lnTo>
                <a:cubicBezTo>
                  <a:pt x="24625" y="9686"/>
                  <a:pt x="22769" y="5013"/>
                  <a:pt x="19671" y="2245"/>
                </a:cubicBezTo>
                <a:cubicBezTo>
                  <a:pt x="18004" y="766"/>
                  <a:pt x="16051" y="1"/>
                  <a:pt x="14061" y="1"/>
                </a:cubicBezTo>
                <a:close/>
              </a:path>
            </a:pathLst>
          </a:custGeom>
          <a:solidFill>
            <a:schemeClr val="l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77" name="Google Shape;277;p26"/>
          <p:cNvSpPr/>
          <p:nvPr/>
        </p:nvSpPr>
        <p:spPr>
          <a:xfrm>
            <a:off x="10131246" y="6213300"/>
            <a:ext cx="1491345" cy="1837573"/>
          </a:xfrm>
          <a:custGeom>
            <a:avLst/>
            <a:gdLst/>
            <a:ahLst/>
            <a:cxnLst/>
            <a:rect l="l" t="t" r="r" b="b"/>
            <a:pathLst>
              <a:path w="38827" h="47841" fill="none" extrusionOk="0">
                <a:moveTo>
                  <a:pt x="863" y="42257"/>
                </a:moveTo>
                <a:cubicBezTo>
                  <a:pt x="432" y="35545"/>
                  <a:pt x="1" y="28768"/>
                  <a:pt x="1244" y="22156"/>
                </a:cubicBezTo>
                <a:cubicBezTo>
                  <a:pt x="2470" y="15544"/>
                  <a:pt x="5536" y="9048"/>
                  <a:pt x="10921" y="5022"/>
                </a:cubicBezTo>
                <a:cubicBezTo>
                  <a:pt x="16290" y="995"/>
                  <a:pt x="24195" y="1"/>
                  <a:pt x="29746" y="3779"/>
                </a:cubicBezTo>
                <a:cubicBezTo>
                  <a:pt x="32629" y="5734"/>
                  <a:pt x="34684" y="8767"/>
                  <a:pt x="35927" y="12015"/>
                </a:cubicBezTo>
                <a:cubicBezTo>
                  <a:pt x="37186" y="15279"/>
                  <a:pt x="37716" y="18759"/>
                  <a:pt x="38031" y="22239"/>
                </a:cubicBezTo>
                <a:cubicBezTo>
                  <a:pt x="38827" y="30773"/>
                  <a:pt x="38479" y="39390"/>
                  <a:pt x="36971" y="47841"/>
                </a:cubicBezTo>
              </a:path>
            </a:pathLst>
          </a:custGeom>
          <a:noFill/>
          <a:ln w="15750" cap="flat" cmpd="sng">
            <a:solidFill>
              <a:schemeClr val="dk1"/>
            </a:solidFill>
            <a:prstDash val="solid"/>
            <a:miter lim="16571"/>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2394258514"/>
      </p:ext>
    </p:extLst>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matchingName="Title only 4">
  <p:cSld name="Title only 4">
    <p:spTree>
      <p:nvGrpSpPr>
        <p:cNvPr id="1" name="Shape 278"/>
        <p:cNvGrpSpPr/>
        <p:nvPr/>
      </p:nvGrpSpPr>
      <p:grpSpPr>
        <a:xfrm>
          <a:off x="0" y="0"/>
          <a:ext cx="0" cy="0"/>
          <a:chOff x="0" y="0"/>
          <a:chExt cx="0" cy="0"/>
        </a:xfrm>
      </p:grpSpPr>
      <p:sp>
        <p:nvSpPr>
          <p:cNvPr id="279" name="Google Shape;279;p27"/>
          <p:cNvSpPr txBox="1">
            <a:spLocks noGrp="1"/>
          </p:cNvSpPr>
          <p:nvPr>
            <p:ph type="title"/>
          </p:nvPr>
        </p:nvSpPr>
        <p:spPr>
          <a:xfrm>
            <a:off x="960000" y="720000"/>
            <a:ext cx="10272000" cy="763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40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280" name="Google Shape;280;p27"/>
          <p:cNvSpPr/>
          <p:nvPr/>
        </p:nvSpPr>
        <p:spPr>
          <a:xfrm rot="-10251937" flipH="1">
            <a:off x="-580403" y="5730427"/>
            <a:ext cx="2138100" cy="1889152"/>
          </a:xfrm>
          <a:custGeom>
            <a:avLst/>
            <a:gdLst/>
            <a:ahLst/>
            <a:cxnLst/>
            <a:rect l="l" t="t" r="r" b="b"/>
            <a:pathLst>
              <a:path w="51454" h="45463" extrusionOk="0">
                <a:moveTo>
                  <a:pt x="18743" y="1"/>
                </a:moveTo>
                <a:cubicBezTo>
                  <a:pt x="17752" y="1"/>
                  <a:pt x="16763" y="15"/>
                  <a:pt x="15776" y="39"/>
                </a:cubicBezTo>
                <a:cubicBezTo>
                  <a:pt x="10805" y="155"/>
                  <a:pt x="5850" y="619"/>
                  <a:pt x="929" y="1414"/>
                </a:cubicBezTo>
                <a:cubicBezTo>
                  <a:pt x="1" y="1563"/>
                  <a:pt x="17" y="2590"/>
                  <a:pt x="547" y="3121"/>
                </a:cubicBezTo>
                <a:cubicBezTo>
                  <a:pt x="929" y="7595"/>
                  <a:pt x="1243" y="12069"/>
                  <a:pt x="1475" y="16543"/>
                </a:cubicBezTo>
                <a:cubicBezTo>
                  <a:pt x="1520" y="17196"/>
                  <a:pt x="1989" y="17570"/>
                  <a:pt x="2574" y="17570"/>
                </a:cubicBezTo>
                <a:cubicBezTo>
                  <a:pt x="2643" y="17570"/>
                  <a:pt x="2713" y="17564"/>
                  <a:pt x="2784" y="17554"/>
                </a:cubicBezTo>
                <a:cubicBezTo>
                  <a:pt x="7275" y="16858"/>
                  <a:pt x="11783" y="16228"/>
                  <a:pt x="16323" y="16112"/>
                </a:cubicBezTo>
                <a:cubicBezTo>
                  <a:pt x="17030" y="16095"/>
                  <a:pt x="17756" y="16079"/>
                  <a:pt x="18492" y="16079"/>
                </a:cubicBezTo>
                <a:cubicBezTo>
                  <a:pt x="21898" y="16079"/>
                  <a:pt x="25505" y="16413"/>
                  <a:pt x="28271" y="18416"/>
                </a:cubicBezTo>
                <a:cubicBezTo>
                  <a:pt x="29779" y="19526"/>
                  <a:pt x="30939" y="21166"/>
                  <a:pt x="31104" y="23056"/>
                </a:cubicBezTo>
                <a:cubicBezTo>
                  <a:pt x="31303" y="25110"/>
                  <a:pt x="30226" y="26734"/>
                  <a:pt x="28619" y="27894"/>
                </a:cubicBezTo>
                <a:cubicBezTo>
                  <a:pt x="25553" y="30131"/>
                  <a:pt x="21642" y="30744"/>
                  <a:pt x="17947" y="30844"/>
                </a:cubicBezTo>
                <a:cubicBezTo>
                  <a:pt x="17430" y="30858"/>
                  <a:pt x="16913" y="30864"/>
                  <a:pt x="16396" y="30864"/>
                </a:cubicBezTo>
                <a:cubicBezTo>
                  <a:pt x="14199" y="30864"/>
                  <a:pt x="12007" y="30761"/>
                  <a:pt x="9819" y="30761"/>
                </a:cubicBezTo>
                <a:cubicBezTo>
                  <a:pt x="7660" y="30761"/>
                  <a:pt x="5504" y="30861"/>
                  <a:pt x="3348" y="31258"/>
                </a:cubicBezTo>
                <a:cubicBezTo>
                  <a:pt x="2900" y="31341"/>
                  <a:pt x="2602" y="31822"/>
                  <a:pt x="2602" y="32252"/>
                </a:cubicBezTo>
                <a:lnTo>
                  <a:pt x="2254" y="43189"/>
                </a:lnTo>
                <a:cubicBezTo>
                  <a:pt x="2224" y="43860"/>
                  <a:pt x="2731" y="44196"/>
                  <a:pt x="3244" y="44196"/>
                </a:cubicBezTo>
                <a:cubicBezTo>
                  <a:pt x="3301" y="44196"/>
                  <a:pt x="3358" y="44192"/>
                  <a:pt x="3414" y="44183"/>
                </a:cubicBezTo>
                <a:cubicBezTo>
                  <a:pt x="3464" y="44200"/>
                  <a:pt x="3497" y="44200"/>
                  <a:pt x="3547" y="44217"/>
                </a:cubicBezTo>
                <a:cubicBezTo>
                  <a:pt x="8278" y="44933"/>
                  <a:pt x="13084" y="45462"/>
                  <a:pt x="17880" y="45462"/>
                </a:cubicBezTo>
                <a:cubicBezTo>
                  <a:pt x="21297" y="45462"/>
                  <a:pt x="24710" y="45193"/>
                  <a:pt x="28088" y="44531"/>
                </a:cubicBezTo>
                <a:cubicBezTo>
                  <a:pt x="35512" y="43057"/>
                  <a:pt x="42588" y="39610"/>
                  <a:pt x="46830" y="33114"/>
                </a:cubicBezTo>
                <a:cubicBezTo>
                  <a:pt x="50807" y="27033"/>
                  <a:pt x="51453" y="19161"/>
                  <a:pt x="48189" y="12632"/>
                </a:cubicBezTo>
                <a:cubicBezTo>
                  <a:pt x="44759" y="5772"/>
                  <a:pt x="37401" y="2143"/>
                  <a:pt x="30160" y="867"/>
                </a:cubicBezTo>
                <a:cubicBezTo>
                  <a:pt x="26397" y="209"/>
                  <a:pt x="22561" y="1"/>
                  <a:pt x="18743" y="1"/>
                </a:cubicBezTo>
                <a:close/>
              </a:path>
            </a:pathLst>
          </a:custGeom>
          <a:solidFill>
            <a:schemeClr val="accent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81" name="Google Shape;281;p27"/>
          <p:cNvSpPr/>
          <p:nvPr/>
        </p:nvSpPr>
        <p:spPr>
          <a:xfrm rot="-10251867" flipH="1">
            <a:off x="-277505" y="4471178"/>
            <a:ext cx="797599" cy="1082957"/>
          </a:xfrm>
          <a:custGeom>
            <a:avLst/>
            <a:gdLst/>
            <a:ahLst/>
            <a:cxnLst/>
            <a:rect l="l" t="t" r="r" b="b"/>
            <a:pathLst>
              <a:path w="23582" h="32019" extrusionOk="0">
                <a:moveTo>
                  <a:pt x="1443" y="0"/>
                </a:moveTo>
                <a:cubicBezTo>
                  <a:pt x="878" y="0"/>
                  <a:pt x="414" y="425"/>
                  <a:pt x="382" y="978"/>
                </a:cubicBezTo>
                <a:cubicBezTo>
                  <a:pt x="100" y="7441"/>
                  <a:pt x="117" y="26978"/>
                  <a:pt x="1" y="30309"/>
                </a:cubicBezTo>
                <a:cubicBezTo>
                  <a:pt x="1" y="30773"/>
                  <a:pt x="282" y="31187"/>
                  <a:pt x="730" y="31336"/>
                </a:cubicBezTo>
                <a:cubicBezTo>
                  <a:pt x="2337" y="31798"/>
                  <a:pt x="3906" y="32019"/>
                  <a:pt x="5425" y="32019"/>
                </a:cubicBezTo>
                <a:cubicBezTo>
                  <a:pt x="11204" y="32019"/>
                  <a:pt x="16269" y="28830"/>
                  <a:pt x="20035" y="23647"/>
                </a:cubicBezTo>
                <a:cubicBezTo>
                  <a:pt x="23581" y="18759"/>
                  <a:pt x="23532" y="13754"/>
                  <a:pt x="20367" y="9479"/>
                </a:cubicBezTo>
                <a:cubicBezTo>
                  <a:pt x="15196" y="2503"/>
                  <a:pt x="8817" y="581"/>
                  <a:pt x="1476" y="1"/>
                </a:cubicBezTo>
                <a:cubicBezTo>
                  <a:pt x="1465" y="0"/>
                  <a:pt x="1454" y="0"/>
                  <a:pt x="1443" y="0"/>
                </a:cubicBezTo>
                <a:close/>
              </a:path>
            </a:pathLst>
          </a:custGeom>
          <a:solidFill>
            <a:schemeClr val="accent6"/>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82" name="Google Shape;282;p27"/>
          <p:cNvSpPr/>
          <p:nvPr/>
        </p:nvSpPr>
        <p:spPr>
          <a:xfrm rot="5163990">
            <a:off x="11189292" y="37084"/>
            <a:ext cx="2385237" cy="1951536"/>
          </a:xfrm>
          <a:custGeom>
            <a:avLst/>
            <a:gdLst/>
            <a:ahLst/>
            <a:cxnLst/>
            <a:rect l="l" t="t" r="r" b="b"/>
            <a:pathLst>
              <a:path w="40401" h="33055" extrusionOk="0">
                <a:moveTo>
                  <a:pt x="7436" y="1"/>
                </a:moveTo>
                <a:cubicBezTo>
                  <a:pt x="7202" y="1"/>
                  <a:pt x="6960" y="95"/>
                  <a:pt x="6744" y="317"/>
                </a:cubicBezTo>
                <a:cubicBezTo>
                  <a:pt x="1955" y="5355"/>
                  <a:pt x="0" y="12762"/>
                  <a:pt x="1624" y="19523"/>
                </a:cubicBezTo>
                <a:cubicBezTo>
                  <a:pt x="2519" y="23202"/>
                  <a:pt x="4441" y="26516"/>
                  <a:pt x="7573" y="28703"/>
                </a:cubicBezTo>
                <a:cubicBezTo>
                  <a:pt x="10920" y="31023"/>
                  <a:pt x="14798" y="32482"/>
                  <a:pt x="18858" y="32929"/>
                </a:cubicBezTo>
                <a:cubicBezTo>
                  <a:pt x="19601" y="33013"/>
                  <a:pt x="20349" y="33054"/>
                  <a:pt x="21096" y="33054"/>
                </a:cubicBezTo>
                <a:cubicBezTo>
                  <a:pt x="27744" y="33054"/>
                  <a:pt x="34359" y="29775"/>
                  <a:pt x="37666" y="23832"/>
                </a:cubicBezTo>
                <a:cubicBezTo>
                  <a:pt x="39555" y="20434"/>
                  <a:pt x="40367" y="16491"/>
                  <a:pt x="40384" y="12613"/>
                </a:cubicBezTo>
                <a:cubicBezTo>
                  <a:pt x="40400" y="9050"/>
                  <a:pt x="39737" y="4874"/>
                  <a:pt x="37219" y="2140"/>
                </a:cubicBezTo>
                <a:cubicBezTo>
                  <a:pt x="36202" y="1036"/>
                  <a:pt x="34710" y="862"/>
                  <a:pt x="33227" y="862"/>
                </a:cubicBezTo>
                <a:cubicBezTo>
                  <a:pt x="32544" y="862"/>
                  <a:pt x="31864" y="899"/>
                  <a:pt x="31233" y="899"/>
                </a:cubicBezTo>
                <a:cubicBezTo>
                  <a:pt x="31156" y="899"/>
                  <a:pt x="31080" y="899"/>
                  <a:pt x="31004" y="897"/>
                </a:cubicBezTo>
                <a:lnTo>
                  <a:pt x="23431" y="748"/>
                </a:lnTo>
                <a:lnTo>
                  <a:pt x="8269" y="450"/>
                </a:lnTo>
                <a:cubicBezTo>
                  <a:pt x="8067" y="181"/>
                  <a:pt x="7759" y="1"/>
                  <a:pt x="7436" y="1"/>
                </a:cubicBezTo>
                <a:close/>
              </a:path>
            </a:pathLst>
          </a:custGeom>
          <a:solidFill>
            <a:schemeClr val="accen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83" name="Google Shape;283;p27"/>
          <p:cNvSpPr/>
          <p:nvPr/>
        </p:nvSpPr>
        <p:spPr>
          <a:xfrm rot="10443156">
            <a:off x="11497191" y="1891920"/>
            <a:ext cx="1511277" cy="1335313"/>
          </a:xfrm>
          <a:custGeom>
            <a:avLst/>
            <a:gdLst/>
            <a:ahLst/>
            <a:cxnLst/>
            <a:rect l="l" t="t" r="r" b="b"/>
            <a:pathLst>
              <a:path w="51454" h="45463" extrusionOk="0">
                <a:moveTo>
                  <a:pt x="18743" y="1"/>
                </a:moveTo>
                <a:cubicBezTo>
                  <a:pt x="17752" y="1"/>
                  <a:pt x="16763" y="15"/>
                  <a:pt x="15776" y="39"/>
                </a:cubicBezTo>
                <a:cubicBezTo>
                  <a:pt x="10805" y="155"/>
                  <a:pt x="5850" y="619"/>
                  <a:pt x="929" y="1414"/>
                </a:cubicBezTo>
                <a:cubicBezTo>
                  <a:pt x="1" y="1563"/>
                  <a:pt x="17" y="2590"/>
                  <a:pt x="547" y="3121"/>
                </a:cubicBezTo>
                <a:cubicBezTo>
                  <a:pt x="929" y="7595"/>
                  <a:pt x="1243" y="12069"/>
                  <a:pt x="1475" y="16543"/>
                </a:cubicBezTo>
                <a:cubicBezTo>
                  <a:pt x="1520" y="17196"/>
                  <a:pt x="1989" y="17570"/>
                  <a:pt x="2574" y="17570"/>
                </a:cubicBezTo>
                <a:cubicBezTo>
                  <a:pt x="2643" y="17570"/>
                  <a:pt x="2713" y="17564"/>
                  <a:pt x="2784" y="17554"/>
                </a:cubicBezTo>
                <a:cubicBezTo>
                  <a:pt x="7275" y="16858"/>
                  <a:pt x="11783" y="16228"/>
                  <a:pt x="16323" y="16112"/>
                </a:cubicBezTo>
                <a:cubicBezTo>
                  <a:pt x="17030" y="16095"/>
                  <a:pt x="17756" y="16079"/>
                  <a:pt x="18492" y="16079"/>
                </a:cubicBezTo>
                <a:cubicBezTo>
                  <a:pt x="21898" y="16079"/>
                  <a:pt x="25505" y="16413"/>
                  <a:pt x="28271" y="18416"/>
                </a:cubicBezTo>
                <a:cubicBezTo>
                  <a:pt x="29779" y="19526"/>
                  <a:pt x="30939" y="21166"/>
                  <a:pt x="31104" y="23056"/>
                </a:cubicBezTo>
                <a:cubicBezTo>
                  <a:pt x="31303" y="25110"/>
                  <a:pt x="30226" y="26734"/>
                  <a:pt x="28619" y="27894"/>
                </a:cubicBezTo>
                <a:cubicBezTo>
                  <a:pt x="25553" y="30131"/>
                  <a:pt x="21642" y="30744"/>
                  <a:pt x="17947" y="30844"/>
                </a:cubicBezTo>
                <a:cubicBezTo>
                  <a:pt x="17430" y="30858"/>
                  <a:pt x="16913" y="30864"/>
                  <a:pt x="16396" y="30864"/>
                </a:cubicBezTo>
                <a:cubicBezTo>
                  <a:pt x="14199" y="30864"/>
                  <a:pt x="12007" y="30761"/>
                  <a:pt x="9819" y="30761"/>
                </a:cubicBezTo>
                <a:cubicBezTo>
                  <a:pt x="7660" y="30761"/>
                  <a:pt x="5504" y="30861"/>
                  <a:pt x="3348" y="31258"/>
                </a:cubicBezTo>
                <a:cubicBezTo>
                  <a:pt x="2900" y="31341"/>
                  <a:pt x="2602" y="31822"/>
                  <a:pt x="2602" y="32252"/>
                </a:cubicBezTo>
                <a:lnTo>
                  <a:pt x="2254" y="43189"/>
                </a:lnTo>
                <a:cubicBezTo>
                  <a:pt x="2224" y="43860"/>
                  <a:pt x="2731" y="44196"/>
                  <a:pt x="3244" y="44196"/>
                </a:cubicBezTo>
                <a:cubicBezTo>
                  <a:pt x="3301" y="44196"/>
                  <a:pt x="3358" y="44192"/>
                  <a:pt x="3414" y="44183"/>
                </a:cubicBezTo>
                <a:cubicBezTo>
                  <a:pt x="3464" y="44200"/>
                  <a:pt x="3497" y="44200"/>
                  <a:pt x="3547" y="44217"/>
                </a:cubicBezTo>
                <a:cubicBezTo>
                  <a:pt x="8278" y="44933"/>
                  <a:pt x="13084" y="45462"/>
                  <a:pt x="17880" y="45462"/>
                </a:cubicBezTo>
                <a:cubicBezTo>
                  <a:pt x="21297" y="45462"/>
                  <a:pt x="24710" y="45193"/>
                  <a:pt x="28088" y="44531"/>
                </a:cubicBezTo>
                <a:cubicBezTo>
                  <a:pt x="35512" y="43057"/>
                  <a:pt x="42588" y="39610"/>
                  <a:pt x="46830" y="33114"/>
                </a:cubicBezTo>
                <a:cubicBezTo>
                  <a:pt x="50807" y="27033"/>
                  <a:pt x="51453" y="19161"/>
                  <a:pt x="48189" y="12632"/>
                </a:cubicBezTo>
                <a:cubicBezTo>
                  <a:pt x="44759" y="5772"/>
                  <a:pt x="37401" y="2143"/>
                  <a:pt x="30160" y="867"/>
                </a:cubicBezTo>
                <a:cubicBezTo>
                  <a:pt x="26397" y="209"/>
                  <a:pt x="22561" y="1"/>
                  <a:pt x="18743" y="1"/>
                </a:cubicBezTo>
                <a:close/>
              </a:path>
            </a:pathLst>
          </a:custGeom>
          <a:solidFill>
            <a:schemeClr val="l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84" name="Google Shape;284;p27"/>
          <p:cNvSpPr/>
          <p:nvPr/>
        </p:nvSpPr>
        <p:spPr>
          <a:xfrm rot="10443177">
            <a:off x="11863704" y="2948102"/>
            <a:ext cx="521216" cy="707693"/>
          </a:xfrm>
          <a:custGeom>
            <a:avLst/>
            <a:gdLst/>
            <a:ahLst/>
            <a:cxnLst/>
            <a:rect l="l" t="t" r="r" b="b"/>
            <a:pathLst>
              <a:path w="23582" h="32019" extrusionOk="0">
                <a:moveTo>
                  <a:pt x="1443" y="0"/>
                </a:moveTo>
                <a:cubicBezTo>
                  <a:pt x="878" y="0"/>
                  <a:pt x="414" y="425"/>
                  <a:pt x="382" y="978"/>
                </a:cubicBezTo>
                <a:cubicBezTo>
                  <a:pt x="100" y="7441"/>
                  <a:pt x="117" y="26978"/>
                  <a:pt x="1" y="30309"/>
                </a:cubicBezTo>
                <a:cubicBezTo>
                  <a:pt x="1" y="30773"/>
                  <a:pt x="282" y="31187"/>
                  <a:pt x="730" y="31336"/>
                </a:cubicBezTo>
                <a:cubicBezTo>
                  <a:pt x="2337" y="31798"/>
                  <a:pt x="3906" y="32019"/>
                  <a:pt x="5425" y="32019"/>
                </a:cubicBezTo>
                <a:cubicBezTo>
                  <a:pt x="11204" y="32019"/>
                  <a:pt x="16269" y="28830"/>
                  <a:pt x="20035" y="23647"/>
                </a:cubicBezTo>
                <a:cubicBezTo>
                  <a:pt x="23581" y="18759"/>
                  <a:pt x="23532" y="13754"/>
                  <a:pt x="20367" y="9479"/>
                </a:cubicBezTo>
                <a:cubicBezTo>
                  <a:pt x="15196" y="2503"/>
                  <a:pt x="8817" y="581"/>
                  <a:pt x="1476" y="1"/>
                </a:cubicBezTo>
                <a:cubicBezTo>
                  <a:pt x="1465" y="0"/>
                  <a:pt x="1454" y="0"/>
                  <a:pt x="1443" y="0"/>
                </a:cubicBezTo>
                <a:close/>
              </a:path>
            </a:pathLst>
          </a:custGeom>
          <a:solidFill>
            <a:schemeClr val="dk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85" name="Google Shape;285;p27"/>
          <p:cNvSpPr/>
          <p:nvPr/>
        </p:nvSpPr>
        <p:spPr>
          <a:xfrm rot="9150381">
            <a:off x="11708530" y="2739565"/>
            <a:ext cx="1598631" cy="2368065"/>
          </a:xfrm>
          <a:custGeom>
            <a:avLst/>
            <a:gdLst/>
            <a:ahLst/>
            <a:cxnLst/>
            <a:rect l="l" t="t" r="r" b="b"/>
            <a:pathLst>
              <a:path w="62970" h="93278" fill="none" extrusionOk="0">
                <a:moveTo>
                  <a:pt x="40384" y="0"/>
                </a:moveTo>
                <a:cubicBezTo>
                  <a:pt x="37152" y="6612"/>
                  <a:pt x="38296" y="15096"/>
                  <a:pt x="43151" y="20614"/>
                </a:cubicBezTo>
                <a:cubicBezTo>
                  <a:pt x="45836" y="23663"/>
                  <a:pt x="49415" y="25751"/>
                  <a:pt x="52795" y="28038"/>
                </a:cubicBezTo>
                <a:cubicBezTo>
                  <a:pt x="56159" y="30308"/>
                  <a:pt x="59490" y="32960"/>
                  <a:pt x="61230" y="36638"/>
                </a:cubicBezTo>
                <a:cubicBezTo>
                  <a:pt x="62970" y="40301"/>
                  <a:pt x="62688" y="45255"/>
                  <a:pt x="59540" y="47840"/>
                </a:cubicBezTo>
                <a:cubicBezTo>
                  <a:pt x="56242" y="50558"/>
                  <a:pt x="51304" y="49845"/>
                  <a:pt x="47459" y="51685"/>
                </a:cubicBezTo>
                <a:cubicBezTo>
                  <a:pt x="46001" y="52364"/>
                  <a:pt x="44626" y="53624"/>
                  <a:pt x="44576" y="55214"/>
                </a:cubicBezTo>
                <a:cubicBezTo>
                  <a:pt x="44543" y="56225"/>
                  <a:pt x="45024" y="57153"/>
                  <a:pt x="45554" y="58015"/>
                </a:cubicBezTo>
                <a:cubicBezTo>
                  <a:pt x="48023" y="62091"/>
                  <a:pt x="51503" y="65754"/>
                  <a:pt x="52431" y="70427"/>
                </a:cubicBezTo>
                <a:cubicBezTo>
                  <a:pt x="53674" y="76607"/>
                  <a:pt x="49945" y="82971"/>
                  <a:pt x="44742" y="86517"/>
                </a:cubicBezTo>
                <a:cubicBezTo>
                  <a:pt x="39555" y="90063"/>
                  <a:pt x="33126" y="91306"/>
                  <a:pt x="26862" y="92052"/>
                </a:cubicBezTo>
                <a:cubicBezTo>
                  <a:pt x="17947" y="93095"/>
                  <a:pt x="8965" y="93278"/>
                  <a:pt x="0" y="92598"/>
                </a:cubicBezTo>
              </a:path>
            </a:pathLst>
          </a:custGeom>
          <a:noFill/>
          <a:ln w="15750" cap="flat" cmpd="sng">
            <a:solidFill>
              <a:srgbClr val="0E1C30"/>
            </a:solidFill>
            <a:prstDash val="solid"/>
            <a:miter lim="16571"/>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2355812612"/>
      </p:ext>
    </p:extLst>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matchingName="Title and text 1">
  <p:cSld name="Title and text 1">
    <p:spTree>
      <p:nvGrpSpPr>
        <p:cNvPr id="1" name="Shape 286"/>
        <p:cNvGrpSpPr/>
        <p:nvPr/>
      </p:nvGrpSpPr>
      <p:grpSpPr>
        <a:xfrm>
          <a:off x="0" y="0"/>
          <a:ext cx="0" cy="0"/>
          <a:chOff x="0" y="0"/>
          <a:chExt cx="0" cy="0"/>
        </a:xfrm>
      </p:grpSpPr>
      <p:sp>
        <p:nvSpPr>
          <p:cNvPr id="287" name="Google Shape;287;p28"/>
          <p:cNvSpPr txBox="1">
            <a:spLocks noGrp="1"/>
          </p:cNvSpPr>
          <p:nvPr>
            <p:ph type="subTitle" idx="1"/>
          </p:nvPr>
        </p:nvSpPr>
        <p:spPr>
          <a:xfrm>
            <a:off x="1234051" y="2814633"/>
            <a:ext cx="4039200" cy="1442800"/>
          </a:xfrm>
          <a:prstGeom prst="rect">
            <a:avLst/>
          </a:prstGeom>
          <a:noFill/>
          <a:ln>
            <a:noFill/>
          </a:ln>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a:solidFill>
                  <a:schemeClr val="dk1"/>
                </a:solidFill>
                <a:latin typeface="Roboto Slab"/>
                <a:ea typeface="Roboto Slab"/>
                <a:cs typeface="Roboto Slab"/>
                <a:sym typeface="Roboto Slab"/>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288" name="Google Shape;288;p28"/>
          <p:cNvSpPr txBox="1">
            <a:spLocks noGrp="1"/>
          </p:cNvSpPr>
          <p:nvPr>
            <p:ph type="title"/>
          </p:nvPr>
        </p:nvSpPr>
        <p:spPr>
          <a:xfrm>
            <a:off x="1234051" y="1690533"/>
            <a:ext cx="4039200" cy="763600"/>
          </a:xfrm>
          <a:prstGeom prst="rect">
            <a:avLst/>
          </a:prstGeom>
        </p:spPr>
        <p:txBody>
          <a:bodyPr spcFirstLastPara="1" wrap="square" lIns="91425" tIns="91425" rIns="91425" bIns="91425" anchor="ctr" anchorCtr="0">
            <a:noAutofit/>
          </a:bodyPr>
          <a:lstStyle>
            <a:lvl1pPr lvl="0" rtl="0">
              <a:spcBef>
                <a:spcPts val="0"/>
              </a:spcBef>
              <a:spcAft>
                <a:spcPts val="0"/>
              </a:spcAft>
              <a:buSzPts val="40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289" name="Google Shape;289;p28"/>
          <p:cNvSpPr/>
          <p:nvPr/>
        </p:nvSpPr>
        <p:spPr>
          <a:xfrm rot="-5400000" flipH="1">
            <a:off x="-344290" y="5756417"/>
            <a:ext cx="3871435" cy="3619524"/>
          </a:xfrm>
          <a:custGeom>
            <a:avLst/>
            <a:gdLst/>
            <a:ahLst/>
            <a:cxnLst/>
            <a:rect l="l" t="t" r="r" b="b"/>
            <a:pathLst>
              <a:path w="26664" h="24929" extrusionOk="0">
                <a:moveTo>
                  <a:pt x="14316" y="1"/>
                </a:moveTo>
                <a:cubicBezTo>
                  <a:pt x="9286" y="1"/>
                  <a:pt x="4073" y="3865"/>
                  <a:pt x="2121" y="8257"/>
                </a:cubicBezTo>
                <a:cubicBezTo>
                  <a:pt x="0" y="13029"/>
                  <a:pt x="1193" y="18564"/>
                  <a:pt x="5303" y="21845"/>
                </a:cubicBezTo>
                <a:cubicBezTo>
                  <a:pt x="7965" y="23969"/>
                  <a:pt x="10917" y="24928"/>
                  <a:pt x="13705" y="24928"/>
                </a:cubicBezTo>
                <a:cubicBezTo>
                  <a:pt x="20704" y="24928"/>
                  <a:pt x="26663" y="18878"/>
                  <a:pt x="24376" y="10013"/>
                </a:cubicBezTo>
                <a:cubicBezTo>
                  <a:pt x="23316" y="5870"/>
                  <a:pt x="21493" y="1844"/>
                  <a:pt x="17118" y="435"/>
                </a:cubicBezTo>
                <a:cubicBezTo>
                  <a:pt x="16206" y="138"/>
                  <a:pt x="15264" y="1"/>
                  <a:pt x="14316" y="1"/>
                </a:cubicBezTo>
                <a:close/>
              </a:path>
            </a:pathLst>
          </a:custGeom>
          <a:solidFill>
            <a:schemeClr val="accent6"/>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90" name="Google Shape;290;p28"/>
          <p:cNvSpPr/>
          <p:nvPr/>
        </p:nvSpPr>
        <p:spPr>
          <a:xfrm>
            <a:off x="5303964" y="-989279"/>
            <a:ext cx="2089136" cy="1709275"/>
          </a:xfrm>
          <a:custGeom>
            <a:avLst/>
            <a:gdLst/>
            <a:ahLst/>
            <a:cxnLst/>
            <a:rect l="l" t="t" r="r" b="b"/>
            <a:pathLst>
              <a:path w="40401" h="33055" extrusionOk="0">
                <a:moveTo>
                  <a:pt x="7436" y="1"/>
                </a:moveTo>
                <a:cubicBezTo>
                  <a:pt x="7202" y="1"/>
                  <a:pt x="6960" y="95"/>
                  <a:pt x="6744" y="317"/>
                </a:cubicBezTo>
                <a:cubicBezTo>
                  <a:pt x="1955" y="5355"/>
                  <a:pt x="0" y="12762"/>
                  <a:pt x="1624" y="19523"/>
                </a:cubicBezTo>
                <a:cubicBezTo>
                  <a:pt x="2519" y="23202"/>
                  <a:pt x="4441" y="26516"/>
                  <a:pt x="7573" y="28703"/>
                </a:cubicBezTo>
                <a:cubicBezTo>
                  <a:pt x="10920" y="31023"/>
                  <a:pt x="14798" y="32482"/>
                  <a:pt x="18858" y="32929"/>
                </a:cubicBezTo>
                <a:cubicBezTo>
                  <a:pt x="19601" y="33013"/>
                  <a:pt x="20349" y="33054"/>
                  <a:pt x="21096" y="33054"/>
                </a:cubicBezTo>
                <a:cubicBezTo>
                  <a:pt x="27744" y="33054"/>
                  <a:pt x="34359" y="29775"/>
                  <a:pt x="37666" y="23832"/>
                </a:cubicBezTo>
                <a:cubicBezTo>
                  <a:pt x="39555" y="20434"/>
                  <a:pt x="40367" y="16491"/>
                  <a:pt x="40384" y="12613"/>
                </a:cubicBezTo>
                <a:cubicBezTo>
                  <a:pt x="40400" y="9050"/>
                  <a:pt x="39737" y="4874"/>
                  <a:pt x="37219" y="2140"/>
                </a:cubicBezTo>
                <a:cubicBezTo>
                  <a:pt x="36202" y="1036"/>
                  <a:pt x="34710" y="862"/>
                  <a:pt x="33227" y="862"/>
                </a:cubicBezTo>
                <a:cubicBezTo>
                  <a:pt x="32544" y="862"/>
                  <a:pt x="31864" y="899"/>
                  <a:pt x="31233" y="899"/>
                </a:cubicBezTo>
                <a:cubicBezTo>
                  <a:pt x="31156" y="899"/>
                  <a:pt x="31080" y="899"/>
                  <a:pt x="31004" y="897"/>
                </a:cubicBezTo>
                <a:lnTo>
                  <a:pt x="23431" y="748"/>
                </a:lnTo>
                <a:lnTo>
                  <a:pt x="8269" y="450"/>
                </a:lnTo>
                <a:cubicBezTo>
                  <a:pt x="8067" y="181"/>
                  <a:pt x="7759" y="1"/>
                  <a:pt x="7436" y="1"/>
                </a:cubicBezTo>
                <a:close/>
              </a:path>
            </a:pathLst>
          </a:custGeom>
          <a:solidFill>
            <a:schemeClr val="accent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91" name="Google Shape;291;p28"/>
          <p:cNvSpPr/>
          <p:nvPr/>
        </p:nvSpPr>
        <p:spPr>
          <a:xfrm rot="5400000" flipH="1">
            <a:off x="3262812" y="6125717"/>
            <a:ext cx="703923" cy="955767"/>
          </a:xfrm>
          <a:custGeom>
            <a:avLst/>
            <a:gdLst/>
            <a:ahLst/>
            <a:cxnLst/>
            <a:rect l="l" t="t" r="r" b="b"/>
            <a:pathLst>
              <a:path w="23582" h="32019" extrusionOk="0">
                <a:moveTo>
                  <a:pt x="1443" y="0"/>
                </a:moveTo>
                <a:cubicBezTo>
                  <a:pt x="878" y="0"/>
                  <a:pt x="414" y="425"/>
                  <a:pt x="382" y="978"/>
                </a:cubicBezTo>
                <a:cubicBezTo>
                  <a:pt x="100" y="7441"/>
                  <a:pt x="117" y="26978"/>
                  <a:pt x="1" y="30309"/>
                </a:cubicBezTo>
                <a:cubicBezTo>
                  <a:pt x="1" y="30773"/>
                  <a:pt x="282" y="31187"/>
                  <a:pt x="730" y="31336"/>
                </a:cubicBezTo>
                <a:cubicBezTo>
                  <a:pt x="2337" y="31798"/>
                  <a:pt x="3906" y="32019"/>
                  <a:pt x="5425" y="32019"/>
                </a:cubicBezTo>
                <a:cubicBezTo>
                  <a:pt x="11204" y="32019"/>
                  <a:pt x="16269" y="28830"/>
                  <a:pt x="20035" y="23647"/>
                </a:cubicBezTo>
                <a:cubicBezTo>
                  <a:pt x="23581" y="18759"/>
                  <a:pt x="23532" y="13754"/>
                  <a:pt x="20367" y="9479"/>
                </a:cubicBezTo>
                <a:cubicBezTo>
                  <a:pt x="15196" y="2503"/>
                  <a:pt x="8817" y="581"/>
                  <a:pt x="1476" y="1"/>
                </a:cubicBezTo>
                <a:cubicBezTo>
                  <a:pt x="1465" y="0"/>
                  <a:pt x="1454" y="0"/>
                  <a:pt x="1443" y="0"/>
                </a:cubicBezTo>
                <a:close/>
              </a:path>
            </a:pathLst>
          </a:custGeom>
          <a:solidFill>
            <a:schemeClr val="accen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92" name="Google Shape;292;p28"/>
          <p:cNvSpPr/>
          <p:nvPr/>
        </p:nvSpPr>
        <p:spPr>
          <a:xfrm rot="-9594276" flipH="1">
            <a:off x="4624723" y="-1620106"/>
            <a:ext cx="1929384" cy="2377156"/>
          </a:xfrm>
          <a:custGeom>
            <a:avLst/>
            <a:gdLst/>
            <a:ahLst/>
            <a:cxnLst/>
            <a:rect l="l" t="t" r="r" b="b"/>
            <a:pathLst>
              <a:path w="38827" h="47841" fill="none" extrusionOk="0">
                <a:moveTo>
                  <a:pt x="863" y="42257"/>
                </a:moveTo>
                <a:cubicBezTo>
                  <a:pt x="432" y="35545"/>
                  <a:pt x="1" y="28768"/>
                  <a:pt x="1244" y="22156"/>
                </a:cubicBezTo>
                <a:cubicBezTo>
                  <a:pt x="2470" y="15544"/>
                  <a:pt x="5536" y="9048"/>
                  <a:pt x="10921" y="5022"/>
                </a:cubicBezTo>
                <a:cubicBezTo>
                  <a:pt x="16290" y="995"/>
                  <a:pt x="24195" y="1"/>
                  <a:pt x="29746" y="3779"/>
                </a:cubicBezTo>
                <a:cubicBezTo>
                  <a:pt x="32629" y="5734"/>
                  <a:pt x="34684" y="8767"/>
                  <a:pt x="35927" y="12015"/>
                </a:cubicBezTo>
                <a:cubicBezTo>
                  <a:pt x="37186" y="15279"/>
                  <a:pt x="37716" y="18759"/>
                  <a:pt x="38031" y="22239"/>
                </a:cubicBezTo>
                <a:cubicBezTo>
                  <a:pt x="38827" y="30773"/>
                  <a:pt x="38479" y="39390"/>
                  <a:pt x="36971" y="47841"/>
                </a:cubicBezTo>
              </a:path>
            </a:pathLst>
          </a:custGeom>
          <a:noFill/>
          <a:ln w="15750" cap="flat" cmpd="sng">
            <a:solidFill>
              <a:schemeClr val="dk1"/>
            </a:solidFill>
            <a:prstDash val="solid"/>
            <a:miter lim="16571"/>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93" name="Google Shape;293;p28"/>
          <p:cNvSpPr/>
          <p:nvPr/>
        </p:nvSpPr>
        <p:spPr>
          <a:xfrm rot="148335" flipH="1">
            <a:off x="2842200" y="5979765"/>
            <a:ext cx="1545200" cy="2157879"/>
          </a:xfrm>
          <a:custGeom>
            <a:avLst/>
            <a:gdLst/>
            <a:ahLst/>
            <a:cxnLst/>
            <a:rect l="l" t="t" r="r" b="b"/>
            <a:pathLst>
              <a:path w="38827" h="47841" fill="none" extrusionOk="0">
                <a:moveTo>
                  <a:pt x="863" y="42257"/>
                </a:moveTo>
                <a:cubicBezTo>
                  <a:pt x="432" y="35545"/>
                  <a:pt x="1" y="28768"/>
                  <a:pt x="1244" y="22156"/>
                </a:cubicBezTo>
                <a:cubicBezTo>
                  <a:pt x="2470" y="15544"/>
                  <a:pt x="5536" y="9048"/>
                  <a:pt x="10921" y="5022"/>
                </a:cubicBezTo>
                <a:cubicBezTo>
                  <a:pt x="16290" y="995"/>
                  <a:pt x="24195" y="1"/>
                  <a:pt x="29746" y="3779"/>
                </a:cubicBezTo>
                <a:cubicBezTo>
                  <a:pt x="32629" y="5734"/>
                  <a:pt x="34684" y="8767"/>
                  <a:pt x="35927" y="12015"/>
                </a:cubicBezTo>
                <a:cubicBezTo>
                  <a:pt x="37186" y="15279"/>
                  <a:pt x="37716" y="18759"/>
                  <a:pt x="38031" y="22239"/>
                </a:cubicBezTo>
                <a:cubicBezTo>
                  <a:pt x="38827" y="30773"/>
                  <a:pt x="38479" y="39390"/>
                  <a:pt x="36971" y="47841"/>
                </a:cubicBezTo>
              </a:path>
            </a:pathLst>
          </a:custGeom>
          <a:noFill/>
          <a:ln w="15750" cap="flat" cmpd="sng">
            <a:solidFill>
              <a:schemeClr val="dk1"/>
            </a:solidFill>
            <a:prstDash val="solid"/>
            <a:miter lim="16571"/>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2396256208"/>
      </p:ext>
    </p:extLst>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matchingName="Title and text 1">
  <p:cSld name="1_Title and text 1">
    <p:spTree>
      <p:nvGrpSpPr>
        <p:cNvPr id="1" name="Shape 294"/>
        <p:cNvGrpSpPr/>
        <p:nvPr/>
      </p:nvGrpSpPr>
      <p:grpSpPr>
        <a:xfrm>
          <a:off x="0" y="0"/>
          <a:ext cx="0" cy="0"/>
          <a:chOff x="0" y="0"/>
          <a:chExt cx="0" cy="0"/>
        </a:xfrm>
      </p:grpSpPr>
      <p:sp>
        <p:nvSpPr>
          <p:cNvPr id="295" name="Google Shape;295;p29"/>
          <p:cNvSpPr/>
          <p:nvPr/>
        </p:nvSpPr>
        <p:spPr>
          <a:xfrm>
            <a:off x="9839862" y="3969753"/>
            <a:ext cx="4215335" cy="4492617"/>
          </a:xfrm>
          <a:custGeom>
            <a:avLst/>
            <a:gdLst/>
            <a:ahLst/>
            <a:cxnLst/>
            <a:rect l="l" t="t" r="r" b="b"/>
            <a:pathLst>
              <a:path w="28585" h="30466" extrusionOk="0">
                <a:moveTo>
                  <a:pt x="25026" y="1"/>
                </a:moveTo>
                <a:cubicBezTo>
                  <a:pt x="24926" y="1"/>
                  <a:pt x="24825" y="4"/>
                  <a:pt x="24724" y="8"/>
                </a:cubicBezTo>
                <a:cubicBezTo>
                  <a:pt x="23514" y="58"/>
                  <a:pt x="22321" y="174"/>
                  <a:pt x="21111" y="273"/>
                </a:cubicBezTo>
                <a:cubicBezTo>
                  <a:pt x="18775" y="472"/>
                  <a:pt x="16356" y="572"/>
                  <a:pt x="14052" y="1019"/>
                </a:cubicBezTo>
                <a:cubicBezTo>
                  <a:pt x="11865" y="1433"/>
                  <a:pt x="12379" y="3819"/>
                  <a:pt x="12379" y="5526"/>
                </a:cubicBezTo>
                <a:cubicBezTo>
                  <a:pt x="12395" y="7896"/>
                  <a:pt x="12412" y="10282"/>
                  <a:pt x="12428" y="12652"/>
                </a:cubicBezTo>
                <a:lnTo>
                  <a:pt x="12428" y="14690"/>
                </a:lnTo>
                <a:cubicBezTo>
                  <a:pt x="12428" y="15104"/>
                  <a:pt x="12627" y="16165"/>
                  <a:pt x="12428" y="16529"/>
                </a:cubicBezTo>
                <a:lnTo>
                  <a:pt x="12428" y="16794"/>
                </a:lnTo>
                <a:lnTo>
                  <a:pt x="12362" y="16794"/>
                </a:lnTo>
                <a:cubicBezTo>
                  <a:pt x="12323" y="16833"/>
                  <a:pt x="12202" y="16846"/>
                  <a:pt x="12048" y="16846"/>
                </a:cubicBezTo>
                <a:cubicBezTo>
                  <a:pt x="11742" y="16846"/>
                  <a:pt x="11307" y="16794"/>
                  <a:pt x="11152" y="16794"/>
                </a:cubicBezTo>
                <a:lnTo>
                  <a:pt x="9147" y="16811"/>
                </a:lnTo>
                <a:lnTo>
                  <a:pt x="1127" y="16861"/>
                </a:lnTo>
                <a:cubicBezTo>
                  <a:pt x="547" y="16877"/>
                  <a:pt x="99" y="17325"/>
                  <a:pt x="83" y="17905"/>
                </a:cubicBezTo>
                <a:cubicBezTo>
                  <a:pt x="0" y="21351"/>
                  <a:pt x="116" y="24798"/>
                  <a:pt x="431" y="28228"/>
                </a:cubicBezTo>
                <a:cubicBezTo>
                  <a:pt x="447" y="28394"/>
                  <a:pt x="497" y="28560"/>
                  <a:pt x="580" y="28709"/>
                </a:cubicBezTo>
                <a:cubicBezTo>
                  <a:pt x="580" y="28941"/>
                  <a:pt x="563" y="29189"/>
                  <a:pt x="563" y="29438"/>
                </a:cubicBezTo>
                <a:cubicBezTo>
                  <a:pt x="563" y="30001"/>
                  <a:pt x="1027" y="30465"/>
                  <a:pt x="1591" y="30465"/>
                </a:cubicBezTo>
                <a:lnTo>
                  <a:pt x="27491" y="30051"/>
                </a:lnTo>
                <a:cubicBezTo>
                  <a:pt x="28038" y="30051"/>
                  <a:pt x="28585" y="29587"/>
                  <a:pt x="28552" y="29024"/>
                </a:cubicBezTo>
                <a:lnTo>
                  <a:pt x="27624" y="14690"/>
                </a:lnTo>
                <a:lnTo>
                  <a:pt x="27176" y="7515"/>
                </a:lnTo>
                <a:cubicBezTo>
                  <a:pt x="27094" y="6355"/>
                  <a:pt x="27027" y="5195"/>
                  <a:pt x="26944" y="4035"/>
                </a:cubicBezTo>
                <a:cubicBezTo>
                  <a:pt x="26895" y="3041"/>
                  <a:pt x="27044" y="1715"/>
                  <a:pt x="26613" y="803"/>
                </a:cubicBezTo>
                <a:cubicBezTo>
                  <a:pt x="26311" y="127"/>
                  <a:pt x="25684" y="1"/>
                  <a:pt x="25026" y="1"/>
                </a:cubicBezTo>
                <a:close/>
              </a:path>
            </a:pathLst>
          </a:custGeom>
          <a:solidFill>
            <a:schemeClr val="accent6"/>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96" name="Google Shape;296;p29"/>
          <p:cNvSpPr txBox="1">
            <a:spLocks noGrp="1"/>
          </p:cNvSpPr>
          <p:nvPr>
            <p:ph type="title"/>
          </p:nvPr>
        </p:nvSpPr>
        <p:spPr>
          <a:xfrm>
            <a:off x="960000" y="720000"/>
            <a:ext cx="10272000" cy="763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40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297" name="Google Shape;297;p29"/>
          <p:cNvSpPr txBox="1">
            <a:spLocks noGrp="1"/>
          </p:cNvSpPr>
          <p:nvPr>
            <p:ph type="body" idx="1"/>
          </p:nvPr>
        </p:nvSpPr>
        <p:spPr>
          <a:xfrm>
            <a:off x="960000" y="1483600"/>
            <a:ext cx="10272000" cy="3121200"/>
          </a:xfrm>
          <a:prstGeom prst="rect">
            <a:avLst/>
          </a:prstGeom>
        </p:spPr>
        <p:txBody>
          <a:bodyPr spcFirstLastPara="1" wrap="square" lIns="91425" tIns="91425" rIns="91425" bIns="91425" anchor="t" anchorCtr="0">
            <a:noAutofit/>
          </a:bodyPr>
          <a:lstStyle>
            <a:lvl1pPr marL="609585" lvl="0" indent="-423323" rtl="0">
              <a:lnSpc>
                <a:spcPct val="100000"/>
              </a:lnSpc>
              <a:spcBef>
                <a:spcPts val="0"/>
              </a:spcBef>
              <a:spcAft>
                <a:spcPts val="0"/>
              </a:spcAft>
              <a:buClr>
                <a:schemeClr val="accent2"/>
              </a:buClr>
              <a:buSzPts val="1400"/>
              <a:buChar char="●"/>
              <a:defRPr sz="1733"/>
            </a:lvl1pPr>
            <a:lvl2pPr marL="1219170" lvl="1" indent="-423323" rtl="0">
              <a:lnSpc>
                <a:spcPct val="115000"/>
              </a:lnSpc>
              <a:spcBef>
                <a:spcPts val="1333"/>
              </a:spcBef>
              <a:spcAft>
                <a:spcPts val="0"/>
              </a:spcAft>
              <a:buClr>
                <a:srgbClr val="434343"/>
              </a:buClr>
              <a:buSzPts val="1400"/>
              <a:buChar char="○"/>
              <a:defRPr>
                <a:solidFill>
                  <a:srgbClr val="434343"/>
                </a:solidFill>
              </a:defRPr>
            </a:lvl2pPr>
            <a:lvl3pPr marL="1828754" lvl="2" indent="-423323" rtl="0">
              <a:lnSpc>
                <a:spcPct val="115000"/>
              </a:lnSpc>
              <a:spcBef>
                <a:spcPts val="0"/>
              </a:spcBef>
              <a:spcAft>
                <a:spcPts val="0"/>
              </a:spcAft>
              <a:buClr>
                <a:srgbClr val="434343"/>
              </a:buClr>
              <a:buSzPts val="1400"/>
              <a:buChar char="■"/>
              <a:defRPr>
                <a:solidFill>
                  <a:srgbClr val="434343"/>
                </a:solidFill>
              </a:defRPr>
            </a:lvl3pPr>
            <a:lvl4pPr marL="2438339" lvl="3" indent="-423323" rtl="0">
              <a:lnSpc>
                <a:spcPct val="115000"/>
              </a:lnSpc>
              <a:spcBef>
                <a:spcPts val="0"/>
              </a:spcBef>
              <a:spcAft>
                <a:spcPts val="0"/>
              </a:spcAft>
              <a:buClr>
                <a:srgbClr val="434343"/>
              </a:buClr>
              <a:buSzPts val="1400"/>
              <a:buChar char="●"/>
              <a:defRPr>
                <a:solidFill>
                  <a:srgbClr val="434343"/>
                </a:solidFill>
              </a:defRPr>
            </a:lvl4pPr>
            <a:lvl5pPr marL="3047924" lvl="4" indent="-423323" rtl="0">
              <a:lnSpc>
                <a:spcPct val="115000"/>
              </a:lnSpc>
              <a:spcBef>
                <a:spcPts val="0"/>
              </a:spcBef>
              <a:spcAft>
                <a:spcPts val="0"/>
              </a:spcAft>
              <a:buClr>
                <a:srgbClr val="434343"/>
              </a:buClr>
              <a:buSzPts val="1400"/>
              <a:buChar char="○"/>
              <a:defRPr>
                <a:solidFill>
                  <a:srgbClr val="434343"/>
                </a:solidFill>
              </a:defRPr>
            </a:lvl5pPr>
            <a:lvl6pPr marL="3657509" lvl="5" indent="-423323" rtl="0">
              <a:lnSpc>
                <a:spcPct val="115000"/>
              </a:lnSpc>
              <a:spcBef>
                <a:spcPts val="0"/>
              </a:spcBef>
              <a:spcAft>
                <a:spcPts val="0"/>
              </a:spcAft>
              <a:buClr>
                <a:srgbClr val="434343"/>
              </a:buClr>
              <a:buSzPts val="1400"/>
              <a:buChar char="■"/>
              <a:defRPr>
                <a:solidFill>
                  <a:srgbClr val="434343"/>
                </a:solidFill>
              </a:defRPr>
            </a:lvl6pPr>
            <a:lvl7pPr marL="4267093" lvl="6" indent="-423323" rtl="0">
              <a:lnSpc>
                <a:spcPct val="115000"/>
              </a:lnSpc>
              <a:spcBef>
                <a:spcPts val="0"/>
              </a:spcBef>
              <a:spcAft>
                <a:spcPts val="0"/>
              </a:spcAft>
              <a:buClr>
                <a:srgbClr val="434343"/>
              </a:buClr>
              <a:buSzPts val="1400"/>
              <a:buChar char="●"/>
              <a:defRPr>
                <a:solidFill>
                  <a:srgbClr val="434343"/>
                </a:solidFill>
              </a:defRPr>
            </a:lvl7pPr>
            <a:lvl8pPr marL="4876678" lvl="7" indent="-423323" rtl="0">
              <a:lnSpc>
                <a:spcPct val="115000"/>
              </a:lnSpc>
              <a:spcBef>
                <a:spcPts val="0"/>
              </a:spcBef>
              <a:spcAft>
                <a:spcPts val="0"/>
              </a:spcAft>
              <a:buClr>
                <a:srgbClr val="434343"/>
              </a:buClr>
              <a:buSzPts val="1400"/>
              <a:buChar char="○"/>
              <a:defRPr>
                <a:solidFill>
                  <a:srgbClr val="434343"/>
                </a:solidFill>
              </a:defRPr>
            </a:lvl8pPr>
            <a:lvl9pPr marL="5486263" lvl="8" indent="-423323" rtl="0">
              <a:lnSpc>
                <a:spcPct val="115000"/>
              </a:lnSpc>
              <a:spcBef>
                <a:spcPts val="0"/>
              </a:spcBef>
              <a:spcAft>
                <a:spcPts val="0"/>
              </a:spcAft>
              <a:buClr>
                <a:srgbClr val="434343"/>
              </a:buClr>
              <a:buSzPts val="1400"/>
              <a:buChar char="■"/>
              <a:defRPr>
                <a:solidFill>
                  <a:srgbClr val="434343"/>
                </a:solidFill>
              </a:defRPr>
            </a:lvl9pPr>
          </a:lstStyle>
          <a:p>
            <a:endParaRPr/>
          </a:p>
        </p:txBody>
      </p:sp>
      <p:sp>
        <p:nvSpPr>
          <p:cNvPr id="298" name="Google Shape;298;p29"/>
          <p:cNvSpPr/>
          <p:nvPr/>
        </p:nvSpPr>
        <p:spPr>
          <a:xfrm rot="-5400000" flipH="1">
            <a:off x="-874481" y="-543085"/>
            <a:ext cx="2151977" cy="1901415"/>
          </a:xfrm>
          <a:custGeom>
            <a:avLst/>
            <a:gdLst/>
            <a:ahLst/>
            <a:cxnLst/>
            <a:rect l="l" t="t" r="r" b="b"/>
            <a:pathLst>
              <a:path w="51454" h="45463" extrusionOk="0">
                <a:moveTo>
                  <a:pt x="18743" y="1"/>
                </a:moveTo>
                <a:cubicBezTo>
                  <a:pt x="17752" y="1"/>
                  <a:pt x="16763" y="15"/>
                  <a:pt x="15776" y="39"/>
                </a:cubicBezTo>
                <a:cubicBezTo>
                  <a:pt x="10805" y="155"/>
                  <a:pt x="5850" y="619"/>
                  <a:pt x="929" y="1414"/>
                </a:cubicBezTo>
                <a:cubicBezTo>
                  <a:pt x="1" y="1563"/>
                  <a:pt x="17" y="2590"/>
                  <a:pt x="547" y="3121"/>
                </a:cubicBezTo>
                <a:cubicBezTo>
                  <a:pt x="929" y="7595"/>
                  <a:pt x="1243" y="12069"/>
                  <a:pt x="1475" y="16543"/>
                </a:cubicBezTo>
                <a:cubicBezTo>
                  <a:pt x="1520" y="17196"/>
                  <a:pt x="1989" y="17570"/>
                  <a:pt x="2574" y="17570"/>
                </a:cubicBezTo>
                <a:cubicBezTo>
                  <a:pt x="2643" y="17570"/>
                  <a:pt x="2713" y="17564"/>
                  <a:pt x="2784" y="17554"/>
                </a:cubicBezTo>
                <a:cubicBezTo>
                  <a:pt x="7275" y="16858"/>
                  <a:pt x="11783" y="16228"/>
                  <a:pt x="16323" y="16112"/>
                </a:cubicBezTo>
                <a:cubicBezTo>
                  <a:pt x="17030" y="16095"/>
                  <a:pt x="17756" y="16079"/>
                  <a:pt x="18492" y="16079"/>
                </a:cubicBezTo>
                <a:cubicBezTo>
                  <a:pt x="21898" y="16079"/>
                  <a:pt x="25505" y="16413"/>
                  <a:pt x="28271" y="18416"/>
                </a:cubicBezTo>
                <a:cubicBezTo>
                  <a:pt x="29779" y="19526"/>
                  <a:pt x="30939" y="21166"/>
                  <a:pt x="31104" y="23056"/>
                </a:cubicBezTo>
                <a:cubicBezTo>
                  <a:pt x="31303" y="25110"/>
                  <a:pt x="30226" y="26734"/>
                  <a:pt x="28619" y="27894"/>
                </a:cubicBezTo>
                <a:cubicBezTo>
                  <a:pt x="25553" y="30131"/>
                  <a:pt x="21642" y="30744"/>
                  <a:pt x="17947" y="30844"/>
                </a:cubicBezTo>
                <a:cubicBezTo>
                  <a:pt x="17430" y="30858"/>
                  <a:pt x="16913" y="30864"/>
                  <a:pt x="16396" y="30864"/>
                </a:cubicBezTo>
                <a:cubicBezTo>
                  <a:pt x="14199" y="30864"/>
                  <a:pt x="12007" y="30761"/>
                  <a:pt x="9819" y="30761"/>
                </a:cubicBezTo>
                <a:cubicBezTo>
                  <a:pt x="7660" y="30761"/>
                  <a:pt x="5504" y="30861"/>
                  <a:pt x="3348" y="31258"/>
                </a:cubicBezTo>
                <a:cubicBezTo>
                  <a:pt x="2900" y="31341"/>
                  <a:pt x="2602" y="31822"/>
                  <a:pt x="2602" y="32252"/>
                </a:cubicBezTo>
                <a:lnTo>
                  <a:pt x="2254" y="43189"/>
                </a:lnTo>
                <a:cubicBezTo>
                  <a:pt x="2224" y="43860"/>
                  <a:pt x="2731" y="44196"/>
                  <a:pt x="3244" y="44196"/>
                </a:cubicBezTo>
                <a:cubicBezTo>
                  <a:pt x="3301" y="44196"/>
                  <a:pt x="3358" y="44192"/>
                  <a:pt x="3414" y="44183"/>
                </a:cubicBezTo>
                <a:cubicBezTo>
                  <a:pt x="3464" y="44200"/>
                  <a:pt x="3497" y="44200"/>
                  <a:pt x="3547" y="44217"/>
                </a:cubicBezTo>
                <a:cubicBezTo>
                  <a:pt x="8278" y="44933"/>
                  <a:pt x="13084" y="45462"/>
                  <a:pt x="17880" y="45462"/>
                </a:cubicBezTo>
                <a:cubicBezTo>
                  <a:pt x="21297" y="45462"/>
                  <a:pt x="24710" y="45193"/>
                  <a:pt x="28088" y="44531"/>
                </a:cubicBezTo>
                <a:cubicBezTo>
                  <a:pt x="35512" y="43057"/>
                  <a:pt x="42588" y="39610"/>
                  <a:pt x="46830" y="33114"/>
                </a:cubicBezTo>
                <a:cubicBezTo>
                  <a:pt x="50807" y="27033"/>
                  <a:pt x="51453" y="19161"/>
                  <a:pt x="48189" y="12632"/>
                </a:cubicBezTo>
                <a:cubicBezTo>
                  <a:pt x="44759" y="5772"/>
                  <a:pt x="37401" y="2143"/>
                  <a:pt x="30160" y="867"/>
                </a:cubicBezTo>
                <a:cubicBezTo>
                  <a:pt x="26397" y="209"/>
                  <a:pt x="22561" y="1"/>
                  <a:pt x="18743" y="1"/>
                </a:cubicBezTo>
                <a:close/>
              </a:path>
            </a:pathLst>
          </a:custGeom>
          <a:solidFill>
            <a:schemeClr val="accen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99" name="Google Shape;299;p29"/>
          <p:cNvSpPr/>
          <p:nvPr/>
        </p:nvSpPr>
        <p:spPr>
          <a:xfrm flipH="1">
            <a:off x="11595896" y="4589905"/>
            <a:ext cx="685057" cy="930152"/>
          </a:xfrm>
          <a:custGeom>
            <a:avLst/>
            <a:gdLst/>
            <a:ahLst/>
            <a:cxnLst/>
            <a:rect l="l" t="t" r="r" b="b"/>
            <a:pathLst>
              <a:path w="23582" h="32019" extrusionOk="0">
                <a:moveTo>
                  <a:pt x="1443" y="0"/>
                </a:moveTo>
                <a:cubicBezTo>
                  <a:pt x="878" y="0"/>
                  <a:pt x="414" y="425"/>
                  <a:pt x="382" y="978"/>
                </a:cubicBezTo>
                <a:cubicBezTo>
                  <a:pt x="100" y="7441"/>
                  <a:pt x="117" y="26978"/>
                  <a:pt x="1" y="30309"/>
                </a:cubicBezTo>
                <a:cubicBezTo>
                  <a:pt x="1" y="30773"/>
                  <a:pt x="282" y="31187"/>
                  <a:pt x="730" y="31336"/>
                </a:cubicBezTo>
                <a:cubicBezTo>
                  <a:pt x="2337" y="31798"/>
                  <a:pt x="3906" y="32019"/>
                  <a:pt x="5425" y="32019"/>
                </a:cubicBezTo>
                <a:cubicBezTo>
                  <a:pt x="11204" y="32019"/>
                  <a:pt x="16269" y="28830"/>
                  <a:pt x="20035" y="23647"/>
                </a:cubicBezTo>
                <a:cubicBezTo>
                  <a:pt x="23581" y="18759"/>
                  <a:pt x="23532" y="13754"/>
                  <a:pt x="20367" y="9479"/>
                </a:cubicBezTo>
                <a:cubicBezTo>
                  <a:pt x="15196" y="2503"/>
                  <a:pt x="8817" y="581"/>
                  <a:pt x="1476" y="1"/>
                </a:cubicBezTo>
                <a:cubicBezTo>
                  <a:pt x="1465" y="0"/>
                  <a:pt x="1454" y="0"/>
                  <a:pt x="1443" y="0"/>
                </a:cubicBezTo>
                <a:close/>
              </a:path>
            </a:pathLst>
          </a:custGeom>
          <a:solidFill>
            <a:schemeClr val="accen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00" name="Google Shape;300;p29"/>
          <p:cNvSpPr/>
          <p:nvPr/>
        </p:nvSpPr>
        <p:spPr>
          <a:xfrm rot="-5276572" flipH="1">
            <a:off x="11595727" y="4257798"/>
            <a:ext cx="1218659" cy="1501580"/>
          </a:xfrm>
          <a:custGeom>
            <a:avLst/>
            <a:gdLst/>
            <a:ahLst/>
            <a:cxnLst/>
            <a:rect l="l" t="t" r="r" b="b"/>
            <a:pathLst>
              <a:path w="38827" h="47841" fill="none" extrusionOk="0">
                <a:moveTo>
                  <a:pt x="863" y="42257"/>
                </a:moveTo>
                <a:cubicBezTo>
                  <a:pt x="432" y="35545"/>
                  <a:pt x="1" y="28768"/>
                  <a:pt x="1244" y="22156"/>
                </a:cubicBezTo>
                <a:cubicBezTo>
                  <a:pt x="2470" y="15544"/>
                  <a:pt x="5536" y="9048"/>
                  <a:pt x="10921" y="5022"/>
                </a:cubicBezTo>
                <a:cubicBezTo>
                  <a:pt x="16290" y="995"/>
                  <a:pt x="24195" y="1"/>
                  <a:pt x="29746" y="3779"/>
                </a:cubicBezTo>
                <a:cubicBezTo>
                  <a:pt x="32629" y="5734"/>
                  <a:pt x="34684" y="8767"/>
                  <a:pt x="35927" y="12015"/>
                </a:cubicBezTo>
                <a:cubicBezTo>
                  <a:pt x="37186" y="15279"/>
                  <a:pt x="37716" y="18759"/>
                  <a:pt x="38031" y="22239"/>
                </a:cubicBezTo>
                <a:cubicBezTo>
                  <a:pt x="38827" y="30773"/>
                  <a:pt x="38479" y="39390"/>
                  <a:pt x="36971" y="47841"/>
                </a:cubicBezTo>
              </a:path>
            </a:pathLst>
          </a:custGeom>
          <a:noFill/>
          <a:ln w="15750" cap="flat" cmpd="sng">
            <a:solidFill>
              <a:schemeClr val="dk1"/>
            </a:solidFill>
            <a:prstDash val="solid"/>
            <a:miter lim="16571"/>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01" name="Google Shape;301;p29"/>
          <p:cNvSpPr/>
          <p:nvPr/>
        </p:nvSpPr>
        <p:spPr>
          <a:xfrm rot="10800000">
            <a:off x="1221666" y="-1101552"/>
            <a:ext cx="1435305" cy="1768523"/>
          </a:xfrm>
          <a:custGeom>
            <a:avLst/>
            <a:gdLst/>
            <a:ahLst/>
            <a:cxnLst/>
            <a:rect l="l" t="t" r="r" b="b"/>
            <a:pathLst>
              <a:path w="38827" h="47841" fill="none" extrusionOk="0">
                <a:moveTo>
                  <a:pt x="863" y="42257"/>
                </a:moveTo>
                <a:cubicBezTo>
                  <a:pt x="432" y="35545"/>
                  <a:pt x="1" y="28768"/>
                  <a:pt x="1244" y="22156"/>
                </a:cubicBezTo>
                <a:cubicBezTo>
                  <a:pt x="2470" y="15544"/>
                  <a:pt x="5536" y="9048"/>
                  <a:pt x="10921" y="5022"/>
                </a:cubicBezTo>
                <a:cubicBezTo>
                  <a:pt x="16290" y="995"/>
                  <a:pt x="24195" y="1"/>
                  <a:pt x="29746" y="3779"/>
                </a:cubicBezTo>
                <a:cubicBezTo>
                  <a:pt x="32629" y="5734"/>
                  <a:pt x="34684" y="8767"/>
                  <a:pt x="35927" y="12015"/>
                </a:cubicBezTo>
                <a:cubicBezTo>
                  <a:pt x="37186" y="15279"/>
                  <a:pt x="37716" y="18759"/>
                  <a:pt x="38031" y="22239"/>
                </a:cubicBezTo>
                <a:cubicBezTo>
                  <a:pt x="38827" y="30773"/>
                  <a:pt x="38479" y="39390"/>
                  <a:pt x="36971" y="47841"/>
                </a:cubicBezTo>
              </a:path>
            </a:pathLst>
          </a:custGeom>
          <a:noFill/>
          <a:ln w="15750" cap="flat" cmpd="sng">
            <a:solidFill>
              <a:schemeClr val="dk1"/>
            </a:solidFill>
            <a:prstDash val="solid"/>
            <a:miter lim="16571"/>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2369755012"/>
      </p:ext>
    </p:extLst>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matchingName="Title and two columns 2">
  <p:cSld name="Title and two columns 2">
    <p:spTree>
      <p:nvGrpSpPr>
        <p:cNvPr id="1" name="Shape 302"/>
        <p:cNvGrpSpPr/>
        <p:nvPr/>
      </p:nvGrpSpPr>
      <p:grpSpPr>
        <a:xfrm>
          <a:off x="0" y="0"/>
          <a:ext cx="0" cy="0"/>
          <a:chOff x="0" y="0"/>
          <a:chExt cx="0" cy="0"/>
        </a:xfrm>
      </p:grpSpPr>
      <p:sp>
        <p:nvSpPr>
          <p:cNvPr id="303" name="Google Shape;303;p30"/>
          <p:cNvSpPr/>
          <p:nvPr/>
        </p:nvSpPr>
        <p:spPr>
          <a:xfrm rot="5400000">
            <a:off x="8942818" y="-589758"/>
            <a:ext cx="1837593" cy="1623635"/>
          </a:xfrm>
          <a:custGeom>
            <a:avLst/>
            <a:gdLst/>
            <a:ahLst/>
            <a:cxnLst/>
            <a:rect l="l" t="t" r="r" b="b"/>
            <a:pathLst>
              <a:path w="51454" h="45463" extrusionOk="0">
                <a:moveTo>
                  <a:pt x="18743" y="1"/>
                </a:moveTo>
                <a:cubicBezTo>
                  <a:pt x="17752" y="1"/>
                  <a:pt x="16763" y="15"/>
                  <a:pt x="15776" y="39"/>
                </a:cubicBezTo>
                <a:cubicBezTo>
                  <a:pt x="10805" y="155"/>
                  <a:pt x="5850" y="619"/>
                  <a:pt x="929" y="1414"/>
                </a:cubicBezTo>
                <a:cubicBezTo>
                  <a:pt x="1" y="1563"/>
                  <a:pt x="17" y="2590"/>
                  <a:pt x="547" y="3121"/>
                </a:cubicBezTo>
                <a:cubicBezTo>
                  <a:pt x="929" y="7595"/>
                  <a:pt x="1243" y="12069"/>
                  <a:pt x="1475" y="16543"/>
                </a:cubicBezTo>
                <a:cubicBezTo>
                  <a:pt x="1520" y="17196"/>
                  <a:pt x="1989" y="17570"/>
                  <a:pt x="2574" y="17570"/>
                </a:cubicBezTo>
                <a:cubicBezTo>
                  <a:pt x="2643" y="17570"/>
                  <a:pt x="2713" y="17564"/>
                  <a:pt x="2784" y="17554"/>
                </a:cubicBezTo>
                <a:cubicBezTo>
                  <a:pt x="7275" y="16858"/>
                  <a:pt x="11783" y="16228"/>
                  <a:pt x="16323" y="16112"/>
                </a:cubicBezTo>
                <a:cubicBezTo>
                  <a:pt x="17030" y="16095"/>
                  <a:pt x="17756" y="16079"/>
                  <a:pt x="18492" y="16079"/>
                </a:cubicBezTo>
                <a:cubicBezTo>
                  <a:pt x="21898" y="16079"/>
                  <a:pt x="25505" y="16413"/>
                  <a:pt x="28271" y="18416"/>
                </a:cubicBezTo>
                <a:cubicBezTo>
                  <a:pt x="29779" y="19526"/>
                  <a:pt x="30939" y="21166"/>
                  <a:pt x="31104" y="23056"/>
                </a:cubicBezTo>
                <a:cubicBezTo>
                  <a:pt x="31303" y="25110"/>
                  <a:pt x="30226" y="26734"/>
                  <a:pt x="28619" y="27894"/>
                </a:cubicBezTo>
                <a:cubicBezTo>
                  <a:pt x="25553" y="30131"/>
                  <a:pt x="21642" y="30744"/>
                  <a:pt x="17947" y="30844"/>
                </a:cubicBezTo>
                <a:cubicBezTo>
                  <a:pt x="17430" y="30858"/>
                  <a:pt x="16913" y="30864"/>
                  <a:pt x="16396" y="30864"/>
                </a:cubicBezTo>
                <a:cubicBezTo>
                  <a:pt x="14199" y="30864"/>
                  <a:pt x="12007" y="30761"/>
                  <a:pt x="9819" y="30761"/>
                </a:cubicBezTo>
                <a:cubicBezTo>
                  <a:pt x="7660" y="30761"/>
                  <a:pt x="5504" y="30861"/>
                  <a:pt x="3348" y="31258"/>
                </a:cubicBezTo>
                <a:cubicBezTo>
                  <a:pt x="2900" y="31341"/>
                  <a:pt x="2602" y="31822"/>
                  <a:pt x="2602" y="32252"/>
                </a:cubicBezTo>
                <a:lnTo>
                  <a:pt x="2254" y="43189"/>
                </a:lnTo>
                <a:cubicBezTo>
                  <a:pt x="2224" y="43860"/>
                  <a:pt x="2731" y="44196"/>
                  <a:pt x="3244" y="44196"/>
                </a:cubicBezTo>
                <a:cubicBezTo>
                  <a:pt x="3301" y="44196"/>
                  <a:pt x="3358" y="44192"/>
                  <a:pt x="3414" y="44183"/>
                </a:cubicBezTo>
                <a:cubicBezTo>
                  <a:pt x="3464" y="44200"/>
                  <a:pt x="3497" y="44200"/>
                  <a:pt x="3547" y="44217"/>
                </a:cubicBezTo>
                <a:cubicBezTo>
                  <a:pt x="8278" y="44933"/>
                  <a:pt x="13084" y="45462"/>
                  <a:pt x="17880" y="45462"/>
                </a:cubicBezTo>
                <a:cubicBezTo>
                  <a:pt x="21297" y="45462"/>
                  <a:pt x="24710" y="45193"/>
                  <a:pt x="28088" y="44531"/>
                </a:cubicBezTo>
                <a:cubicBezTo>
                  <a:pt x="35512" y="43057"/>
                  <a:pt x="42588" y="39610"/>
                  <a:pt x="46830" y="33114"/>
                </a:cubicBezTo>
                <a:cubicBezTo>
                  <a:pt x="50807" y="27033"/>
                  <a:pt x="51453" y="19161"/>
                  <a:pt x="48189" y="12632"/>
                </a:cubicBezTo>
                <a:cubicBezTo>
                  <a:pt x="44759" y="5772"/>
                  <a:pt x="37401" y="2143"/>
                  <a:pt x="30160" y="867"/>
                </a:cubicBezTo>
                <a:cubicBezTo>
                  <a:pt x="26397" y="209"/>
                  <a:pt x="22561" y="1"/>
                  <a:pt x="18743" y="1"/>
                </a:cubicBezTo>
                <a:close/>
              </a:path>
            </a:pathLst>
          </a:custGeom>
          <a:solidFill>
            <a:schemeClr val="l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04" name="Google Shape;304;p30"/>
          <p:cNvSpPr txBox="1">
            <a:spLocks noGrp="1"/>
          </p:cNvSpPr>
          <p:nvPr>
            <p:ph type="subTitle" idx="1"/>
          </p:nvPr>
        </p:nvSpPr>
        <p:spPr>
          <a:xfrm>
            <a:off x="960000" y="2024067"/>
            <a:ext cx="4985600" cy="2882000"/>
          </a:xfrm>
          <a:prstGeom prst="rect">
            <a:avLst/>
          </a:prstGeom>
          <a:noFill/>
          <a:ln>
            <a:noFill/>
          </a:ln>
        </p:spPr>
        <p:txBody>
          <a:bodyPr spcFirstLastPara="1" wrap="square" lIns="91425" tIns="91425" rIns="91425" bIns="91425" anchor="t" anchorCtr="0">
            <a:noAutofit/>
          </a:bodyPr>
          <a:lstStyle>
            <a:lvl1pPr lvl="0" rtl="0">
              <a:lnSpc>
                <a:spcPct val="100000"/>
              </a:lnSpc>
              <a:spcBef>
                <a:spcPts val="0"/>
              </a:spcBef>
              <a:spcAft>
                <a:spcPts val="0"/>
              </a:spcAft>
              <a:buClr>
                <a:schemeClr val="accent2"/>
              </a:buClr>
              <a:buSzPts val="1400"/>
              <a:buChar char="●"/>
              <a:defRPr sz="1733">
                <a:solidFill>
                  <a:schemeClr val="dk1"/>
                </a:solidFill>
                <a:latin typeface="Roboto Slab"/>
                <a:ea typeface="Roboto Slab"/>
                <a:cs typeface="Roboto Slab"/>
                <a:sym typeface="Roboto Slab"/>
              </a:defRPr>
            </a:lvl1pPr>
            <a:lvl2pPr lvl="1" algn="ctr" rtl="0">
              <a:lnSpc>
                <a:spcPct val="100000"/>
              </a:lnSpc>
              <a:spcBef>
                <a:spcPts val="0"/>
              </a:spcBef>
              <a:spcAft>
                <a:spcPts val="0"/>
              </a:spcAft>
              <a:buSzPts val="1400"/>
              <a:buChar char="○"/>
              <a:defRPr/>
            </a:lvl2pPr>
            <a:lvl3pPr lvl="2" algn="ctr" rtl="0">
              <a:lnSpc>
                <a:spcPct val="100000"/>
              </a:lnSpc>
              <a:spcBef>
                <a:spcPts val="0"/>
              </a:spcBef>
              <a:spcAft>
                <a:spcPts val="0"/>
              </a:spcAft>
              <a:buSzPts val="1400"/>
              <a:buChar char="■"/>
              <a:defRPr/>
            </a:lvl3pPr>
            <a:lvl4pPr lvl="3" algn="ctr" rtl="0">
              <a:lnSpc>
                <a:spcPct val="100000"/>
              </a:lnSpc>
              <a:spcBef>
                <a:spcPts val="0"/>
              </a:spcBef>
              <a:spcAft>
                <a:spcPts val="0"/>
              </a:spcAft>
              <a:buSzPts val="1400"/>
              <a:buChar char="●"/>
              <a:defRPr/>
            </a:lvl4pPr>
            <a:lvl5pPr lvl="4" algn="ctr" rtl="0">
              <a:lnSpc>
                <a:spcPct val="100000"/>
              </a:lnSpc>
              <a:spcBef>
                <a:spcPts val="0"/>
              </a:spcBef>
              <a:spcAft>
                <a:spcPts val="0"/>
              </a:spcAft>
              <a:buSzPts val="1400"/>
              <a:buChar char="○"/>
              <a:defRPr/>
            </a:lvl5pPr>
            <a:lvl6pPr lvl="5" algn="ctr" rtl="0">
              <a:lnSpc>
                <a:spcPct val="100000"/>
              </a:lnSpc>
              <a:spcBef>
                <a:spcPts val="0"/>
              </a:spcBef>
              <a:spcAft>
                <a:spcPts val="0"/>
              </a:spcAft>
              <a:buSzPts val="1400"/>
              <a:buChar char="■"/>
              <a:defRPr/>
            </a:lvl6pPr>
            <a:lvl7pPr lvl="6" algn="ctr" rtl="0">
              <a:lnSpc>
                <a:spcPct val="100000"/>
              </a:lnSpc>
              <a:spcBef>
                <a:spcPts val="0"/>
              </a:spcBef>
              <a:spcAft>
                <a:spcPts val="0"/>
              </a:spcAft>
              <a:buSzPts val="1400"/>
              <a:buChar char="●"/>
              <a:defRPr/>
            </a:lvl7pPr>
            <a:lvl8pPr lvl="7" algn="ctr" rtl="0">
              <a:lnSpc>
                <a:spcPct val="100000"/>
              </a:lnSpc>
              <a:spcBef>
                <a:spcPts val="0"/>
              </a:spcBef>
              <a:spcAft>
                <a:spcPts val="0"/>
              </a:spcAft>
              <a:buSzPts val="1400"/>
              <a:buChar char="○"/>
              <a:defRPr/>
            </a:lvl8pPr>
            <a:lvl9pPr lvl="8" algn="ctr" rtl="0">
              <a:lnSpc>
                <a:spcPct val="100000"/>
              </a:lnSpc>
              <a:spcBef>
                <a:spcPts val="0"/>
              </a:spcBef>
              <a:spcAft>
                <a:spcPts val="0"/>
              </a:spcAft>
              <a:buSzPts val="1400"/>
              <a:buChar char="■"/>
              <a:defRPr/>
            </a:lvl9pPr>
          </a:lstStyle>
          <a:p>
            <a:endParaRPr/>
          </a:p>
        </p:txBody>
      </p:sp>
      <p:sp>
        <p:nvSpPr>
          <p:cNvPr id="305" name="Google Shape;305;p30"/>
          <p:cNvSpPr txBox="1">
            <a:spLocks noGrp="1"/>
          </p:cNvSpPr>
          <p:nvPr>
            <p:ph type="subTitle" idx="2"/>
          </p:nvPr>
        </p:nvSpPr>
        <p:spPr>
          <a:xfrm>
            <a:off x="6246433" y="2024067"/>
            <a:ext cx="4985600" cy="2882000"/>
          </a:xfrm>
          <a:prstGeom prst="rect">
            <a:avLst/>
          </a:prstGeom>
          <a:noFill/>
          <a:ln>
            <a:noFill/>
          </a:ln>
        </p:spPr>
        <p:txBody>
          <a:bodyPr spcFirstLastPara="1" wrap="square" lIns="91425" tIns="91425" rIns="91425" bIns="91425" anchor="t" anchorCtr="0">
            <a:noAutofit/>
          </a:bodyPr>
          <a:lstStyle>
            <a:lvl1pPr lvl="0" rtl="0">
              <a:lnSpc>
                <a:spcPct val="100000"/>
              </a:lnSpc>
              <a:spcBef>
                <a:spcPts val="0"/>
              </a:spcBef>
              <a:spcAft>
                <a:spcPts val="0"/>
              </a:spcAft>
              <a:buClr>
                <a:schemeClr val="accent2"/>
              </a:buClr>
              <a:buSzPts val="1400"/>
              <a:buChar char="●"/>
              <a:defRPr sz="1733">
                <a:solidFill>
                  <a:schemeClr val="dk1"/>
                </a:solidFill>
                <a:latin typeface="Roboto Slab"/>
                <a:ea typeface="Roboto Slab"/>
                <a:cs typeface="Roboto Slab"/>
                <a:sym typeface="Roboto Slab"/>
              </a:defRPr>
            </a:lvl1pPr>
            <a:lvl2pPr lvl="1" algn="ctr" rtl="0">
              <a:lnSpc>
                <a:spcPct val="100000"/>
              </a:lnSpc>
              <a:spcBef>
                <a:spcPts val="0"/>
              </a:spcBef>
              <a:spcAft>
                <a:spcPts val="0"/>
              </a:spcAft>
              <a:buSzPts val="1400"/>
              <a:buChar char="○"/>
              <a:defRPr/>
            </a:lvl2pPr>
            <a:lvl3pPr lvl="2" algn="ctr" rtl="0">
              <a:lnSpc>
                <a:spcPct val="100000"/>
              </a:lnSpc>
              <a:spcBef>
                <a:spcPts val="0"/>
              </a:spcBef>
              <a:spcAft>
                <a:spcPts val="0"/>
              </a:spcAft>
              <a:buSzPts val="1400"/>
              <a:buChar char="■"/>
              <a:defRPr/>
            </a:lvl3pPr>
            <a:lvl4pPr lvl="3" algn="ctr" rtl="0">
              <a:lnSpc>
                <a:spcPct val="100000"/>
              </a:lnSpc>
              <a:spcBef>
                <a:spcPts val="0"/>
              </a:spcBef>
              <a:spcAft>
                <a:spcPts val="0"/>
              </a:spcAft>
              <a:buSzPts val="1400"/>
              <a:buChar char="●"/>
              <a:defRPr/>
            </a:lvl4pPr>
            <a:lvl5pPr lvl="4" algn="ctr" rtl="0">
              <a:lnSpc>
                <a:spcPct val="100000"/>
              </a:lnSpc>
              <a:spcBef>
                <a:spcPts val="0"/>
              </a:spcBef>
              <a:spcAft>
                <a:spcPts val="0"/>
              </a:spcAft>
              <a:buSzPts val="1400"/>
              <a:buChar char="○"/>
              <a:defRPr/>
            </a:lvl5pPr>
            <a:lvl6pPr lvl="5" algn="ctr" rtl="0">
              <a:lnSpc>
                <a:spcPct val="100000"/>
              </a:lnSpc>
              <a:spcBef>
                <a:spcPts val="0"/>
              </a:spcBef>
              <a:spcAft>
                <a:spcPts val="0"/>
              </a:spcAft>
              <a:buSzPts val="1400"/>
              <a:buChar char="■"/>
              <a:defRPr/>
            </a:lvl6pPr>
            <a:lvl7pPr lvl="6" algn="ctr" rtl="0">
              <a:lnSpc>
                <a:spcPct val="100000"/>
              </a:lnSpc>
              <a:spcBef>
                <a:spcPts val="0"/>
              </a:spcBef>
              <a:spcAft>
                <a:spcPts val="0"/>
              </a:spcAft>
              <a:buSzPts val="1400"/>
              <a:buChar char="●"/>
              <a:defRPr/>
            </a:lvl7pPr>
            <a:lvl8pPr lvl="7" algn="ctr" rtl="0">
              <a:lnSpc>
                <a:spcPct val="100000"/>
              </a:lnSpc>
              <a:spcBef>
                <a:spcPts val="0"/>
              </a:spcBef>
              <a:spcAft>
                <a:spcPts val="0"/>
              </a:spcAft>
              <a:buSzPts val="1400"/>
              <a:buChar char="○"/>
              <a:defRPr/>
            </a:lvl8pPr>
            <a:lvl9pPr lvl="8" algn="ctr" rtl="0">
              <a:lnSpc>
                <a:spcPct val="100000"/>
              </a:lnSpc>
              <a:spcBef>
                <a:spcPts val="0"/>
              </a:spcBef>
              <a:spcAft>
                <a:spcPts val="0"/>
              </a:spcAft>
              <a:buSzPts val="1400"/>
              <a:buChar char="■"/>
              <a:defRPr/>
            </a:lvl9pPr>
          </a:lstStyle>
          <a:p>
            <a:endParaRPr/>
          </a:p>
        </p:txBody>
      </p:sp>
      <p:sp>
        <p:nvSpPr>
          <p:cNvPr id="306" name="Google Shape;306;p30"/>
          <p:cNvSpPr txBox="1">
            <a:spLocks noGrp="1"/>
          </p:cNvSpPr>
          <p:nvPr>
            <p:ph type="title"/>
          </p:nvPr>
        </p:nvSpPr>
        <p:spPr>
          <a:xfrm>
            <a:off x="960000" y="720000"/>
            <a:ext cx="10272000" cy="763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40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307" name="Google Shape;307;p30"/>
          <p:cNvSpPr/>
          <p:nvPr/>
        </p:nvSpPr>
        <p:spPr>
          <a:xfrm rot="5023203">
            <a:off x="10809910" y="-221024"/>
            <a:ext cx="726519" cy="986448"/>
          </a:xfrm>
          <a:custGeom>
            <a:avLst/>
            <a:gdLst/>
            <a:ahLst/>
            <a:cxnLst/>
            <a:rect l="l" t="t" r="r" b="b"/>
            <a:pathLst>
              <a:path w="23582" h="32019" extrusionOk="0">
                <a:moveTo>
                  <a:pt x="1443" y="0"/>
                </a:moveTo>
                <a:cubicBezTo>
                  <a:pt x="878" y="0"/>
                  <a:pt x="414" y="425"/>
                  <a:pt x="382" y="978"/>
                </a:cubicBezTo>
                <a:cubicBezTo>
                  <a:pt x="100" y="7441"/>
                  <a:pt x="117" y="26978"/>
                  <a:pt x="1" y="30309"/>
                </a:cubicBezTo>
                <a:cubicBezTo>
                  <a:pt x="1" y="30773"/>
                  <a:pt x="282" y="31187"/>
                  <a:pt x="730" y="31336"/>
                </a:cubicBezTo>
                <a:cubicBezTo>
                  <a:pt x="2337" y="31798"/>
                  <a:pt x="3906" y="32019"/>
                  <a:pt x="5425" y="32019"/>
                </a:cubicBezTo>
                <a:cubicBezTo>
                  <a:pt x="11204" y="32019"/>
                  <a:pt x="16269" y="28830"/>
                  <a:pt x="20035" y="23647"/>
                </a:cubicBezTo>
                <a:cubicBezTo>
                  <a:pt x="23581" y="18759"/>
                  <a:pt x="23532" y="13754"/>
                  <a:pt x="20367" y="9479"/>
                </a:cubicBezTo>
                <a:cubicBezTo>
                  <a:pt x="15196" y="2503"/>
                  <a:pt x="8817" y="581"/>
                  <a:pt x="1476" y="1"/>
                </a:cubicBezTo>
                <a:cubicBezTo>
                  <a:pt x="1465" y="0"/>
                  <a:pt x="1454" y="0"/>
                  <a:pt x="1443" y="0"/>
                </a:cubicBezTo>
                <a:close/>
              </a:path>
            </a:pathLst>
          </a:custGeom>
          <a:solidFill>
            <a:schemeClr val="accent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08" name="Google Shape;308;p30"/>
          <p:cNvSpPr/>
          <p:nvPr/>
        </p:nvSpPr>
        <p:spPr>
          <a:xfrm rot="10769932">
            <a:off x="10455444" y="-989485"/>
            <a:ext cx="1435360" cy="1768589"/>
          </a:xfrm>
          <a:custGeom>
            <a:avLst/>
            <a:gdLst/>
            <a:ahLst/>
            <a:cxnLst/>
            <a:rect l="l" t="t" r="r" b="b"/>
            <a:pathLst>
              <a:path w="38827" h="47841" fill="none" extrusionOk="0">
                <a:moveTo>
                  <a:pt x="863" y="42257"/>
                </a:moveTo>
                <a:cubicBezTo>
                  <a:pt x="432" y="35545"/>
                  <a:pt x="1" y="28768"/>
                  <a:pt x="1244" y="22156"/>
                </a:cubicBezTo>
                <a:cubicBezTo>
                  <a:pt x="2470" y="15544"/>
                  <a:pt x="5536" y="9048"/>
                  <a:pt x="10921" y="5022"/>
                </a:cubicBezTo>
                <a:cubicBezTo>
                  <a:pt x="16290" y="995"/>
                  <a:pt x="24195" y="1"/>
                  <a:pt x="29746" y="3779"/>
                </a:cubicBezTo>
                <a:cubicBezTo>
                  <a:pt x="32629" y="5734"/>
                  <a:pt x="34684" y="8767"/>
                  <a:pt x="35927" y="12015"/>
                </a:cubicBezTo>
                <a:cubicBezTo>
                  <a:pt x="37186" y="15279"/>
                  <a:pt x="37716" y="18759"/>
                  <a:pt x="38031" y="22239"/>
                </a:cubicBezTo>
                <a:cubicBezTo>
                  <a:pt x="38827" y="30773"/>
                  <a:pt x="38479" y="39390"/>
                  <a:pt x="36971" y="47841"/>
                </a:cubicBezTo>
              </a:path>
            </a:pathLst>
          </a:custGeom>
          <a:noFill/>
          <a:ln w="15750" cap="flat" cmpd="sng">
            <a:solidFill>
              <a:schemeClr val="dk1"/>
            </a:solidFill>
            <a:prstDash val="solid"/>
            <a:miter lim="16571"/>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09" name="Google Shape;309;p30"/>
          <p:cNvSpPr/>
          <p:nvPr/>
        </p:nvSpPr>
        <p:spPr>
          <a:xfrm rot="-5400000">
            <a:off x="4564091" y="6054186"/>
            <a:ext cx="786067" cy="1067300"/>
          </a:xfrm>
          <a:custGeom>
            <a:avLst/>
            <a:gdLst/>
            <a:ahLst/>
            <a:cxnLst/>
            <a:rect l="l" t="t" r="r" b="b"/>
            <a:pathLst>
              <a:path w="23582" h="32019" extrusionOk="0">
                <a:moveTo>
                  <a:pt x="1443" y="0"/>
                </a:moveTo>
                <a:cubicBezTo>
                  <a:pt x="878" y="0"/>
                  <a:pt x="414" y="425"/>
                  <a:pt x="382" y="978"/>
                </a:cubicBezTo>
                <a:cubicBezTo>
                  <a:pt x="100" y="7441"/>
                  <a:pt x="117" y="26978"/>
                  <a:pt x="1" y="30309"/>
                </a:cubicBezTo>
                <a:cubicBezTo>
                  <a:pt x="1" y="30773"/>
                  <a:pt x="282" y="31187"/>
                  <a:pt x="730" y="31336"/>
                </a:cubicBezTo>
                <a:cubicBezTo>
                  <a:pt x="2337" y="31798"/>
                  <a:pt x="3906" y="32019"/>
                  <a:pt x="5425" y="32019"/>
                </a:cubicBezTo>
                <a:cubicBezTo>
                  <a:pt x="11204" y="32019"/>
                  <a:pt x="16269" y="28830"/>
                  <a:pt x="20035" y="23647"/>
                </a:cubicBezTo>
                <a:cubicBezTo>
                  <a:pt x="23581" y="18759"/>
                  <a:pt x="23532" y="13754"/>
                  <a:pt x="20367" y="9479"/>
                </a:cubicBezTo>
                <a:cubicBezTo>
                  <a:pt x="15196" y="2503"/>
                  <a:pt x="8817" y="581"/>
                  <a:pt x="1476" y="1"/>
                </a:cubicBezTo>
                <a:cubicBezTo>
                  <a:pt x="1465" y="0"/>
                  <a:pt x="1454" y="0"/>
                  <a:pt x="1443" y="0"/>
                </a:cubicBezTo>
                <a:close/>
              </a:path>
            </a:pathLst>
          </a:custGeom>
          <a:solidFill>
            <a:schemeClr val="accen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10" name="Google Shape;310;p30"/>
          <p:cNvSpPr/>
          <p:nvPr/>
        </p:nvSpPr>
        <p:spPr>
          <a:xfrm rot="-6692913">
            <a:off x="2868051" y="5323167"/>
            <a:ext cx="2411091" cy="3571569"/>
          </a:xfrm>
          <a:custGeom>
            <a:avLst/>
            <a:gdLst/>
            <a:ahLst/>
            <a:cxnLst/>
            <a:rect l="l" t="t" r="r" b="b"/>
            <a:pathLst>
              <a:path w="62970" h="93278" fill="none" extrusionOk="0">
                <a:moveTo>
                  <a:pt x="40384" y="0"/>
                </a:moveTo>
                <a:cubicBezTo>
                  <a:pt x="37152" y="6612"/>
                  <a:pt x="38296" y="15096"/>
                  <a:pt x="43151" y="20614"/>
                </a:cubicBezTo>
                <a:cubicBezTo>
                  <a:pt x="45836" y="23663"/>
                  <a:pt x="49415" y="25751"/>
                  <a:pt x="52795" y="28038"/>
                </a:cubicBezTo>
                <a:cubicBezTo>
                  <a:pt x="56159" y="30308"/>
                  <a:pt x="59490" y="32960"/>
                  <a:pt x="61230" y="36638"/>
                </a:cubicBezTo>
                <a:cubicBezTo>
                  <a:pt x="62970" y="40301"/>
                  <a:pt x="62688" y="45255"/>
                  <a:pt x="59540" y="47840"/>
                </a:cubicBezTo>
                <a:cubicBezTo>
                  <a:pt x="56242" y="50558"/>
                  <a:pt x="51304" y="49845"/>
                  <a:pt x="47459" y="51685"/>
                </a:cubicBezTo>
                <a:cubicBezTo>
                  <a:pt x="46001" y="52364"/>
                  <a:pt x="44626" y="53624"/>
                  <a:pt x="44576" y="55214"/>
                </a:cubicBezTo>
                <a:cubicBezTo>
                  <a:pt x="44543" y="56225"/>
                  <a:pt x="45024" y="57153"/>
                  <a:pt x="45554" y="58015"/>
                </a:cubicBezTo>
                <a:cubicBezTo>
                  <a:pt x="48023" y="62091"/>
                  <a:pt x="51503" y="65754"/>
                  <a:pt x="52431" y="70427"/>
                </a:cubicBezTo>
                <a:cubicBezTo>
                  <a:pt x="53674" y="76607"/>
                  <a:pt x="49945" y="82971"/>
                  <a:pt x="44742" y="86517"/>
                </a:cubicBezTo>
                <a:cubicBezTo>
                  <a:pt x="39555" y="90063"/>
                  <a:pt x="33126" y="91306"/>
                  <a:pt x="26862" y="92052"/>
                </a:cubicBezTo>
                <a:cubicBezTo>
                  <a:pt x="17947" y="93095"/>
                  <a:pt x="8965" y="93278"/>
                  <a:pt x="0" y="92598"/>
                </a:cubicBezTo>
              </a:path>
            </a:pathLst>
          </a:custGeom>
          <a:noFill/>
          <a:ln w="15750" cap="flat" cmpd="sng">
            <a:solidFill>
              <a:srgbClr val="0E1C30"/>
            </a:solidFill>
            <a:prstDash val="solid"/>
            <a:miter lim="16571"/>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11" name="Google Shape;311;p30"/>
          <p:cNvSpPr/>
          <p:nvPr/>
        </p:nvSpPr>
        <p:spPr>
          <a:xfrm rot="9973307">
            <a:off x="375786" y="6013182"/>
            <a:ext cx="3597393" cy="2943289"/>
          </a:xfrm>
          <a:custGeom>
            <a:avLst/>
            <a:gdLst/>
            <a:ahLst/>
            <a:cxnLst/>
            <a:rect l="l" t="t" r="r" b="b"/>
            <a:pathLst>
              <a:path w="40401" h="33055" extrusionOk="0">
                <a:moveTo>
                  <a:pt x="7436" y="1"/>
                </a:moveTo>
                <a:cubicBezTo>
                  <a:pt x="7202" y="1"/>
                  <a:pt x="6960" y="95"/>
                  <a:pt x="6744" y="317"/>
                </a:cubicBezTo>
                <a:cubicBezTo>
                  <a:pt x="1955" y="5355"/>
                  <a:pt x="0" y="12762"/>
                  <a:pt x="1624" y="19523"/>
                </a:cubicBezTo>
                <a:cubicBezTo>
                  <a:pt x="2519" y="23202"/>
                  <a:pt x="4441" y="26516"/>
                  <a:pt x="7573" y="28703"/>
                </a:cubicBezTo>
                <a:cubicBezTo>
                  <a:pt x="10920" y="31023"/>
                  <a:pt x="14798" y="32482"/>
                  <a:pt x="18858" y="32929"/>
                </a:cubicBezTo>
                <a:cubicBezTo>
                  <a:pt x="19601" y="33013"/>
                  <a:pt x="20349" y="33054"/>
                  <a:pt x="21096" y="33054"/>
                </a:cubicBezTo>
                <a:cubicBezTo>
                  <a:pt x="27744" y="33054"/>
                  <a:pt x="34359" y="29775"/>
                  <a:pt x="37666" y="23832"/>
                </a:cubicBezTo>
                <a:cubicBezTo>
                  <a:pt x="39555" y="20434"/>
                  <a:pt x="40367" y="16491"/>
                  <a:pt x="40384" y="12613"/>
                </a:cubicBezTo>
                <a:cubicBezTo>
                  <a:pt x="40400" y="9050"/>
                  <a:pt x="39737" y="4874"/>
                  <a:pt x="37219" y="2140"/>
                </a:cubicBezTo>
                <a:cubicBezTo>
                  <a:pt x="36202" y="1036"/>
                  <a:pt x="34710" y="862"/>
                  <a:pt x="33227" y="862"/>
                </a:cubicBezTo>
                <a:cubicBezTo>
                  <a:pt x="32544" y="862"/>
                  <a:pt x="31864" y="899"/>
                  <a:pt x="31233" y="899"/>
                </a:cubicBezTo>
                <a:cubicBezTo>
                  <a:pt x="31156" y="899"/>
                  <a:pt x="31080" y="899"/>
                  <a:pt x="31004" y="897"/>
                </a:cubicBezTo>
                <a:lnTo>
                  <a:pt x="23431" y="748"/>
                </a:lnTo>
                <a:lnTo>
                  <a:pt x="8269" y="450"/>
                </a:lnTo>
                <a:cubicBezTo>
                  <a:pt x="8067" y="181"/>
                  <a:pt x="7759" y="1"/>
                  <a:pt x="7436" y="1"/>
                </a:cubicBezTo>
                <a:close/>
              </a:path>
            </a:pathLst>
          </a:custGeom>
          <a:solidFill>
            <a:schemeClr val="accent4"/>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3401516047"/>
      </p:ext>
    </p:extLst>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matchingName="Thanks">
  <p:cSld name="Thanks">
    <p:spTree>
      <p:nvGrpSpPr>
        <p:cNvPr id="1" name="Shape 312"/>
        <p:cNvGrpSpPr/>
        <p:nvPr/>
      </p:nvGrpSpPr>
      <p:grpSpPr>
        <a:xfrm>
          <a:off x="0" y="0"/>
          <a:ext cx="0" cy="0"/>
          <a:chOff x="0" y="0"/>
          <a:chExt cx="0" cy="0"/>
        </a:xfrm>
      </p:grpSpPr>
      <p:sp>
        <p:nvSpPr>
          <p:cNvPr id="313" name="Google Shape;313;p31"/>
          <p:cNvSpPr txBox="1">
            <a:spLocks noGrp="1"/>
          </p:cNvSpPr>
          <p:nvPr>
            <p:ph type="ctrTitle"/>
          </p:nvPr>
        </p:nvSpPr>
        <p:spPr>
          <a:xfrm>
            <a:off x="960000" y="748128"/>
            <a:ext cx="5986000" cy="1330400"/>
          </a:xfrm>
          <a:prstGeom prst="rect">
            <a:avLst/>
          </a:prstGeom>
        </p:spPr>
        <p:txBody>
          <a:bodyPr spcFirstLastPara="1" wrap="square" lIns="91425" tIns="91425" rIns="91425" bIns="91425" anchor="ctr" anchorCtr="0">
            <a:noAutofit/>
          </a:bodyPr>
          <a:lstStyle>
            <a:lvl1pPr lvl="0" rtl="0">
              <a:spcBef>
                <a:spcPts val="0"/>
              </a:spcBef>
              <a:spcAft>
                <a:spcPts val="0"/>
              </a:spcAft>
              <a:buSzPts val="5200"/>
              <a:buNone/>
              <a:defRPr sz="9600"/>
            </a:lvl1pPr>
            <a:lvl2pPr lvl="1" algn="ctr" rtl="0">
              <a:spcBef>
                <a:spcPts val="0"/>
              </a:spcBef>
              <a:spcAft>
                <a:spcPts val="0"/>
              </a:spcAft>
              <a:buSzPts val="5200"/>
              <a:buNone/>
              <a:defRPr sz="6933"/>
            </a:lvl2pPr>
            <a:lvl3pPr lvl="2" algn="ctr" rtl="0">
              <a:spcBef>
                <a:spcPts val="0"/>
              </a:spcBef>
              <a:spcAft>
                <a:spcPts val="0"/>
              </a:spcAft>
              <a:buSzPts val="5200"/>
              <a:buNone/>
              <a:defRPr sz="6933"/>
            </a:lvl3pPr>
            <a:lvl4pPr lvl="3" algn="ctr" rtl="0">
              <a:spcBef>
                <a:spcPts val="0"/>
              </a:spcBef>
              <a:spcAft>
                <a:spcPts val="0"/>
              </a:spcAft>
              <a:buSzPts val="5200"/>
              <a:buNone/>
              <a:defRPr sz="6933"/>
            </a:lvl4pPr>
            <a:lvl5pPr lvl="4" algn="ctr" rtl="0">
              <a:spcBef>
                <a:spcPts val="0"/>
              </a:spcBef>
              <a:spcAft>
                <a:spcPts val="0"/>
              </a:spcAft>
              <a:buSzPts val="5200"/>
              <a:buNone/>
              <a:defRPr sz="6933"/>
            </a:lvl5pPr>
            <a:lvl6pPr lvl="5" algn="ctr" rtl="0">
              <a:spcBef>
                <a:spcPts val="0"/>
              </a:spcBef>
              <a:spcAft>
                <a:spcPts val="0"/>
              </a:spcAft>
              <a:buSzPts val="5200"/>
              <a:buNone/>
              <a:defRPr sz="6933"/>
            </a:lvl6pPr>
            <a:lvl7pPr lvl="6" algn="ctr" rtl="0">
              <a:spcBef>
                <a:spcPts val="0"/>
              </a:spcBef>
              <a:spcAft>
                <a:spcPts val="0"/>
              </a:spcAft>
              <a:buSzPts val="5200"/>
              <a:buNone/>
              <a:defRPr sz="6933"/>
            </a:lvl7pPr>
            <a:lvl8pPr lvl="7" algn="ctr" rtl="0">
              <a:spcBef>
                <a:spcPts val="0"/>
              </a:spcBef>
              <a:spcAft>
                <a:spcPts val="0"/>
              </a:spcAft>
              <a:buSzPts val="5200"/>
              <a:buNone/>
              <a:defRPr sz="6933"/>
            </a:lvl8pPr>
            <a:lvl9pPr lvl="8" algn="ctr" rtl="0">
              <a:spcBef>
                <a:spcPts val="0"/>
              </a:spcBef>
              <a:spcAft>
                <a:spcPts val="0"/>
              </a:spcAft>
              <a:buSzPts val="5200"/>
              <a:buNone/>
              <a:defRPr sz="6933"/>
            </a:lvl9pPr>
          </a:lstStyle>
          <a:p>
            <a:endParaRPr/>
          </a:p>
        </p:txBody>
      </p:sp>
      <p:sp>
        <p:nvSpPr>
          <p:cNvPr id="314" name="Google Shape;314;p31"/>
          <p:cNvSpPr txBox="1">
            <a:spLocks noGrp="1"/>
          </p:cNvSpPr>
          <p:nvPr>
            <p:ph type="subTitle" idx="1"/>
          </p:nvPr>
        </p:nvSpPr>
        <p:spPr>
          <a:xfrm>
            <a:off x="976033" y="2441567"/>
            <a:ext cx="5547600" cy="1600000"/>
          </a:xfrm>
          <a:prstGeom prst="rect">
            <a:avLst/>
          </a:prstGeom>
          <a:noFill/>
          <a:ln>
            <a:noFill/>
          </a:ln>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a:lvl1pPr>
            <a:lvl2pPr lvl="1" algn="ctr" rtl="0">
              <a:lnSpc>
                <a:spcPct val="100000"/>
              </a:lnSpc>
              <a:spcBef>
                <a:spcPts val="0"/>
              </a:spcBef>
              <a:spcAft>
                <a:spcPts val="0"/>
              </a:spcAft>
              <a:buSzPts val="1800"/>
              <a:buNone/>
              <a:defRPr sz="2400"/>
            </a:lvl2pPr>
            <a:lvl3pPr lvl="2" algn="ctr" rtl="0">
              <a:lnSpc>
                <a:spcPct val="100000"/>
              </a:lnSpc>
              <a:spcBef>
                <a:spcPts val="0"/>
              </a:spcBef>
              <a:spcAft>
                <a:spcPts val="0"/>
              </a:spcAft>
              <a:buSzPts val="1800"/>
              <a:buNone/>
              <a:defRPr sz="2400"/>
            </a:lvl3pPr>
            <a:lvl4pPr lvl="3" algn="ctr" rtl="0">
              <a:lnSpc>
                <a:spcPct val="100000"/>
              </a:lnSpc>
              <a:spcBef>
                <a:spcPts val="0"/>
              </a:spcBef>
              <a:spcAft>
                <a:spcPts val="0"/>
              </a:spcAft>
              <a:buSzPts val="1800"/>
              <a:buNone/>
              <a:defRPr sz="2400"/>
            </a:lvl4pPr>
            <a:lvl5pPr lvl="4" algn="ctr" rtl="0">
              <a:lnSpc>
                <a:spcPct val="100000"/>
              </a:lnSpc>
              <a:spcBef>
                <a:spcPts val="0"/>
              </a:spcBef>
              <a:spcAft>
                <a:spcPts val="0"/>
              </a:spcAft>
              <a:buSzPts val="1800"/>
              <a:buNone/>
              <a:defRPr sz="2400"/>
            </a:lvl5pPr>
            <a:lvl6pPr lvl="5" algn="ctr" rtl="0">
              <a:lnSpc>
                <a:spcPct val="100000"/>
              </a:lnSpc>
              <a:spcBef>
                <a:spcPts val="0"/>
              </a:spcBef>
              <a:spcAft>
                <a:spcPts val="0"/>
              </a:spcAft>
              <a:buSzPts val="1800"/>
              <a:buNone/>
              <a:defRPr sz="2400"/>
            </a:lvl6pPr>
            <a:lvl7pPr lvl="6" algn="ctr" rtl="0">
              <a:lnSpc>
                <a:spcPct val="100000"/>
              </a:lnSpc>
              <a:spcBef>
                <a:spcPts val="0"/>
              </a:spcBef>
              <a:spcAft>
                <a:spcPts val="0"/>
              </a:spcAft>
              <a:buSzPts val="1800"/>
              <a:buNone/>
              <a:defRPr sz="2400"/>
            </a:lvl7pPr>
            <a:lvl8pPr lvl="7" algn="ctr" rtl="0">
              <a:lnSpc>
                <a:spcPct val="100000"/>
              </a:lnSpc>
              <a:spcBef>
                <a:spcPts val="0"/>
              </a:spcBef>
              <a:spcAft>
                <a:spcPts val="0"/>
              </a:spcAft>
              <a:buSzPts val="1800"/>
              <a:buNone/>
              <a:defRPr sz="2400"/>
            </a:lvl8pPr>
            <a:lvl9pPr lvl="8" algn="ctr" rtl="0">
              <a:lnSpc>
                <a:spcPct val="100000"/>
              </a:lnSpc>
              <a:spcBef>
                <a:spcPts val="0"/>
              </a:spcBef>
              <a:spcAft>
                <a:spcPts val="0"/>
              </a:spcAft>
              <a:buSzPts val="1800"/>
              <a:buNone/>
              <a:defRPr sz="2400"/>
            </a:lvl9pPr>
          </a:lstStyle>
          <a:p>
            <a:endParaRPr/>
          </a:p>
        </p:txBody>
      </p:sp>
      <p:sp>
        <p:nvSpPr>
          <p:cNvPr id="315" name="Google Shape;315;p31"/>
          <p:cNvSpPr/>
          <p:nvPr/>
        </p:nvSpPr>
        <p:spPr>
          <a:xfrm>
            <a:off x="-1202256" y="-435044"/>
            <a:ext cx="3740427" cy="1673583"/>
          </a:xfrm>
          <a:custGeom>
            <a:avLst/>
            <a:gdLst/>
            <a:ahLst/>
            <a:cxnLst/>
            <a:rect l="l" t="t" r="r" b="b"/>
            <a:pathLst>
              <a:path w="69280" h="30998" extrusionOk="0">
                <a:moveTo>
                  <a:pt x="59595" y="0"/>
                </a:moveTo>
                <a:cubicBezTo>
                  <a:pt x="53916" y="0"/>
                  <a:pt x="48230" y="635"/>
                  <a:pt x="42551" y="1117"/>
                </a:cubicBezTo>
                <a:cubicBezTo>
                  <a:pt x="33801" y="1863"/>
                  <a:pt x="25019" y="2360"/>
                  <a:pt x="16219" y="2642"/>
                </a:cubicBezTo>
                <a:cubicBezTo>
                  <a:pt x="11265" y="2791"/>
                  <a:pt x="6310" y="2874"/>
                  <a:pt x="1372" y="2874"/>
                </a:cubicBezTo>
                <a:cubicBezTo>
                  <a:pt x="1365" y="2874"/>
                  <a:pt x="1359" y="2873"/>
                  <a:pt x="1353" y="2873"/>
                </a:cubicBezTo>
                <a:cubicBezTo>
                  <a:pt x="647" y="2873"/>
                  <a:pt x="1" y="3774"/>
                  <a:pt x="477" y="4415"/>
                </a:cubicBezTo>
                <a:cubicBezTo>
                  <a:pt x="7255" y="13313"/>
                  <a:pt x="14198" y="22063"/>
                  <a:pt x="21290" y="30696"/>
                </a:cubicBezTo>
                <a:cubicBezTo>
                  <a:pt x="21466" y="30901"/>
                  <a:pt x="21745" y="30997"/>
                  <a:pt x="22020" y="30997"/>
                </a:cubicBezTo>
                <a:cubicBezTo>
                  <a:pt x="22211" y="30997"/>
                  <a:pt x="22400" y="30950"/>
                  <a:pt x="22550" y="30862"/>
                </a:cubicBezTo>
                <a:lnTo>
                  <a:pt x="61790" y="7696"/>
                </a:lnTo>
                <a:lnTo>
                  <a:pt x="64623" y="6006"/>
                </a:lnTo>
                <a:cubicBezTo>
                  <a:pt x="65270" y="5624"/>
                  <a:pt x="66214" y="5260"/>
                  <a:pt x="66628" y="4581"/>
                </a:cubicBezTo>
                <a:cubicBezTo>
                  <a:pt x="66777" y="4332"/>
                  <a:pt x="66844" y="4034"/>
                  <a:pt x="66811" y="3735"/>
                </a:cubicBezTo>
                <a:cubicBezTo>
                  <a:pt x="67391" y="3321"/>
                  <a:pt x="67971" y="2907"/>
                  <a:pt x="68551" y="2493"/>
                </a:cubicBezTo>
                <a:cubicBezTo>
                  <a:pt x="69180" y="2029"/>
                  <a:pt x="69280" y="736"/>
                  <a:pt x="68302" y="603"/>
                </a:cubicBezTo>
                <a:cubicBezTo>
                  <a:pt x="65403" y="166"/>
                  <a:pt x="62500" y="0"/>
                  <a:pt x="59595" y="0"/>
                </a:cubicBezTo>
                <a:close/>
              </a:path>
            </a:pathLst>
          </a:custGeom>
          <a:solidFill>
            <a:schemeClr val="accent4"/>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16" name="Google Shape;316;p31"/>
          <p:cNvSpPr/>
          <p:nvPr/>
        </p:nvSpPr>
        <p:spPr>
          <a:xfrm rot="5399745">
            <a:off x="857493" y="-605787"/>
            <a:ext cx="1061033" cy="1440641"/>
          </a:xfrm>
          <a:custGeom>
            <a:avLst/>
            <a:gdLst/>
            <a:ahLst/>
            <a:cxnLst/>
            <a:rect l="l" t="t" r="r" b="b"/>
            <a:pathLst>
              <a:path w="23582" h="32019" extrusionOk="0">
                <a:moveTo>
                  <a:pt x="1443" y="0"/>
                </a:moveTo>
                <a:cubicBezTo>
                  <a:pt x="878" y="0"/>
                  <a:pt x="414" y="425"/>
                  <a:pt x="382" y="978"/>
                </a:cubicBezTo>
                <a:cubicBezTo>
                  <a:pt x="100" y="7441"/>
                  <a:pt x="117" y="26978"/>
                  <a:pt x="1" y="30309"/>
                </a:cubicBezTo>
                <a:cubicBezTo>
                  <a:pt x="1" y="30773"/>
                  <a:pt x="282" y="31187"/>
                  <a:pt x="730" y="31336"/>
                </a:cubicBezTo>
                <a:cubicBezTo>
                  <a:pt x="2337" y="31798"/>
                  <a:pt x="3906" y="32019"/>
                  <a:pt x="5425" y="32019"/>
                </a:cubicBezTo>
                <a:cubicBezTo>
                  <a:pt x="11204" y="32019"/>
                  <a:pt x="16269" y="28830"/>
                  <a:pt x="20035" y="23647"/>
                </a:cubicBezTo>
                <a:cubicBezTo>
                  <a:pt x="23581" y="18759"/>
                  <a:pt x="23532" y="13754"/>
                  <a:pt x="20367" y="9479"/>
                </a:cubicBezTo>
                <a:cubicBezTo>
                  <a:pt x="15196" y="2503"/>
                  <a:pt x="8817" y="581"/>
                  <a:pt x="1476" y="1"/>
                </a:cubicBezTo>
                <a:cubicBezTo>
                  <a:pt x="1465" y="0"/>
                  <a:pt x="1454" y="0"/>
                  <a:pt x="1443" y="0"/>
                </a:cubicBezTo>
                <a:close/>
              </a:path>
            </a:pathLst>
          </a:custGeom>
          <a:solidFill>
            <a:schemeClr val="accent6"/>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17" name="Google Shape;317;p31"/>
          <p:cNvSpPr/>
          <p:nvPr/>
        </p:nvSpPr>
        <p:spPr>
          <a:xfrm rot="-10453457">
            <a:off x="489703" y="-1714886"/>
            <a:ext cx="2096299" cy="2582972"/>
          </a:xfrm>
          <a:custGeom>
            <a:avLst/>
            <a:gdLst/>
            <a:ahLst/>
            <a:cxnLst/>
            <a:rect l="l" t="t" r="r" b="b"/>
            <a:pathLst>
              <a:path w="38827" h="47841" fill="none" extrusionOk="0">
                <a:moveTo>
                  <a:pt x="863" y="42257"/>
                </a:moveTo>
                <a:cubicBezTo>
                  <a:pt x="432" y="35545"/>
                  <a:pt x="1" y="28768"/>
                  <a:pt x="1244" y="22156"/>
                </a:cubicBezTo>
                <a:cubicBezTo>
                  <a:pt x="2470" y="15544"/>
                  <a:pt x="5536" y="9048"/>
                  <a:pt x="10921" y="5022"/>
                </a:cubicBezTo>
                <a:cubicBezTo>
                  <a:pt x="16290" y="995"/>
                  <a:pt x="24195" y="1"/>
                  <a:pt x="29746" y="3779"/>
                </a:cubicBezTo>
                <a:cubicBezTo>
                  <a:pt x="32629" y="5734"/>
                  <a:pt x="34684" y="8767"/>
                  <a:pt x="35927" y="12015"/>
                </a:cubicBezTo>
                <a:cubicBezTo>
                  <a:pt x="37186" y="15279"/>
                  <a:pt x="37716" y="18759"/>
                  <a:pt x="38031" y="22239"/>
                </a:cubicBezTo>
                <a:cubicBezTo>
                  <a:pt x="38827" y="30773"/>
                  <a:pt x="38479" y="39390"/>
                  <a:pt x="36971" y="47841"/>
                </a:cubicBezTo>
              </a:path>
            </a:pathLst>
          </a:custGeom>
          <a:noFill/>
          <a:ln w="15750" cap="flat" cmpd="sng">
            <a:solidFill>
              <a:schemeClr val="dk1"/>
            </a:solidFill>
            <a:prstDash val="solid"/>
            <a:miter lim="16571"/>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18" name="Google Shape;318;p31"/>
          <p:cNvSpPr txBox="1"/>
          <p:nvPr/>
        </p:nvSpPr>
        <p:spPr>
          <a:xfrm>
            <a:off x="960000" y="4974267"/>
            <a:ext cx="5859600" cy="715200"/>
          </a:xfrm>
          <a:prstGeom prst="rect">
            <a:avLst/>
          </a:prstGeom>
          <a:noFill/>
          <a:ln>
            <a:noFill/>
          </a:ln>
        </p:spPr>
        <p:txBody>
          <a:bodyPr spcFirstLastPara="1" wrap="square" lIns="121900" tIns="121900" rIns="121900" bIns="121900" anchor="t" anchorCtr="0">
            <a:noAutofit/>
          </a:bodyPr>
          <a:lstStyle/>
          <a:p>
            <a:pPr marL="0" lvl="0" indent="0" algn="l" rtl="0">
              <a:spcBef>
                <a:spcPts val="400"/>
              </a:spcBef>
              <a:spcAft>
                <a:spcPts val="0"/>
              </a:spcAft>
              <a:buNone/>
            </a:pPr>
            <a:r>
              <a:rPr lang="pt-BR" sz="1333">
                <a:solidFill>
                  <a:schemeClr val="dk1"/>
                </a:solidFill>
                <a:latin typeface="Roboto Slab"/>
                <a:ea typeface="Roboto Slab"/>
                <a:cs typeface="Roboto Slab"/>
                <a:sym typeface="Roboto Slab"/>
              </a:rPr>
              <a:t>CRÉDITOS: este modelo de apresentação foi criado pelo </a:t>
            </a:r>
            <a:r>
              <a:rPr lang="pt-BR" sz="1333">
                <a:solidFill>
                  <a:schemeClr val="accent2"/>
                </a:solidFill>
                <a:uFill>
                  <a:noFill/>
                </a:uFill>
                <a:latin typeface="Roboto Slab SemiBold"/>
                <a:ea typeface="Roboto Slab SemiBold"/>
                <a:cs typeface="Roboto Slab SemiBold"/>
                <a:sym typeface="Roboto Slab SemiBold"/>
                <a:hlinkClick r:id="rId2">
                  <a:extLst>
                    <a:ext uri="{A12FA001-AC4F-418D-AE19-62706E023703}">
                      <ahyp:hlinkClr xmlns:ahyp="http://schemas.microsoft.com/office/drawing/2018/hyperlinkcolor" xmlns="" val="tx"/>
                    </a:ext>
                  </a:extLst>
                </a:hlinkClick>
              </a:rPr>
              <a:t>Slidesgo</a:t>
            </a:r>
            <a:r>
              <a:rPr lang="pt-BR" sz="1333">
                <a:solidFill>
                  <a:schemeClr val="dk1"/>
                </a:solidFill>
                <a:latin typeface="Roboto Slab"/>
                <a:ea typeface="Roboto Slab"/>
                <a:cs typeface="Roboto Slab"/>
                <a:sym typeface="Roboto Slab"/>
              </a:rPr>
              <a:t>, e inclui ícones da</a:t>
            </a:r>
            <a:r>
              <a:rPr lang="pt-BR" sz="1333">
                <a:solidFill>
                  <a:schemeClr val="accent2"/>
                </a:solidFill>
                <a:latin typeface="Roboto Slab SemiBold"/>
                <a:ea typeface="Roboto Slab SemiBold"/>
                <a:cs typeface="Roboto Slab SemiBold"/>
                <a:sym typeface="Roboto Slab SemiBold"/>
              </a:rPr>
              <a:t> </a:t>
            </a:r>
            <a:r>
              <a:rPr lang="pt-BR" sz="1333">
                <a:solidFill>
                  <a:schemeClr val="accent2"/>
                </a:solidFill>
                <a:uFill>
                  <a:noFill/>
                </a:uFill>
                <a:latin typeface="Roboto Slab SemiBold"/>
                <a:ea typeface="Roboto Slab SemiBold"/>
                <a:cs typeface="Roboto Slab SemiBold"/>
                <a:sym typeface="Roboto Slab SemiBold"/>
                <a:hlinkClick r:id="rId3">
                  <a:extLst>
                    <a:ext uri="{A12FA001-AC4F-418D-AE19-62706E023703}">
                      <ahyp:hlinkClr xmlns:ahyp="http://schemas.microsoft.com/office/drawing/2018/hyperlinkcolor" xmlns="" val="tx"/>
                    </a:ext>
                  </a:extLst>
                </a:hlinkClick>
              </a:rPr>
              <a:t>Flaticon</a:t>
            </a:r>
            <a:r>
              <a:rPr lang="pt-BR" sz="1333">
                <a:solidFill>
                  <a:schemeClr val="accent2"/>
                </a:solidFill>
                <a:latin typeface="Roboto Slab SemiBold"/>
                <a:ea typeface="Roboto Slab SemiBold"/>
                <a:cs typeface="Roboto Slab SemiBold"/>
                <a:sym typeface="Roboto Slab SemiBold"/>
              </a:rPr>
              <a:t> </a:t>
            </a:r>
            <a:r>
              <a:rPr lang="pt-BR" sz="1333">
                <a:solidFill>
                  <a:schemeClr val="dk1"/>
                </a:solidFill>
                <a:latin typeface="Roboto Slab"/>
                <a:ea typeface="Roboto Slab"/>
                <a:cs typeface="Roboto Slab"/>
                <a:sym typeface="Roboto Slab"/>
              </a:rPr>
              <a:t>e infográficos e imagens da </a:t>
            </a:r>
            <a:r>
              <a:rPr lang="pt-BR" sz="1333">
                <a:solidFill>
                  <a:schemeClr val="accent2"/>
                </a:solidFill>
                <a:uFill>
                  <a:noFill/>
                </a:uFill>
                <a:latin typeface="Roboto Slab SemiBold"/>
                <a:ea typeface="Roboto Slab SemiBold"/>
                <a:cs typeface="Roboto Slab SemiBold"/>
                <a:sym typeface="Roboto Slab SemiBold"/>
                <a:hlinkClick r:id="rId4">
                  <a:extLst>
                    <a:ext uri="{A12FA001-AC4F-418D-AE19-62706E023703}">
                      <ahyp:hlinkClr xmlns:ahyp="http://schemas.microsoft.com/office/drawing/2018/hyperlinkcolor" xmlns="" val="tx"/>
                    </a:ext>
                  </a:extLst>
                </a:hlinkClick>
              </a:rPr>
              <a:t>Freepik</a:t>
            </a:r>
            <a:endParaRPr sz="2400">
              <a:solidFill>
                <a:schemeClr val="accent2"/>
              </a:solidFill>
              <a:latin typeface="Roboto Slab SemiBold"/>
              <a:ea typeface="Roboto Slab SemiBold"/>
              <a:cs typeface="Roboto Slab SemiBold"/>
              <a:sym typeface="Roboto Slab SemiBold"/>
            </a:endParaRPr>
          </a:p>
        </p:txBody>
      </p:sp>
      <p:sp>
        <p:nvSpPr>
          <p:cNvPr id="319" name="Google Shape;319;p31"/>
          <p:cNvSpPr/>
          <p:nvPr/>
        </p:nvSpPr>
        <p:spPr>
          <a:xfrm rot="-2700000">
            <a:off x="11306282" y="4470283"/>
            <a:ext cx="1241649" cy="2464111"/>
          </a:xfrm>
          <a:custGeom>
            <a:avLst/>
            <a:gdLst/>
            <a:ahLst/>
            <a:cxnLst/>
            <a:rect l="l" t="t" r="r" b="b"/>
            <a:pathLst>
              <a:path w="18378" h="36472" extrusionOk="0">
                <a:moveTo>
                  <a:pt x="10986" y="1"/>
                </a:moveTo>
                <a:cubicBezTo>
                  <a:pt x="10754" y="1"/>
                  <a:pt x="10515" y="72"/>
                  <a:pt x="10307" y="211"/>
                </a:cubicBezTo>
                <a:cubicBezTo>
                  <a:pt x="7192" y="2282"/>
                  <a:pt x="4010" y="4271"/>
                  <a:pt x="796" y="6176"/>
                </a:cubicBezTo>
                <a:cubicBezTo>
                  <a:pt x="182" y="6541"/>
                  <a:pt x="0" y="7154"/>
                  <a:pt x="398" y="7767"/>
                </a:cubicBezTo>
                <a:cubicBezTo>
                  <a:pt x="713" y="8248"/>
                  <a:pt x="1028" y="8728"/>
                  <a:pt x="1293" y="9225"/>
                </a:cubicBezTo>
                <a:cubicBezTo>
                  <a:pt x="1309" y="9358"/>
                  <a:pt x="1342" y="9491"/>
                  <a:pt x="1409" y="9607"/>
                </a:cubicBezTo>
                <a:cubicBezTo>
                  <a:pt x="4922" y="16252"/>
                  <a:pt x="5701" y="24023"/>
                  <a:pt x="3563" y="31232"/>
                </a:cubicBezTo>
                <a:cubicBezTo>
                  <a:pt x="3381" y="31762"/>
                  <a:pt x="3629" y="32358"/>
                  <a:pt x="4143" y="32574"/>
                </a:cubicBezTo>
                <a:lnTo>
                  <a:pt x="12909" y="36402"/>
                </a:lnTo>
                <a:cubicBezTo>
                  <a:pt x="13032" y="36449"/>
                  <a:pt x="13161" y="36472"/>
                  <a:pt x="13289" y="36472"/>
                </a:cubicBezTo>
                <a:cubicBezTo>
                  <a:pt x="13612" y="36472"/>
                  <a:pt x="13929" y="36326"/>
                  <a:pt x="14119" y="36054"/>
                </a:cubicBezTo>
                <a:cubicBezTo>
                  <a:pt x="17251" y="31182"/>
                  <a:pt x="18377" y="25399"/>
                  <a:pt x="18029" y="19682"/>
                </a:cubicBezTo>
                <a:cubicBezTo>
                  <a:pt x="17797" y="16500"/>
                  <a:pt x="17217" y="13368"/>
                  <a:pt x="16289" y="10336"/>
                </a:cubicBezTo>
                <a:cubicBezTo>
                  <a:pt x="15428" y="7436"/>
                  <a:pt x="14483" y="4403"/>
                  <a:pt x="12611" y="1984"/>
                </a:cubicBezTo>
                <a:cubicBezTo>
                  <a:pt x="12561" y="1918"/>
                  <a:pt x="12495" y="1851"/>
                  <a:pt x="12412" y="1818"/>
                </a:cubicBezTo>
                <a:cubicBezTo>
                  <a:pt x="12246" y="1404"/>
                  <a:pt x="12080" y="1006"/>
                  <a:pt x="11898" y="592"/>
                </a:cubicBezTo>
                <a:cubicBezTo>
                  <a:pt x="11724" y="191"/>
                  <a:pt x="11364" y="1"/>
                  <a:pt x="10986" y="1"/>
                </a:cubicBezTo>
                <a:close/>
              </a:path>
            </a:pathLst>
          </a:custGeom>
          <a:solidFill>
            <a:schemeClr val="accent4"/>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20" name="Google Shape;320;p31"/>
          <p:cNvSpPr/>
          <p:nvPr/>
        </p:nvSpPr>
        <p:spPr>
          <a:xfrm rot="-5636081">
            <a:off x="9525369" y="5378274"/>
            <a:ext cx="2123849" cy="2883597"/>
          </a:xfrm>
          <a:custGeom>
            <a:avLst/>
            <a:gdLst/>
            <a:ahLst/>
            <a:cxnLst/>
            <a:rect l="l" t="t" r="r" b="b"/>
            <a:pathLst>
              <a:path w="23582" h="32019" extrusionOk="0">
                <a:moveTo>
                  <a:pt x="1443" y="0"/>
                </a:moveTo>
                <a:cubicBezTo>
                  <a:pt x="878" y="0"/>
                  <a:pt x="414" y="425"/>
                  <a:pt x="382" y="978"/>
                </a:cubicBezTo>
                <a:cubicBezTo>
                  <a:pt x="100" y="7441"/>
                  <a:pt x="117" y="26978"/>
                  <a:pt x="1" y="30309"/>
                </a:cubicBezTo>
                <a:cubicBezTo>
                  <a:pt x="1" y="30773"/>
                  <a:pt x="282" y="31187"/>
                  <a:pt x="730" y="31336"/>
                </a:cubicBezTo>
                <a:cubicBezTo>
                  <a:pt x="2337" y="31798"/>
                  <a:pt x="3906" y="32019"/>
                  <a:pt x="5425" y="32019"/>
                </a:cubicBezTo>
                <a:cubicBezTo>
                  <a:pt x="11204" y="32019"/>
                  <a:pt x="16269" y="28830"/>
                  <a:pt x="20035" y="23647"/>
                </a:cubicBezTo>
                <a:cubicBezTo>
                  <a:pt x="23581" y="18759"/>
                  <a:pt x="23532" y="13754"/>
                  <a:pt x="20367" y="9479"/>
                </a:cubicBezTo>
                <a:cubicBezTo>
                  <a:pt x="15196" y="2503"/>
                  <a:pt x="8817" y="581"/>
                  <a:pt x="1476" y="1"/>
                </a:cubicBezTo>
                <a:cubicBezTo>
                  <a:pt x="1465" y="0"/>
                  <a:pt x="1454" y="0"/>
                  <a:pt x="1443" y="0"/>
                </a:cubicBezTo>
                <a:close/>
              </a:path>
            </a:pathLst>
          </a:cu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21" name="Google Shape;321;p31"/>
          <p:cNvSpPr/>
          <p:nvPr/>
        </p:nvSpPr>
        <p:spPr>
          <a:xfrm rot="346474">
            <a:off x="9652904" y="-934914"/>
            <a:ext cx="2952675" cy="2415799"/>
          </a:xfrm>
          <a:custGeom>
            <a:avLst/>
            <a:gdLst/>
            <a:ahLst/>
            <a:cxnLst/>
            <a:rect l="l" t="t" r="r" b="b"/>
            <a:pathLst>
              <a:path w="40401" h="33055" extrusionOk="0">
                <a:moveTo>
                  <a:pt x="7436" y="1"/>
                </a:moveTo>
                <a:cubicBezTo>
                  <a:pt x="7202" y="1"/>
                  <a:pt x="6960" y="95"/>
                  <a:pt x="6744" y="317"/>
                </a:cubicBezTo>
                <a:cubicBezTo>
                  <a:pt x="1955" y="5355"/>
                  <a:pt x="0" y="12762"/>
                  <a:pt x="1624" y="19523"/>
                </a:cubicBezTo>
                <a:cubicBezTo>
                  <a:pt x="2519" y="23202"/>
                  <a:pt x="4441" y="26516"/>
                  <a:pt x="7573" y="28703"/>
                </a:cubicBezTo>
                <a:cubicBezTo>
                  <a:pt x="10920" y="31023"/>
                  <a:pt x="14798" y="32482"/>
                  <a:pt x="18858" y="32929"/>
                </a:cubicBezTo>
                <a:cubicBezTo>
                  <a:pt x="19601" y="33013"/>
                  <a:pt x="20349" y="33054"/>
                  <a:pt x="21096" y="33054"/>
                </a:cubicBezTo>
                <a:cubicBezTo>
                  <a:pt x="27744" y="33054"/>
                  <a:pt x="34359" y="29775"/>
                  <a:pt x="37666" y="23832"/>
                </a:cubicBezTo>
                <a:cubicBezTo>
                  <a:pt x="39555" y="20434"/>
                  <a:pt x="40367" y="16491"/>
                  <a:pt x="40384" y="12613"/>
                </a:cubicBezTo>
                <a:cubicBezTo>
                  <a:pt x="40400" y="9050"/>
                  <a:pt x="39737" y="4874"/>
                  <a:pt x="37219" y="2140"/>
                </a:cubicBezTo>
                <a:cubicBezTo>
                  <a:pt x="36202" y="1036"/>
                  <a:pt x="34710" y="862"/>
                  <a:pt x="33227" y="862"/>
                </a:cubicBezTo>
                <a:cubicBezTo>
                  <a:pt x="32544" y="862"/>
                  <a:pt x="31864" y="899"/>
                  <a:pt x="31233" y="899"/>
                </a:cubicBezTo>
                <a:cubicBezTo>
                  <a:pt x="31156" y="899"/>
                  <a:pt x="31080" y="899"/>
                  <a:pt x="31004" y="897"/>
                </a:cubicBezTo>
                <a:lnTo>
                  <a:pt x="23431" y="748"/>
                </a:lnTo>
                <a:lnTo>
                  <a:pt x="8269" y="450"/>
                </a:lnTo>
                <a:cubicBezTo>
                  <a:pt x="8067" y="181"/>
                  <a:pt x="7759" y="1"/>
                  <a:pt x="7436" y="1"/>
                </a:cubicBezTo>
                <a:close/>
              </a:path>
            </a:pathLst>
          </a:custGeom>
          <a:solidFill>
            <a:schemeClr val="accent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22" name="Google Shape;322;p31"/>
          <p:cNvSpPr/>
          <p:nvPr/>
        </p:nvSpPr>
        <p:spPr>
          <a:xfrm rot="10800000">
            <a:off x="11370691" y="283083"/>
            <a:ext cx="1178471" cy="1600096"/>
          </a:xfrm>
          <a:custGeom>
            <a:avLst/>
            <a:gdLst/>
            <a:ahLst/>
            <a:cxnLst/>
            <a:rect l="l" t="t" r="r" b="b"/>
            <a:pathLst>
              <a:path w="23582" h="32019" extrusionOk="0">
                <a:moveTo>
                  <a:pt x="1443" y="0"/>
                </a:moveTo>
                <a:cubicBezTo>
                  <a:pt x="878" y="0"/>
                  <a:pt x="414" y="425"/>
                  <a:pt x="382" y="978"/>
                </a:cubicBezTo>
                <a:cubicBezTo>
                  <a:pt x="100" y="7441"/>
                  <a:pt x="117" y="26978"/>
                  <a:pt x="1" y="30309"/>
                </a:cubicBezTo>
                <a:cubicBezTo>
                  <a:pt x="1" y="30773"/>
                  <a:pt x="282" y="31187"/>
                  <a:pt x="730" y="31336"/>
                </a:cubicBezTo>
                <a:cubicBezTo>
                  <a:pt x="2337" y="31798"/>
                  <a:pt x="3906" y="32019"/>
                  <a:pt x="5425" y="32019"/>
                </a:cubicBezTo>
                <a:cubicBezTo>
                  <a:pt x="11204" y="32019"/>
                  <a:pt x="16269" y="28830"/>
                  <a:pt x="20035" y="23647"/>
                </a:cubicBezTo>
                <a:cubicBezTo>
                  <a:pt x="23581" y="18759"/>
                  <a:pt x="23532" y="13754"/>
                  <a:pt x="20367" y="9479"/>
                </a:cubicBezTo>
                <a:cubicBezTo>
                  <a:pt x="15196" y="2503"/>
                  <a:pt x="8817" y="581"/>
                  <a:pt x="1476" y="1"/>
                </a:cubicBezTo>
                <a:cubicBezTo>
                  <a:pt x="1465" y="0"/>
                  <a:pt x="1454" y="0"/>
                  <a:pt x="1443" y="0"/>
                </a:cubicBezTo>
                <a:close/>
              </a:path>
            </a:pathLst>
          </a:custGeom>
          <a:solidFill>
            <a:schemeClr val="dk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23" name="Google Shape;323;p31"/>
          <p:cNvSpPr/>
          <p:nvPr/>
        </p:nvSpPr>
        <p:spPr>
          <a:xfrm rot="10800000">
            <a:off x="10681385" y="-2"/>
            <a:ext cx="3399751" cy="5036079"/>
          </a:xfrm>
          <a:custGeom>
            <a:avLst/>
            <a:gdLst/>
            <a:ahLst/>
            <a:cxnLst/>
            <a:rect l="l" t="t" r="r" b="b"/>
            <a:pathLst>
              <a:path w="62970" h="93278" fill="none" extrusionOk="0">
                <a:moveTo>
                  <a:pt x="40384" y="0"/>
                </a:moveTo>
                <a:cubicBezTo>
                  <a:pt x="37152" y="6612"/>
                  <a:pt x="38296" y="15096"/>
                  <a:pt x="43151" y="20614"/>
                </a:cubicBezTo>
                <a:cubicBezTo>
                  <a:pt x="45836" y="23663"/>
                  <a:pt x="49415" y="25751"/>
                  <a:pt x="52795" y="28038"/>
                </a:cubicBezTo>
                <a:cubicBezTo>
                  <a:pt x="56159" y="30308"/>
                  <a:pt x="59490" y="32960"/>
                  <a:pt x="61230" y="36638"/>
                </a:cubicBezTo>
                <a:cubicBezTo>
                  <a:pt x="62970" y="40301"/>
                  <a:pt x="62688" y="45255"/>
                  <a:pt x="59540" y="47840"/>
                </a:cubicBezTo>
                <a:cubicBezTo>
                  <a:pt x="56242" y="50558"/>
                  <a:pt x="51304" y="49845"/>
                  <a:pt x="47459" y="51685"/>
                </a:cubicBezTo>
                <a:cubicBezTo>
                  <a:pt x="46001" y="52364"/>
                  <a:pt x="44626" y="53624"/>
                  <a:pt x="44576" y="55214"/>
                </a:cubicBezTo>
                <a:cubicBezTo>
                  <a:pt x="44543" y="56225"/>
                  <a:pt x="45024" y="57153"/>
                  <a:pt x="45554" y="58015"/>
                </a:cubicBezTo>
                <a:cubicBezTo>
                  <a:pt x="48023" y="62091"/>
                  <a:pt x="51503" y="65754"/>
                  <a:pt x="52431" y="70427"/>
                </a:cubicBezTo>
                <a:cubicBezTo>
                  <a:pt x="53674" y="76607"/>
                  <a:pt x="49945" y="82971"/>
                  <a:pt x="44742" y="86517"/>
                </a:cubicBezTo>
                <a:cubicBezTo>
                  <a:pt x="39555" y="90063"/>
                  <a:pt x="33126" y="91306"/>
                  <a:pt x="26862" y="92052"/>
                </a:cubicBezTo>
                <a:cubicBezTo>
                  <a:pt x="17947" y="93095"/>
                  <a:pt x="8965" y="93278"/>
                  <a:pt x="0" y="92598"/>
                </a:cubicBezTo>
              </a:path>
            </a:pathLst>
          </a:custGeom>
          <a:noFill/>
          <a:ln w="15750" cap="flat" cmpd="sng">
            <a:solidFill>
              <a:schemeClr val="dk1"/>
            </a:solidFill>
            <a:prstDash val="solid"/>
            <a:miter lim="16571"/>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314384537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nd two columns" type="twoColTx">
  <p:cSld name="Title and two columns">
    <p:spTree>
      <p:nvGrpSpPr>
        <p:cNvPr id="1" name="Shape 31"/>
        <p:cNvGrpSpPr/>
        <p:nvPr/>
      </p:nvGrpSpPr>
      <p:grpSpPr>
        <a:xfrm>
          <a:off x="0" y="0"/>
          <a:ext cx="0" cy="0"/>
          <a:chOff x="0" y="0"/>
          <a:chExt cx="0" cy="0"/>
        </a:xfrm>
      </p:grpSpPr>
      <p:grpSp>
        <p:nvGrpSpPr>
          <p:cNvPr id="32" name="Google Shape;32;p5"/>
          <p:cNvGrpSpPr/>
          <p:nvPr/>
        </p:nvGrpSpPr>
        <p:grpSpPr>
          <a:xfrm>
            <a:off x="-33" y="1854200"/>
            <a:ext cx="12192000" cy="5003600"/>
            <a:chOff x="-25" y="1390650"/>
            <a:chExt cx="9144000" cy="3752700"/>
          </a:xfrm>
        </p:grpSpPr>
        <p:sp>
          <p:nvSpPr>
            <p:cNvPr id="33" name="Google Shape;33;p5"/>
            <p:cNvSpPr/>
            <p:nvPr/>
          </p:nvSpPr>
          <p:spPr>
            <a:xfrm>
              <a:off x="-25" y="1390650"/>
              <a:ext cx="9143955" cy="3152727"/>
            </a:xfrm>
            <a:custGeom>
              <a:avLst/>
              <a:gdLst/>
              <a:ahLst/>
              <a:cxnLst/>
              <a:rect l="l" t="t" r="r" b="b"/>
              <a:pathLst>
                <a:path w="48078" h="17253" extrusionOk="0">
                  <a:moveTo>
                    <a:pt x="24551" y="0"/>
                  </a:moveTo>
                  <a:cubicBezTo>
                    <a:pt x="19562" y="0"/>
                    <a:pt x="12918" y="5739"/>
                    <a:pt x="7775" y="5942"/>
                  </a:cubicBezTo>
                  <a:cubicBezTo>
                    <a:pt x="7443" y="5956"/>
                    <a:pt x="7121" y="5962"/>
                    <a:pt x="6809" y="5962"/>
                  </a:cubicBezTo>
                  <a:cubicBezTo>
                    <a:pt x="2312" y="5962"/>
                    <a:pt x="0" y="4608"/>
                    <a:pt x="0" y="4608"/>
                  </a:cubicBezTo>
                  <a:lnTo>
                    <a:pt x="0" y="17253"/>
                  </a:lnTo>
                  <a:lnTo>
                    <a:pt x="48077" y="17253"/>
                  </a:lnTo>
                  <a:lnTo>
                    <a:pt x="48077" y="3727"/>
                  </a:lnTo>
                  <a:cubicBezTo>
                    <a:pt x="48077" y="3727"/>
                    <a:pt x="46378" y="2205"/>
                    <a:pt x="44452" y="2205"/>
                  </a:cubicBezTo>
                  <a:cubicBezTo>
                    <a:pt x="44320" y="2205"/>
                    <a:pt x="44187" y="2212"/>
                    <a:pt x="44053" y="2227"/>
                  </a:cubicBezTo>
                  <a:cubicBezTo>
                    <a:pt x="41970" y="2465"/>
                    <a:pt x="40076" y="4275"/>
                    <a:pt x="36278" y="4870"/>
                  </a:cubicBezTo>
                  <a:cubicBezTo>
                    <a:pt x="36082" y="4901"/>
                    <a:pt x="35888" y="4915"/>
                    <a:pt x="35696" y="4915"/>
                  </a:cubicBezTo>
                  <a:cubicBezTo>
                    <a:pt x="32171" y="4915"/>
                    <a:pt x="29282" y="0"/>
                    <a:pt x="2455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4" name="Google Shape;34;p5"/>
            <p:cNvSpPr/>
            <p:nvPr/>
          </p:nvSpPr>
          <p:spPr>
            <a:xfrm>
              <a:off x="-25" y="4210050"/>
              <a:ext cx="9144000" cy="933300"/>
            </a:xfrm>
            <a:prstGeom prst="rect">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35" name="Google Shape;35;p5"/>
          <p:cNvSpPr/>
          <p:nvPr/>
        </p:nvSpPr>
        <p:spPr>
          <a:xfrm rot="-688733">
            <a:off x="7271145" y="6092761"/>
            <a:ext cx="4923479" cy="468523"/>
          </a:xfrm>
          <a:custGeom>
            <a:avLst/>
            <a:gdLst/>
            <a:ahLst/>
            <a:cxnLst/>
            <a:rect l="l" t="t" r="r" b="b"/>
            <a:pathLst>
              <a:path w="17896" h="1703" fill="none" extrusionOk="0">
                <a:moveTo>
                  <a:pt x="17896" y="1465"/>
                </a:moveTo>
                <a:cubicBezTo>
                  <a:pt x="17622" y="762"/>
                  <a:pt x="17229" y="36"/>
                  <a:pt x="16776" y="24"/>
                </a:cubicBezTo>
                <a:cubicBezTo>
                  <a:pt x="16205" y="0"/>
                  <a:pt x="16074" y="1084"/>
                  <a:pt x="15360" y="1274"/>
                </a:cubicBezTo>
                <a:cubicBezTo>
                  <a:pt x="14550" y="1489"/>
                  <a:pt x="14240" y="274"/>
                  <a:pt x="13359" y="453"/>
                </a:cubicBezTo>
                <a:cubicBezTo>
                  <a:pt x="12621" y="596"/>
                  <a:pt x="12574" y="1524"/>
                  <a:pt x="11907" y="1572"/>
                </a:cubicBezTo>
                <a:cubicBezTo>
                  <a:pt x="11145" y="1632"/>
                  <a:pt x="10966" y="465"/>
                  <a:pt x="10157" y="393"/>
                </a:cubicBezTo>
                <a:cubicBezTo>
                  <a:pt x="9323" y="322"/>
                  <a:pt x="9192" y="1465"/>
                  <a:pt x="8275" y="1572"/>
                </a:cubicBezTo>
                <a:cubicBezTo>
                  <a:pt x="7240" y="1703"/>
                  <a:pt x="6978" y="274"/>
                  <a:pt x="5870" y="322"/>
                </a:cubicBezTo>
                <a:cubicBezTo>
                  <a:pt x="4882" y="358"/>
                  <a:pt x="4751" y="1489"/>
                  <a:pt x="3822" y="1429"/>
                </a:cubicBezTo>
                <a:cubicBezTo>
                  <a:pt x="2918" y="1382"/>
                  <a:pt x="2679" y="227"/>
                  <a:pt x="1739" y="131"/>
                </a:cubicBezTo>
                <a:cubicBezTo>
                  <a:pt x="1060" y="48"/>
                  <a:pt x="393" y="691"/>
                  <a:pt x="1" y="1131"/>
                </a:cubicBezTo>
              </a:path>
            </a:pathLst>
          </a:custGeom>
          <a:noFill/>
          <a:ln w="38100" cap="flat" cmpd="sng">
            <a:solidFill>
              <a:schemeClr val="lt1"/>
            </a:solidFill>
            <a:prstDash val="dash"/>
            <a:miter lim="11906"/>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6" name="Google Shape;36;p5"/>
          <p:cNvSpPr txBox="1">
            <a:spLocks noGrp="1"/>
          </p:cNvSpPr>
          <p:nvPr>
            <p:ph type="title"/>
          </p:nvPr>
        </p:nvSpPr>
        <p:spPr>
          <a:xfrm>
            <a:off x="950800" y="593367"/>
            <a:ext cx="10290400" cy="7636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37" name="Google Shape;37;p5"/>
          <p:cNvSpPr txBox="1">
            <a:spLocks noGrp="1"/>
          </p:cNvSpPr>
          <p:nvPr>
            <p:ph type="subTitle" idx="1"/>
          </p:nvPr>
        </p:nvSpPr>
        <p:spPr>
          <a:xfrm>
            <a:off x="1399643" y="2445015"/>
            <a:ext cx="3744000" cy="5976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1800"/>
              <a:buFont typeface="Pangolin"/>
              <a:buNone/>
              <a:defRPr sz="2400" b="1">
                <a:latin typeface="Pangolin"/>
                <a:ea typeface="Pangolin"/>
                <a:cs typeface="Pangolin"/>
                <a:sym typeface="Pangolin"/>
              </a:defRPr>
            </a:lvl1pPr>
            <a:lvl2pPr lvl="1" algn="ctr" rtl="0">
              <a:spcBef>
                <a:spcPts val="0"/>
              </a:spcBef>
              <a:spcAft>
                <a:spcPts val="0"/>
              </a:spcAft>
              <a:buSzPts val="1800"/>
              <a:buNone/>
              <a:defRPr sz="2400" b="1"/>
            </a:lvl2pPr>
            <a:lvl3pPr lvl="2" algn="ctr" rtl="0">
              <a:spcBef>
                <a:spcPts val="0"/>
              </a:spcBef>
              <a:spcAft>
                <a:spcPts val="0"/>
              </a:spcAft>
              <a:buSzPts val="1800"/>
              <a:buNone/>
              <a:defRPr sz="2400" b="1"/>
            </a:lvl3pPr>
            <a:lvl4pPr lvl="3" algn="ctr" rtl="0">
              <a:spcBef>
                <a:spcPts val="0"/>
              </a:spcBef>
              <a:spcAft>
                <a:spcPts val="0"/>
              </a:spcAft>
              <a:buSzPts val="1800"/>
              <a:buNone/>
              <a:defRPr sz="2400" b="1"/>
            </a:lvl4pPr>
            <a:lvl5pPr lvl="4" algn="ctr" rtl="0">
              <a:spcBef>
                <a:spcPts val="0"/>
              </a:spcBef>
              <a:spcAft>
                <a:spcPts val="0"/>
              </a:spcAft>
              <a:buSzPts val="1800"/>
              <a:buNone/>
              <a:defRPr sz="2400" b="1"/>
            </a:lvl5pPr>
            <a:lvl6pPr lvl="5" algn="ctr" rtl="0">
              <a:spcBef>
                <a:spcPts val="0"/>
              </a:spcBef>
              <a:spcAft>
                <a:spcPts val="0"/>
              </a:spcAft>
              <a:buSzPts val="1800"/>
              <a:buNone/>
              <a:defRPr sz="2400" b="1"/>
            </a:lvl6pPr>
            <a:lvl7pPr lvl="6" algn="ctr" rtl="0">
              <a:spcBef>
                <a:spcPts val="0"/>
              </a:spcBef>
              <a:spcAft>
                <a:spcPts val="0"/>
              </a:spcAft>
              <a:buSzPts val="1800"/>
              <a:buNone/>
              <a:defRPr sz="2400" b="1"/>
            </a:lvl7pPr>
            <a:lvl8pPr lvl="7" algn="ctr" rtl="0">
              <a:spcBef>
                <a:spcPts val="0"/>
              </a:spcBef>
              <a:spcAft>
                <a:spcPts val="0"/>
              </a:spcAft>
              <a:buSzPts val="1800"/>
              <a:buNone/>
              <a:defRPr sz="2400" b="1"/>
            </a:lvl8pPr>
            <a:lvl9pPr lvl="8" algn="ctr" rtl="0">
              <a:spcBef>
                <a:spcPts val="0"/>
              </a:spcBef>
              <a:spcAft>
                <a:spcPts val="0"/>
              </a:spcAft>
              <a:buSzPts val="1800"/>
              <a:buNone/>
              <a:defRPr sz="2400" b="1"/>
            </a:lvl9pPr>
          </a:lstStyle>
          <a:p>
            <a:endParaRPr/>
          </a:p>
        </p:txBody>
      </p:sp>
      <p:sp>
        <p:nvSpPr>
          <p:cNvPr id="38" name="Google Shape;38;p5"/>
          <p:cNvSpPr txBox="1">
            <a:spLocks noGrp="1"/>
          </p:cNvSpPr>
          <p:nvPr>
            <p:ph type="subTitle" idx="2"/>
          </p:nvPr>
        </p:nvSpPr>
        <p:spPr>
          <a:xfrm>
            <a:off x="1400817" y="2912289"/>
            <a:ext cx="3742800" cy="16092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600"/>
              <a:buNone/>
              <a:defRPr sz="2133"/>
            </a:lvl1pPr>
            <a:lvl2pPr lvl="1" algn="ctr" rtl="0">
              <a:spcBef>
                <a:spcPts val="0"/>
              </a:spcBef>
              <a:spcAft>
                <a:spcPts val="0"/>
              </a:spcAft>
              <a:buSzPts val="1600"/>
              <a:buNone/>
              <a:defRPr sz="2133"/>
            </a:lvl2pPr>
            <a:lvl3pPr lvl="2" algn="ctr" rtl="0">
              <a:spcBef>
                <a:spcPts val="0"/>
              </a:spcBef>
              <a:spcAft>
                <a:spcPts val="0"/>
              </a:spcAft>
              <a:buSzPts val="1600"/>
              <a:buNone/>
              <a:defRPr sz="2133"/>
            </a:lvl3pPr>
            <a:lvl4pPr lvl="3" algn="ctr" rtl="0">
              <a:spcBef>
                <a:spcPts val="0"/>
              </a:spcBef>
              <a:spcAft>
                <a:spcPts val="0"/>
              </a:spcAft>
              <a:buSzPts val="1600"/>
              <a:buNone/>
              <a:defRPr sz="2133"/>
            </a:lvl4pPr>
            <a:lvl5pPr lvl="4" algn="ctr" rtl="0">
              <a:spcBef>
                <a:spcPts val="0"/>
              </a:spcBef>
              <a:spcAft>
                <a:spcPts val="0"/>
              </a:spcAft>
              <a:buSzPts val="1600"/>
              <a:buNone/>
              <a:defRPr sz="2133"/>
            </a:lvl5pPr>
            <a:lvl6pPr lvl="5" algn="ctr" rtl="0">
              <a:spcBef>
                <a:spcPts val="0"/>
              </a:spcBef>
              <a:spcAft>
                <a:spcPts val="0"/>
              </a:spcAft>
              <a:buSzPts val="1600"/>
              <a:buNone/>
              <a:defRPr sz="2133"/>
            </a:lvl6pPr>
            <a:lvl7pPr lvl="6" algn="ctr" rtl="0">
              <a:spcBef>
                <a:spcPts val="0"/>
              </a:spcBef>
              <a:spcAft>
                <a:spcPts val="0"/>
              </a:spcAft>
              <a:buSzPts val="1600"/>
              <a:buNone/>
              <a:defRPr sz="2133"/>
            </a:lvl7pPr>
            <a:lvl8pPr lvl="7" algn="ctr" rtl="0">
              <a:spcBef>
                <a:spcPts val="0"/>
              </a:spcBef>
              <a:spcAft>
                <a:spcPts val="0"/>
              </a:spcAft>
              <a:buSzPts val="1600"/>
              <a:buNone/>
              <a:defRPr sz="2133"/>
            </a:lvl8pPr>
            <a:lvl9pPr lvl="8" algn="ctr" rtl="0">
              <a:spcBef>
                <a:spcPts val="0"/>
              </a:spcBef>
              <a:spcAft>
                <a:spcPts val="0"/>
              </a:spcAft>
              <a:buSzPts val="1600"/>
              <a:buNone/>
              <a:defRPr sz="2133"/>
            </a:lvl9pPr>
          </a:lstStyle>
          <a:p>
            <a:endParaRPr/>
          </a:p>
        </p:txBody>
      </p:sp>
      <p:sp>
        <p:nvSpPr>
          <p:cNvPr id="39" name="Google Shape;39;p5"/>
          <p:cNvSpPr txBox="1">
            <a:spLocks noGrp="1"/>
          </p:cNvSpPr>
          <p:nvPr>
            <p:ph type="subTitle" idx="3"/>
          </p:nvPr>
        </p:nvSpPr>
        <p:spPr>
          <a:xfrm>
            <a:off x="7048300" y="2445015"/>
            <a:ext cx="3744000" cy="5976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1800"/>
              <a:buFont typeface="Pangolin"/>
              <a:buNone/>
              <a:defRPr sz="2400" b="1">
                <a:latin typeface="Pangolin"/>
                <a:ea typeface="Pangolin"/>
                <a:cs typeface="Pangolin"/>
                <a:sym typeface="Pangolin"/>
              </a:defRPr>
            </a:lvl1pPr>
            <a:lvl2pPr lvl="1" algn="ctr" rtl="0">
              <a:spcBef>
                <a:spcPts val="0"/>
              </a:spcBef>
              <a:spcAft>
                <a:spcPts val="0"/>
              </a:spcAft>
              <a:buSzPts val="1800"/>
              <a:buNone/>
              <a:defRPr sz="2400" b="1"/>
            </a:lvl2pPr>
            <a:lvl3pPr lvl="2" algn="ctr" rtl="0">
              <a:spcBef>
                <a:spcPts val="0"/>
              </a:spcBef>
              <a:spcAft>
                <a:spcPts val="0"/>
              </a:spcAft>
              <a:buSzPts val="1800"/>
              <a:buNone/>
              <a:defRPr sz="2400" b="1"/>
            </a:lvl3pPr>
            <a:lvl4pPr lvl="3" algn="ctr" rtl="0">
              <a:spcBef>
                <a:spcPts val="0"/>
              </a:spcBef>
              <a:spcAft>
                <a:spcPts val="0"/>
              </a:spcAft>
              <a:buSzPts val="1800"/>
              <a:buNone/>
              <a:defRPr sz="2400" b="1"/>
            </a:lvl4pPr>
            <a:lvl5pPr lvl="4" algn="ctr" rtl="0">
              <a:spcBef>
                <a:spcPts val="0"/>
              </a:spcBef>
              <a:spcAft>
                <a:spcPts val="0"/>
              </a:spcAft>
              <a:buSzPts val="1800"/>
              <a:buNone/>
              <a:defRPr sz="2400" b="1"/>
            </a:lvl5pPr>
            <a:lvl6pPr lvl="5" algn="ctr" rtl="0">
              <a:spcBef>
                <a:spcPts val="0"/>
              </a:spcBef>
              <a:spcAft>
                <a:spcPts val="0"/>
              </a:spcAft>
              <a:buSzPts val="1800"/>
              <a:buNone/>
              <a:defRPr sz="2400" b="1"/>
            </a:lvl6pPr>
            <a:lvl7pPr lvl="6" algn="ctr" rtl="0">
              <a:spcBef>
                <a:spcPts val="0"/>
              </a:spcBef>
              <a:spcAft>
                <a:spcPts val="0"/>
              </a:spcAft>
              <a:buSzPts val="1800"/>
              <a:buNone/>
              <a:defRPr sz="2400" b="1"/>
            </a:lvl7pPr>
            <a:lvl8pPr lvl="7" algn="ctr" rtl="0">
              <a:spcBef>
                <a:spcPts val="0"/>
              </a:spcBef>
              <a:spcAft>
                <a:spcPts val="0"/>
              </a:spcAft>
              <a:buSzPts val="1800"/>
              <a:buNone/>
              <a:defRPr sz="2400" b="1"/>
            </a:lvl8pPr>
            <a:lvl9pPr lvl="8" algn="ctr" rtl="0">
              <a:spcBef>
                <a:spcPts val="0"/>
              </a:spcBef>
              <a:spcAft>
                <a:spcPts val="0"/>
              </a:spcAft>
              <a:buSzPts val="1800"/>
              <a:buNone/>
              <a:defRPr sz="2400" b="1"/>
            </a:lvl9pPr>
          </a:lstStyle>
          <a:p>
            <a:endParaRPr/>
          </a:p>
        </p:txBody>
      </p:sp>
      <p:sp>
        <p:nvSpPr>
          <p:cNvPr id="40" name="Google Shape;40;p5"/>
          <p:cNvSpPr txBox="1">
            <a:spLocks noGrp="1"/>
          </p:cNvSpPr>
          <p:nvPr>
            <p:ph type="subTitle" idx="4"/>
          </p:nvPr>
        </p:nvSpPr>
        <p:spPr>
          <a:xfrm>
            <a:off x="7049500" y="2912289"/>
            <a:ext cx="3742800" cy="16092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600"/>
              <a:buNone/>
              <a:defRPr sz="2133"/>
            </a:lvl1pPr>
            <a:lvl2pPr lvl="1" algn="ctr" rtl="0">
              <a:spcBef>
                <a:spcPts val="0"/>
              </a:spcBef>
              <a:spcAft>
                <a:spcPts val="0"/>
              </a:spcAft>
              <a:buSzPts val="1600"/>
              <a:buNone/>
              <a:defRPr sz="2133"/>
            </a:lvl2pPr>
            <a:lvl3pPr lvl="2" algn="ctr" rtl="0">
              <a:spcBef>
                <a:spcPts val="0"/>
              </a:spcBef>
              <a:spcAft>
                <a:spcPts val="0"/>
              </a:spcAft>
              <a:buSzPts val="1600"/>
              <a:buNone/>
              <a:defRPr sz="2133"/>
            </a:lvl3pPr>
            <a:lvl4pPr lvl="3" algn="ctr" rtl="0">
              <a:spcBef>
                <a:spcPts val="0"/>
              </a:spcBef>
              <a:spcAft>
                <a:spcPts val="0"/>
              </a:spcAft>
              <a:buSzPts val="1600"/>
              <a:buNone/>
              <a:defRPr sz="2133"/>
            </a:lvl4pPr>
            <a:lvl5pPr lvl="4" algn="ctr" rtl="0">
              <a:spcBef>
                <a:spcPts val="0"/>
              </a:spcBef>
              <a:spcAft>
                <a:spcPts val="0"/>
              </a:spcAft>
              <a:buSzPts val="1600"/>
              <a:buNone/>
              <a:defRPr sz="2133"/>
            </a:lvl5pPr>
            <a:lvl6pPr lvl="5" algn="ctr" rtl="0">
              <a:spcBef>
                <a:spcPts val="0"/>
              </a:spcBef>
              <a:spcAft>
                <a:spcPts val="0"/>
              </a:spcAft>
              <a:buSzPts val="1600"/>
              <a:buNone/>
              <a:defRPr sz="2133"/>
            </a:lvl6pPr>
            <a:lvl7pPr lvl="6" algn="ctr" rtl="0">
              <a:spcBef>
                <a:spcPts val="0"/>
              </a:spcBef>
              <a:spcAft>
                <a:spcPts val="0"/>
              </a:spcAft>
              <a:buSzPts val="1600"/>
              <a:buNone/>
              <a:defRPr sz="2133"/>
            </a:lvl7pPr>
            <a:lvl8pPr lvl="7" algn="ctr" rtl="0">
              <a:spcBef>
                <a:spcPts val="0"/>
              </a:spcBef>
              <a:spcAft>
                <a:spcPts val="0"/>
              </a:spcAft>
              <a:buSzPts val="1600"/>
              <a:buNone/>
              <a:defRPr sz="2133"/>
            </a:lvl8pPr>
            <a:lvl9pPr lvl="8" algn="ctr" rtl="0">
              <a:spcBef>
                <a:spcPts val="0"/>
              </a:spcBef>
              <a:spcAft>
                <a:spcPts val="0"/>
              </a:spcAft>
              <a:buSzPts val="1600"/>
              <a:buNone/>
              <a:defRPr sz="2133"/>
            </a:lvl9pPr>
          </a:lstStyle>
          <a:p>
            <a:endParaRPr/>
          </a:p>
        </p:txBody>
      </p:sp>
    </p:spTree>
    <p:extLst>
      <p:ext uri="{BB962C8B-B14F-4D97-AF65-F5344CB8AC3E}">
        <p14:creationId xmlns:p14="http://schemas.microsoft.com/office/powerpoint/2010/main" val="1398423287"/>
      </p:ext>
    </p:extLst>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matchingName="Background">
  <p:cSld name="Background">
    <p:spTree>
      <p:nvGrpSpPr>
        <p:cNvPr id="1" name="Shape 324"/>
        <p:cNvGrpSpPr/>
        <p:nvPr/>
      </p:nvGrpSpPr>
      <p:grpSpPr>
        <a:xfrm>
          <a:off x="0" y="0"/>
          <a:ext cx="0" cy="0"/>
          <a:chOff x="0" y="0"/>
          <a:chExt cx="0" cy="0"/>
        </a:xfrm>
      </p:grpSpPr>
      <p:sp>
        <p:nvSpPr>
          <p:cNvPr id="325" name="Google Shape;325;p32"/>
          <p:cNvSpPr/>
          <p:nvPr/>
        </p:nvSpPr>
        <p:spPr>
          <a:xfrm rot="5400000">
            <a:off x="806093" y="-383740"/>
            <a:ext cx="2643879" cy="2336040"/>
          </a:xfrm>
          <a:custGeom>
            <a:avLst/>
            <a:gdLst/>
            <a:ahLst/>
            <a:cxnLst/>
            <a:rect l="l" t="t" r="r" b="b"/>
            <a:pathLst>
              <a:path w="51454" h="45463" extrusionOk="0">
                <a:moveTo>
                  <a:pt x="18743" y="1"/>
                </a:moveTo>
                <a:cubicBezTo>
                  <a:pt x="17752" y="1"/>
                  <a:pt x="16763" y="15"/>
                  <a:pt x="15776" y="39"/>
                </a:cubicBezTo>
                <a:cubicBezTo>
                  <a:pt x="10805" y="155"/>
                  <a:pt x="5850" y="619"/>
                  <a:pt x="929" y="1414"/>
                </a:cubicBezTo>
                <a:cubicBezTo>
                  <a:pt x="1" y="1563"/>
                  <a:pt x="17" y="2590"/>
                  <a:pt x="547" y="3121"/>
                </a:cubicBezTo>
                <a:cubicBezTo>
                  <a:pt x="929" y="7595"/>
                  <a:pt x="1243" y="12069"/>
                  <a:pt x="1475" y="16543"/>
                </a:cubicBezTo>
                <a:cubicBezTo>
                  <a:pt x="1520" y="17196"/>
                  <a:pt x="1989" y="17570"/>
                  <a:pt x="2574" y="17570"/>
                </a:cubicBezTo>
                <a:cubicBezTo>
                  <a:pt x="2643" y="17570"/>
                  <a:pt x="2713" y="17564"/>
                  <a:pt x="2784" y="17554"/>
                </a:cubicBezTo>
                <a:cubicBezTo>
                  <a:pt x="7275" y="16858"/>
                  <a:pt x="11783" y="16228"/>
                  <a:pt x="16323" y="16112"/>
                </a:cubicBezTo>
                <a:cubicBezTo>
                  <a:pt x="17030" y="16095"/>
                  <a:pt x="17756" y="16079"/>
                  <a:pt x="18492" y="16079"/>
                </a:cubicBezTo>
                <a:cubicBezTo>
                  <a:pt x="21898" y="16079"/>
                  <a:pt x="25505" y="16413"/>
                  <a:pt x="28271" y="18416"/>
                </a:cubicBezTo>
                <a:cubicBezTo>
                  <a:pt x="29779" y="19526"/>
                  <a:pt x="30939" y="21166"/>
                  <a:pt x="31104" y="23056"/>
                </a:cubicBezTo>
                <a:cubicBezTo>
                  <a:pt x="31303" y="25110"/>
                  <a:pt x="30226" y="26734"/>
                  <a:pt x="28619" y="27894"/>
                </a:cubicBezTo>
                <a:cubicBezTo>
                  <a:pt x="25553" y="30131"/>
                  <a:pt x="21642" y="30744"/>
                  <a:pt x="17947" y="30844"/>
                </a:cubicBezTo>
                <a:cubicBezTo>
                  <a:pt x="17430" y="30858"/>
                  <a:pt x="16913" y="30864"/>
                  <a:pt x="16396" y="30864"/>
                </a:cubicBezTo>
                <a:cubicBezTo>
                  <a:pt x="14199" y="30864"/>
                  <a:pt x="12007" y="30761"/>
                  <a:pt x="9819" y="30761"/>
                </a:cubicBezTo>
                <a:cubicBezTo>
                  <a:pt x="7660" y="30761"/>
                  <a:pt x="5504" y="30861"/>
                  <a:pt x="3348" y="31258"/>
                </a:cubicBezTo>
                <a:cubicBezTo>
                  <a:pt x="2900" y="31341"/>
                  <a:pt x="2602" y="31822"/>
                  <a:pt x="2602" y="32252"/>
                </a:cubicBezTo>
                <a:lnTo>
                  <a:pt x="2254" y="43189"/>
                </a:lnTo>
                <a:cubicBezTo>
                  <a:pt x="2224" y="43860"/>
                  <a:pt x="2731" y="44196"/>
                  <a:pt x="3244" y="44196"/>
                </a:cubicBezTo>
                <a:cubicBezTo>
                  <a:pt x="3301" y="44196"/>
                  <a:pt x="3358" y="44192"/>
                  <a:pt x="3414" y="44183"/>
                </a:cubicBezTo>
                <a:cubicBezTo>
                  <a:pt x="3464" y="44200"/>
                  <a:pt x="3497" y="44200"/>
                  <a:pt x="3547" y="44217"/>
                </a:cubicBezTo>
                <a:cubicBezTo>
                  <a:pt x="8278" y="44933"/>
                  <a:pt x="13084" y="45462"/>
                  <a:pt x="17880" y="45462"/>
                </a:cubicBezTo>
                <a:cubicBezTo>
                  <a:pt x="21297" y="45462"/>
                  <a:pt x="24710" y="45193"/>
                  <a:pt x="28088" y="44531"/>
                </a:cubicBezTo>
                <a:cubicBezTo>
                  <a:pt x="35512" y="43057"/>
                  <a:pt x="42588" y="39610"/>
                  <a:pt x="46830" y="33114"/>
                </a:cubicBezTo>
                <a:cubicBezTo>
                  <a:pt x="50807" y="27033"/>
                  <a:pt x="51453" y="19161"/>
                  <a:pt x="48189" y="12632"/>
                </a:cubicBezTo>
                <a:cubicBezTo>
                  <a:pt x="44759" y="5772"/>
                  <a:pt x="37401" y="2143"/>
                  <a:pt x="30160" y="867"/>
                </a:cubicBezTo>
                <a:cubicBezTo>
                  <a:pt x="26397" y="209"/>
                  <a:pt x="22561" y="1"/>
                  <a:pt x="18743" y="1"/>
                </a:cubicBezTo>
                <a:close/>
              </a:path>
            </a:pathLst>
          </a:custGeom>
          <a:solidFill>
            <a:schemeClr val="accent4"/>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26" name="Google Shape;326;p32"/>
          <p:cNvSpPr/>
          <p:nvPr/>
        </p:nvSpPr>
        <p:spPr>
          <a:xfrm rot="5400000">
            <a:off x="-974772" y="4113786"/>
            <a:ext cx="4215335" cy="4492617"/>
          </a:xfrm>
          <a:custGeom>
            <a:avLst/>
            <a:gdLst/>
            <a:ahLst/>
            <a:cxnLst/>
            <a:rect l="l" t="t" r="r" b="b"/>
            <a:pathLst>
              <a:path w="28585" h="30466" extrusionOk="0">
                <a:moveTo>
                  <a:pt x="25026" y="1"/>
                </a:moveTo>
                <a:cubicBezTo>
                  <a:pt x="24926" y="1"/>
                  <a:pt x="24825" y="4"/>
                  <a:pt x="24724" y="8"/>
                </a:cubicBezTo>
                <a:cubicBezTo>
                  <a:pt x="23514" y="58"/>
                  <a:pt x="22321" y="174"/>
                  <a:pt x="21111" y="273"/>
                </a:cubicBezTo>
                <a:cubicBezTo>
                  <a:pt x="18775" y="472"/>
                  <a:pt x="16356" y="572"/>
                  <a:pt x="14052" y="1019"/>
                </a:cubicBezTo>
                <a:cubicBezTo>
                  <a:pt x="11865" y="1433"/>
                  <a:pt x="12379" y="3819"/>
                  <a:pt x="12379" y="5526"/>
                </a:cubicBezTo>
                <a:cubicBezTo>
                  <a:pt x="12395" y="7896"/>
                  <a:pt x="12412" y="10282"/>
                  <a:pt x="12428" y="12652"/>
                </a:cubicBezTo>
                <a:lnTo>
                  <a:pt x="12428" y="14690"/>
                </a:lnTo>
                <a:cubicBezTo>
                  <a:pt x="12428" y="15104"/>
                  <a:pt x="12627" y="16165"/>
                  <a:pt x="12428" y="16529"/>
                </a:cubicBezTo>
                <a:lnTo>
                  <a:pt x="12428" y="16794"/>
                </a:lnTo>
                <a:lnTo>
                  <a:pt x="12362" y="16794"/>
                </a:lnTo>
                <a:cubicBezTo>
                  <a:pt x="12323" y="16833"/>
                  <a:pt x="12202" y="16846"/>
                  <a:pt x="12048" y="16846"/>
                </a:cubicBezTo>
                <a:cubicBezTo>
                  <a:pt x="11742" y="16846"/>
                  <a:pt x="11307" y="16794"/>
                  <a:pt x="11152" y="16794"/>
                </a:cubicBezTo>
                <a:lnTo>
                  <a:pt x="9147" y="16811"/>
                </a:lnTo>
                <a:lnTo>
                  <a:pt x="1127" y="16861"/>
                </a:lnTo>
                <a:cubicBezTo>
                  <a:pt x="547" y="16877"/>
                  <a:pt x="99" y="17325"/>
                  <a:pt x="83" y="17905"/>
                </a:cubicBezTo>
                <a:cubicBezTo>
                  <a:pt x="0" y="21351"/>
                  <a:pt x="116" y="24798"/>
                  <a:pt x="431" y="28228"/>
                </a:cubicBezTo>
                <a:cubicBezTo>
                  <a:pt x="447" y="28394"/>
                  <a:pt x="497" y="28560"/>
                  <a:pt x="580" y="28709"/>
                </a:cubicBezTo>
                <a:cubicBezTo>
                  <a:pt x="580" y="28941"/>
                  <a:pt x="563" y="29189"/>
                  <a:pt x="563" y="29438"/>
                </a:cubicBezTo>
                <a:cubicBezTo>
                  <a:pt x="563" y="30001"/>
                  <a:pt x="1027" y="30465"/>
                  <a:pt x="1591" y="30465"/>
                </a:cubicBezTo>
                <a:lnTo>
                  <a:pt x="27491" y="30051"/>
                </a:lnTo>
                <a:cubicBezTo>
                  <a:pt x="28038" y="30051"/>
                  <a:pt x="28585" y="29587"/>
                  <a:pt x="28552" y="29024"/>
                </a:cubicBezTo>
                <a:lnTo>
                  <a:pt x="27624" y="14690"/>
                </a:lnTo>
                <a:lnTo>
                  <a:pt x="27176" y="7515"/>
                </a:lnTo>
                <a:cubicBezTo>
                  <a:pt x="27094" y="6355"/>
                  <a:pt x="27027" y="5195"/>
                  <a:pt x="26944" y="4035"/>
                </a:cubicBezTo>
                <a:cubicBezTo>
                  <a:pt x="26895" y="3041"/>
                  <a:pt x="27044" y="1715"/>
                  <a:pt x="26613" y="803"/>
                </a:cubicBezTo>
                <a:cubicBezTo>
                  <a:pt x="26311" y="127"/>
                  <a:pt x="25684" y="1"/>
                  <a:pt x="25026" y="1"/>
                </a:cubicBezTo>
                <a:close/>
              </a:path>
            </a:pathLst>
          </a:custGeom>
          <a:solidFill>
            <a:schemeClr val="accent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27" name="Google Shape;327;p32"/>
          <p:cNvSpPr/>
          <p:nvPr/>
        </p:nvSpPr>
        <p:spPr>
          <a:xfrm rot="5399722">
            <a:off x="9482440" y="-712586"/>
            <a:ext cx="1944179" cy="2639753"/>
          </a:xfrm>
          <a:custGeom>
            <a:avLst/>
            <a:gdLst/>
            <a:ahLst/>
            <a:cxnLst/>
            <a:rect l="l" t="t" r="r" b="b"/>
            <a:pathLst>
              <a:path w="23582" h="32019" extrusionOk="0">
                <a:moveTo>
                  <a:pt x="1443" y="0"/>
                </a:moveTo>
                <a:cubicBezTo>
                  <a:pt x="878" y="0"/>
                  <a:pt x="414" y="425"/>
                  <a:pt x="382" y="978"/>
                </a:cubicBezTo>
                <a:cubicBezTo>
                  <a:pt x="100" y="7441"/>
                  <a:pt x="117" y="26978"/>
                  <a:pt x="1" y="30309"/>
                </a:cubicBezTo>
                <a:cubicBezTo>
                  <a:pt x="1" y="30773"/>
                  <a:pt x="282" y="31187"/>
                  <a:pt x="730" y="31336"/>
                </a:cubicBezTo>
                <a:cubicBezTo>
                  <a:pt x="2337" y="31798"/>
                  <a:pt x="3906" y="32019"/>
                  <a:pt x="5425" y="32019"/>
                </a:cubicBezTo>
                <a:cubicBezTo>
                  <a:pt x="11204" y="32019"/>
                  <a:pt x="16269" y="28830"/>
                  <a:pt x="20035" y="23647"/>
                </a:cubicBezTo>
                <a:cubicBezTo>
                  <a:pt x="23581" y="18759"/>
                  <a:pt x="23532" y="13754"/>
                  <a:pt x="20367" y="9479"/>
                </a:cubicBezTo>
                <a:cubicBezTo>
                  <a:pt x="15196" y="2503"/>
                  <a:pt x="8817" y="581"/>
                  <a:pt x="1476" y="1"/>
                </a:cubicBezTo>
                <a:cubicBezTo>
                  <a:pt x="1465" y="0"/>
                  <a:pt x="1454" y="0"/>
                  <a:pt x="1443" y="0"/>
                </a:cubicBezTo>
                <a:close/>
              </a:path>
            </a:pathLst>
          </a:custGeom>
          <a:solidFill>
            <a:schemeClr val="accen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28" name="Google Shape;328;p32"/>
          <p:cNvSpPr/>
          <p:nvPr/>
        </p:nvSpPr>
        <p:spPr>
          <a:xfrm rot="26" flipH="1">
            <a:off x="489642" y="472509"/>
            <a:ext cx="11032292" cy="5848847"/>
          </a:xfrm>
          <a:custGeom>
            <a:avLst/>
            <a:gdLst/>
            <a:ahLst/>
            <a:cxnLst/>
            <a:rect l="l" t="t" r="r" b="b"/>
            <a:pathLst>
              <a:path w="24940" h="8540" extrusionOk="0">
                <a:moveTo>
                  <a:pt x="21687" y="0"/>
                </a:moveTo>
                <a:cubicBezTo>
                  <a:pt x="21506" y="0"/>
                  <a:pt x="21341" y="2"/>
                  <a:pt x="21211" y="5"/>
                </a:cubicBezTo>
                <a:lnTo>
                  <a:pt x="17533" y="55"/>
                </a:lnTo>
                <a:cubicBezTo>
                  <a:pt x="12793" y="138"/>
                  <a:pt x="8004" y="5"/>
                  <a:pt x="3282" y="353"/>
                </a:cubicBezTo>
                <a:cubicBezTo>
                  <a:pt x="2470" y="403"/>
                  <a:pt x="1426" y="353"/>
                  <a:pt x="779" y="933"/>
                </a:cubicBezTo>
                <a:cubicBezTo>
                  <a:pt x="0" y="1646"/>
                  <a:pt x="150" y="3021"/>
                  <a:pt x="166" y="3982"/>
                </a:cubicBezTo>
                <a:cubicBezTo>
                  <a:pt x="183" y="5722"/>
                  <a:pt x="50" y="8141"/>
                  <a:pt x="2287" y="8324"/>
                </a:cubicBezTo>
                <a:cubicBezTo>
                  <a:pt x="4238" y="8482"/>
                  <a:pt x="6211" y="8540"/>
                  <a:pt x="8188" y="8540"/>
                </a:cubicBezTo>
                <a:cubicBezTo>
                  <a:pt x="10982" y="8540"/>
                  <a:pt x="13783" y="8424"/>
                  <a:pt x="16538" y="8307"/>
                </a:cubicBezTo>
                <a:cubicBezTo>
                  <a:pt x="17897" y="8257"/>
                  <a:pt x="19256" y="8175"/>
                  <a:pt x="20615" y="8092"/>
                </a:cubicBezTo>
                <a:cubicBezTo>
                  <a:pt x="21626" y="8025"/>
                  <a:pt x="23067" y="8191"/>
                  <a:pt x="23979" y="7694"/>
                </a:cubicBezTo>
                <a:cubicBezTo>
                  <a:pt x="24923" y="7164"/>
                  <a:pt x="24774" y="5937"/>
                  <a:pt x="24807" y="5009"/>
                </a:cubicBezTo>
                <a:cubicBezTo>
                  <a:pt x="24840" y="3684"/>
                  <a:pt x="24874" y="2358"/>
                  <a:pt x="24923" y="1032"/>
                </a:cubicBezTo>
                <a:cubicBezTo>
                  <a:pt x="24940" y="88"/>
                  <a:pt x="23399" y="22"/>
                  <a:pt x="23399" y="22"/>
                </a:cubicBezTo>
                <a:cubicBezTo>
                  <a:pt x="23399" y="22"/>
                  <a:pt x="22412" y="0"/>
                  <a:pt x="21687" y="0"/>
                </a:cubicBezTo>
                <a:close/>
              </a:path>
            </a:pathLst>
          </a:custGeom>
          <a:solidFill>
            <a:schemeClr val="accent6"/>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29" name="Google Shape;329;p32"/>
          <p:cNvSpPr/>
          <p:nvPr/>
        </p:nvSpPr>
        <p:spPr>
          <a:xfrm rot="9973307">
            <a:off x="9433320" y="4802016"/>
            <a:ext cx="3597393" cy="2943289"/>
          </a:xfrm>
          <a:custGeom>
            <a:avLst/>
            <a:gdLst/>
            <a:ahLst/>
            <a:cxnLst/>
            <a:rect l="l" t="t" r="r" b="b"/>
            <a:pathLst>
              <a:path w="40401" h="33055" extrusionOk="0">
                <a:moveTo>
                  <a:pt x="7436" y="1"/>
                </a:moveTo>
                <a:cubicBezTo>
                  <a:pt x="7202" y="1"/>
                  <a:pt x="6960" y="95"/>
                  <a:pt x="6744" y="317"/>
                </a:cubicBezTo>
                <a:cubicBezTo>
                  <a:pt x="1955" y="5355"/>
                  <a:pt x="0" y="12762"/>
                  <a:pt x="1624" y="19523"/>
                </a:cubicBezTo>
                <a:cubicBezTo>
                  <a:pt x="2519" y="23202"/>
                  <a:pt x="4441" y="26516"/>
                  <a:pt x="7573" y="28703"/>
                </a:cubicBezTo>
                <a:cubicBezTo>
                  <a:pt x="10920" y="31023"/>
                  <a:pt x="14798" y="32482"/>
                  <a:pt x="18858" y="32929"/>
                </a:cubicBezTo>
                <a:cubicBezTo>
                  <a:pt x="19601" y="33013"/>
                  <a:pt x="20349" y="33054"/>
                  <a:pt x="21096" y="33054"/>
                </a:cubicBezTo>
                <a:cubicBezTo>
                  <a:pt x="27744" y="33054"/>
                  <a:pt x="34359" y="29775"/>
                  <a:pt x="37666" y="23832"/>
                </a:cubicBezTo>
                <a:cubicBezTo>
                  <a:pt x="39555" y="20434"/>
                  <a:pt x="40367" y="16491"/>
                  <a:pt x="40384" y="12613"/>
                </a:cubicBezTo>
                <a:cubicBezTo>
                  <a:pt x="40400" y="9050"/>
                  <a:pt x="39737" y="4874"/>
                  <a:pt x="37219" y="2140"/>
                </a:cubicBezTo>
                <a:cubicBezTo>
                  <a:pt x="36202" y="1036"/>
                  <a:pt x="34710" y="862"/>
                  <a:pt x="33227" y="862"/>
                </a:cubicBezTo>
                <a:cubicBezTo>
                  <a:pt x="32544" y="862"/>
                  <a:pt x="31864" y="899"/>
                  <a:pt x="31233" y="899"/>
                </a:cubicBezTo>
                <a:cubicBezTo>
                  <a:pt x="31156" y="899"/>
                  <a:pt x="31080" y="899"/>
                  <a:pt x="31004" y="897"/>
                </a:cubicBezTo>
                <a:lnTo>
                  <a:pt x="23431" y="748"/>
                </a:lnTo>
                <a:lnTo>
                  <a:pt x="8269" y="450"/>
                </a:lnTo>
                <a:cubicBezTo>
                  <a:pt x="8067" y="181"/>
                  <a:pt x="7759" y="1"/>
                  <a:pt x="7436" y="1"/>
                </a:cubicBezTo>
                <a:close/>
              </a:path>
            </a:pathLst>
          </a:custGeom>
          <a:solidFill>
            <a:schemeClr val="l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30" name="Google Shape;330;p32"/>
          <p:cNvSpPr/>
          <p:nvPr/>
        </p:nvSpPr>
        <p:spPr>
          <a:xfrm rot="-5400000">
            <a:off x="9486964" y="5921438"/>
            <a:ext cx="911837" cy="1238068"/>
          </a:xfrm>
          <a:custGeom>
            <a:avLst/>
            <a:gdLst/>
            <a:ahLst/>
            <a:cxnLst/>
            <a:rect l="l" t="t" r="r" b="b"/>
            <a:pathLst>
              <a:path w="23582" h="32019" extrusionOk="0">
                <a:moveTo>
                  <a:pt x="1443" y="0"/>
                </a:moveTo>
                <a:cubicBezTo>
                  <a:pt x="878" y="0"/>
                  <a:pt x="414" y="425"/>
                  <a:pt x="382" y="978"/>
                </a:cubicBezTo>
                <a:cubicBezTo>
                  <a:pt x="100" y="7441"/>
                  <a:pt x="117" y="26978"/>
                  <a:pt x="1" y="30309"/>
                </a:cubicBezTo>
                <a:cubicBezTo>
                  <a:pt x="1" y="30773"/>
                  <a:pt x="282" y="31187"/>
                  <a:pt x="730" y="31336"/>
                </a:cubicBezTo>
                <a:cubicBezTo>
                  <a:pt x="2337" y="31798"/>
                  <a:pt x="3906" y="32019"/>
                  <a:pt x="5425" y="32019"/>
                </a:cubicBezTo>
                <a:cubicBezTo>
                  <a:pt x="11204" y="32019"/>
                  <a:pt x="16269" y="28830"/>
                  <a:pt x="20035" y="23647"/>
                </a:cubicBezTo>
                <a:cubicBezTo>
                  <a:pt x="23581" y="18759"/>
                  <a:pt x="23532" y="13754"/>
                  <a:pt x="20367" y="9479"/>
                </a:cubicBezTo>
                <a:cubicBezTo>
                  <a:pt x="15196" y="2503"/>
                  <a:pt x="8817" y="581"/>
                  <a:pt x="1476" y="1"/>
                </a:cubicBezTo>
                <a:cubicBezTo>
                  <a:pt x="1465" y="0"/>
                  <a:pt x="1454" y="0"/>
                  <a:pt x="1443" y="0"/>
                </a:cubicBezTo>
                <a:close/>
              </a:path>
            </a:pathLst>
          </a:custGeom>
          <a:solidFill>
            <a:schemeClr val="dk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31" name="Google Shape;331;p32"/>
          <p:cNvSpPr/>
          <p:nvPr/>
        </p:nvSpPr>
        <p:spPr>
          <a:xfrm rot="-6692850">
            <a:off x="7393066" y="5023297"/>
            <a:ext cx="2796972" cy="4143177"/>
          </a:xfrm>
          <a:custGeom>
            <a:avLst/>
            <a:gdLst/>
            <a:ahLst/>
            <a:cxnLst/>
            <a:rect l="l" t="t" r="r" b="b"/>
            <a:pathLst>
              <a:path w="62970" h="93278" fill="none" extrusionOk="0">
                <a:moveTo>
                  <a:pt x="40384" y="0"/>
                </a:moveTo>
                <a:cubicBezTo>
                  <a:pt x="37152" y="6612"/>
                  <a:pt x="38296" y="15096"/>
                  <a:pt x="43151" y="20614"/>
                </a:cubicBezTo>
                <a:cubicBezTo>
                  <a:pt x="45836" y="23663"/>
                  <a:pt x="49415" y="25751"/>
                  <a:pt x="52795" y="28038"/>
                </a:cubicBezTo>
                <a:cubicBezTo>
                  <a:pt x="56159" y="30308"/>
                  <a:pt x="59490" y="32960"/>
                  <a:pt x="61230" y="36638"/>
                </a:cubicBezTo>
                <a:cubicBezTo>
                  <a:pt x="62970" y="40301"/>
                  <a:pt x="62688" y="45255"/>
                  <a:pt x="59540" y="47840"/>
                </a:cubicBezTo>
                <a:cubicBezTo>
                  <a:pt x="56242" y="50558"/>
                  <a:pt x="51304" y="49845"/>
                  <a:pt x="47459" y="51685"/>
                </a:cubicBezTo>
                <a:cubicBezTo>
                  <a:pt x="46001" y="52364"/>
                  <a:pt x="44626" y="53624"/>
                  <a:pt x="44576" y="55214"/>
                </a:cubicBezTo>
                <a:cubicBezTo>
                  <a:pt x="44543" y="56225"/>
                  <a:pt x="45024" y="57153"/>
                  <a:pt x="45554" y="58015"/>
                </a:cubicBezTo>
                <a:cubicBezTo>
                  <a:pt x="48023" y="62091"/>
                  <a:pt x="51503" y="65754"/>
                  <a:pt x="52431" y="70427"/>
                </a:cubicBezTo>
                <a:cubicBezTo>
                  <a:pt x="53674" y="76607"/>
                  <a:pt x="49945" y="82971"/>
                  <a:pt x="44742" y="86517"/>
                </a:cubicBezTo>
                <a:cubicBezTo>
                  <a:pt x="39555" y="90063"/>
                  <a:pt x="33126" y="91306"/>
                  <a:pt x="26862" y="92052"/>
                </a:cubicBezTo>
                <a:cubicBezTo>
                  <a:pt x="17947" y="93095"/>
                  <a:pt x="8965" y="93278"/>
                  <a:pt x="0" y="92598"/>
                </a:cubicBezTo>
              </a:path>
            </a:pathLst>
          </a:custGeom>
          <a:noFill/>
          <a:ln w="15750" cap="flat" cmpd="sng">
            <a:solidFill>
              <a:srgbClr val="0E1C30"/>
            </a:solidFill>
            <a:prstDash val="solid"/>
            <a:miter lim="16571"/>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32" name="Google Shape;332;p32"/>
          <p:cNvSpPr/>
          <p:nvPr/>
        </p:nvSpPr>
        <p:spPr>
          <a:xfrm rot="-9352694">
            <a:off x="1075948" y="5300731"/>
            <a:ext cx="1412904" cy="1819220"/>
          </a:xfrm>
          <a:custGeom>
            <a:avLst/>
            <a:gdLst/>
            <a:ahLst/>
            <a:cxnLst/>
            <a:rect l="l" t="t" r="r" b="b"/>
            <a:pathLst>
              <a:path w="24957" h="32134" extrusionOk="0">
                <a:moveTo>
                  <a:pt x="21809" y="1"/>
                </a:moveTo>
                <a:cubicBezTo>
                  <a:pt x="21721" y="1"/>
                  <a:pt x="21632" y="12"/>
                  <a:pt x="21543" y="36"/>
                </a:cubicBezTo>
                <a:cubicBezTo>
                  <a:pt x="15263" y="1892"/>
                  <a:pt x="9778" y="5786"/>
                  <a:pt x="5950" y="11089"/>
                </a:cubicBezTo>
                <a:cubicBezTo>
                  <a:pt x="1840" y="16823"/>
                  <a:pt x="1" y="24097"/>
                  <a:pt x="763" y="31107"/>
                </a:cubicBezTo>
                <a:cubicBezTo>
                  <a:pt x="835" y="31695"/>
                  <a:pt x="1229" y="32134"/>
                  <a:pt x="1796" y="32134"/>
                </a:cubicBezTo>
                <a:cubicBezTo>
                  <a:pt x="1884" y="32134"/>
                  <a:pt x="1976" y="32123"/>
                  <a:pt x="2072" y="32101"/>
                </a:cubicBezTo>
                <a:cubicBezTo>
                  <a:pt x="4773" y="31471"/>
                  <a:pt x="7458" y="31007"/>
                  <a:pt x="10192" y="30543"/>
                </a:cubicBezTo>
                <a:cubicBezTo>
                  <a:pt x="10540" y="30494"/>
                  <a:pt x="10904" y="30394"/>
                  <a:pt x="11219" y="30212"/>
                </a:cubicBezTo>
                <a:cubicBezTo>
                  <a:pt x="11667" y="29930"/>
                  <a:pt x="11865" y="29085"/>
                  <a:pt x="11832" y="28571"/>
                </a:cubicBezTo>
                <a:cubicBezTo>
                  <a:pt x="11219" y="20452"/>
                  <a:pt x="16340" y="13011"/>
                  <a:pt x="24145" y="10691"/>
                </a:cubicBezTo>
                <a:cubicBezTo>
                  <a:pt x="24526" y="10575"/>
                  <a:pt x="24957" y="10145"/>
                  <a:pt x="24907" y="9697"/>
                </a:cubicBezTo>
                <a:cubicBezTo>
                  <a:pt x="24509" y="6648"/>
                  <a:pt x="23813" y="3649"/>
                  <a:pt x="22819" y="765"/>
                </a:cubicBezTo>
                <a:cubicBezTo>
                  <a:pt x="22680" y="307"/>
                  <a:pt x="22262" y="1"/>
                  <a:pt x="21809" y="1"/>
                </a:cubicBezTo>
                <a:close/>
              </a:path>
            </a:pathLst>
          </a:custGeom>
          <a:solidFill>
            <a:schemeClr val="accen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33" name="Google Shape;333;p32"/>
          <p:cNvSpPr/>
          <p:nvPr/>
        </p:nvSpPr>
        <p:spPr>
          <a:xfrm rot="5023203">
            <a:off x="3275710" y="-173824"/>
            <a:ext cx="726519" cy="986448"/>
          </a:xfrm>
          <a:custGeom>
            <a:avLst/>
            <a:gdLst/>
            <a:ahLst/>
            <a:cxnLst/>
            <a:rect l="l" t="t" r="r" b="b"/>
            <a:pathLst>
              <a:path w="23582" h="32019" extrusionOk="0">
                <a:moveTo>
                  <a:pt x="1443" y="0"/>
                </a:moveTo>
                <a:cubicBezTo>
                  <a:pt x="878" y="0"/>
                  <a:pt x="414" y="425"/>
                  <a:pt x="382" y="978"/>
                </a:cubicBezTo>
                <a:cubicBezTo>
                  <a:pt x="100" y="7441"/>
                  <a:pt x="117" y="26978"/>
                  <a:pt x="1" y="30309"/>
                </a:cubicBezTo>
                <a:cubicBezTo>
                  <a:pt x="1" y="30773"/>
                  <a:pt x="282" y="31187"/>
                  <a:pt x="730" y="31336"/>
                </a:cubicBezTo>
                <a:cubicBezTo>
                  <a:pt x="2337" y="31798"/>
                  <a:pt x="3906" y="32019"/>
                  <a:pt x="5425" y="32019"/>
                </a:cubicBezTo>
                <a:cubicBezTo>
                  <a:pt x="11204" y="32019"/>
                  <a:pt x="16269" y="28830"/>
                  <a:pt x="20035" y="23647"/>
                </a:cubicBezTo>
                <a:cubicBezTo>
                  <a:pt x="23581" y="18759"/>
                  <a:pt x="23532" y="13754"/>
                  <a:pt x="20367" y="9479"/>
                </a:cubicBezTo>
                <a:cubicBezTo>
                  <a:pt x="15196" y="2503"/>
                  <a:pt x="8817" y="581"/>
                  <a:pt x="1476" y="1"/>
                </a:cubicBezTo>
                <a:cubicBezTo>
                  <a:pt x="1465" y="0"/>
                  <a:pt x="1454" y="0"/>
                  <a:pt x="1443" y="0"/>
                </a:cubicBezTo>
                <a:close/>
              </a:path>
            </a:pathLst>
          </a:custGeom>
          <a:solidFill>
            <a:schemeClr val="dk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34" name="Google Shape;334;p32"/>
          <p:cNvSpPr/>
          <p:nvPr/>
        </p:nvSpPr>
        <p:spPr>
          <a:xfrm rot="10769932">
            <a:off x="2921244" y="-942285"/>
            <a:ext cx="1435360" cy="1768589"/>
          </a:xfrm>
          <a:custGeom>
            <a:avLst/>
            <a:gdLst/>
            <a:ahLst/>
            <a:cxnLst/>
            <a:rect l="l" t="t" r="r" b="b"/>
            <a:pathLst>
              <a:path w="38827" h="47841" fill="none" extrusionOk="0">
                <a:moveTo>
                  <a:pt x="863" y="42257"/>
                </a:moveTo>
                <a:cubicBezTo>
                  <a:pt x="432" y="35545"/>
                  <a:pt x="1" y="28768"/>
                  <a:pt x="1244" y="22156"/>
                </a:cubicBezTo>
                <a:cubicBezTo>
                  <a:pt x="2470" y="15544"/>
                  <a:pt x="5536" y="9048"/>
                  <a:pt x="10921" y="5022"/>
                </a:cubicBezTo>
                <a:cubicBezTo>
                  <a:pt x="16290" y="995"/>
                  <a:pt x="24195" y="1"/>
                  <a:pt x="29746" y="3779"/>
                </a:cubicBezTo>
                <a:cubicBezTo>
                  <a:pt x="32629" y="5734"/>
                  <a:pt x="34684" y="8767"/>
                  <a:pt x="35927" y="12015"/>
                </a:cubicBezTo>
                <a:cubicBezTo>
                  <a:pt x="37186" y="15279"/>
                  <a:pt x="37716" y="18759"/>
                  <a:pt x="38031" y="22239"/>
                </a:cubicBezTo>
                <a:cubicBezTo>
                  <a:pt x="38827" y="30773"/>
                  <a:pt x="38479" y="39390"/>
                  <a:pt x="36971" y="47841"/>
                </a:cubicBezTo>
              </a:path>
            </a:pathLst>
          </a:custGeom>
          <a:noFill/>
          <a:ln w="15750" cap="flat" cmpd="sng">
            <a:solidFill>
              <a:schemeClr val="dk1"/>
            </a:solidFill>
            <a:prstDash val="solid"/>
            <a:miter lim="16571"/>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35" name="Google Shape;335;p32"/>
          <p:cNvSpPr/>
          <p:nvPr/>
        </p:nvSpPr>
        <p:spPr>
          <a:xfrm rot="-3804836">
            <a:off x="8533720" y="83494"/>
            <a:ext cx="912867" cy="1175385"/>
          </a:xfrm>
          <a:custGeom>
            <a:avLst/>
            <a:gdLst/>
            <a:ahLst/>
            <a:cxnLst/>
            <a:rect l="l" t="t" r="r" b="b"/>
            <a:pathLst>
              <a:path w="24957" h="32134" extrusionOk="0">
                <a:moveTo>
                  <a:pt x="21809" y="1"/>
                </a:moveTo>
                <a:cubicBezTo>
                  <a:pt x="21721" y="1"/>
                  <a:pt x="21632" y="12"/>
                  <a:pt x="21543" y="36"/>
                </a:cubicBezTo>
                <a:cubicBezTo>
                  <a:pt x="15263" y="1892"/>
                  <a:pt x="9778" y="5786"/>
                  <a:pt x="5950" y="11089"/>
                </a:cubicBezTo>
                <a:cubicBezTo>
                  <a:pt x="1840" y="16823"/>
                  <a:pt x="1" y="24097"/>
                  <a:pt x="763" y="31107"/>
                </a:cubicBezTo>
                <a:cubicBezTo>
                  <a:pt x="835" y="31695"/>
                  <a:pt x="1229" y="32134"/>
                  <a:pt x="1796" y="32134"/>
                </a:cubicBezTo>
                <a:cubicBezTo>
                  <a:pt x="1884" y="32134"/>
                  <a:pt x="1976" y="32123"/>
                  <a:pt x="2072" y="32101"/>
                </a:cubicBezTo>
                <a:cubicBezTo>
                  <a:pt x="4773" y="31471"/>
                  <a:pt x="7458" y="31007"/>
                  <a:pt x="10192" y="30543"/>
                </a:cubicBezTo>
                <a:cubicBezTo>
                  <a:pt x="10540" y="30494"/>
                  <a:pt x="10904" y="30394"/>
                  <a:pt x="11219" y="30212"/>
                </a:cubicBezTo>
                <a:cubicBezTo>
                  <a:pt x="11667" y="29930"/>
                  <a:pt x="11865" y="29085"/>
                  <a:pt x="11832" y="28571"/>
                </a:cubicBezTo>
                <a:cubicBezTo>
                  <a:pt x="11219" y="20452"/>
                  <a:pt x="16340" y="13011"/>
                  <a:pt x="24145" y="10691"/>
                </a:cubicBezTo>
                <a:cubicBezTo>
                  <a:pt x="24526" y="10575"/>
                  <a:pt x="24957" y="10145"/>
                  <a:pt x="24907" y="9697"/>
                </a:cubicBezTo>
                <a:cubicBezTo>
                  <a:pt x="24509" y="6648"/>
                  <a:pt x="23813" y="3649"/>
                  <a:pt x="22819" y="765"/>
                </a:cubicBezTo>
                <a:cubicBezTo>
                  <a:pt x="22680" y="307"/>
                  <a:pt x="22262" y="1"/>
                  <a:pt x="21809" y="1"/>
                </a:cubicBezTo>
                <a:close/>
              </a:path>
            </a:pathLst>
          </a:cu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1665961603"/>
      </p:ext>
    </p:extLst>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matchingName="Background 1">
  <p:cSld name="Background 1">
    <p:spTree>
      <p:nvGrpSpPr>
        <p:cNvPr id="1" name="Shape 336"/>
        <p:cNvGrpSpPr/>
        <p:nvPr/>
      </p:nvGrpSpPr>
      <p:grpSpPr>
        <a:xfrm>
          <a:off x="0" y="0"/>
          <a:ext cx="0" cy="0"/>
          <a:chOff x="0" y="0"/>
          <a:chExt cx="0" cy="0"/>
        </a:xfrm>
      </p:grpSpPr>
      <p:sp>
        <p:nvSpPr>
          <p:cNvPr id="337" name="Google Shape;337;p33"/>
          <p:cNvSpPr/>
          <p:nvPr/>
        </p:nvSpPr>
        <p:spPr>
          <a:xfrm rot="346516">
            <a:off x="9483624" y="-1172404"/>
            <a:ext cx="3858352" cy="3156799"/>
          </a:xfrm>
          <a:custGeom>
            <a:avLst/>
            <a:gdLst/>
            <a:ahLst/>
            <a:cxnLst/>
            <a:rect l="l" t="t" r="r" b="b"/>
            <a:pathLst>
              <a:path w="40401" h="33055" extrusionOk="0">
                <a:moveTo>
                  <a:pt x="7436" y="1"/>
                </a:moveTo>
                <a:cubicBezTo>
                  <a:pt x="7202" y="1"/>
                  <a:pt x="6960" y="95"/>
                  <a:pt x="6744" y="317"/>
                </a:cubicBezTo>
                <a:cubicBezTo>
                  <a:pt x="1955" y="5355"/>
                  <a:pt x="0" y="12762"/>
                  <a:pt x="1624" y="19523"/>
                </a:cubicBezTo>
                <a:cubicBezTo>
                  <a:pt x="2519" y="23202"/>
                  <a:pt x="4441" y="26516"/>
                  <a:pt x="7573" y="28703"/>
                </a:cubicBezTo>
                <a:cubicBezTo>
                  <a:pt x="10920" y="31023"/>
                  <a:pt x="14798" y="32482"/>
                  <a:pt x="18858" y="32929"/>
                </a:cubicBezTo>
                <a:cubicBezTo>
                  <a:pt x="19601" y="33013"/>
                  <a:pt x="20349" y="33054"/>
                  <a:pt x="21096" y="33054"/>
                </a:cubicBezTo>
                <a:cubicBezTo>
                  <a:pt x="27744" y="33054"/>
                  <a:pt x="34359" y="29775"/>
                  <a:pt x="37666" y="23832"/>
                </a:cubicBezTo>
                <a:cubicBezTo>
                  <a:pt x="39555" y="20434"/>
                  <a:pt x="40367" y="16491"/>
                  <a:pt x="40384" y="12613"/>
                </a:cubicBezTo>
                <a:cubicBezTo>
                  <a:pt x="40400" y="9050"/>
                  <a:pt x="39737" y="4874"/>
                  <a:pt x="37219" y="2140"/>
                </a:cubicBezTo>
                <a:cubicBezTo>
                  <a:pt x="36202" y="1036"/>
                  <a:pt x="34710" y="862"/>
                  <a:pt x="33227" y="862"/>
                </a:cubicBezTo>
                <a:cubicBezTo>
                  <a:pt x="32544" y="862"/>
                  <a:pt x="31864" y="899"/>
                  <a:pt x="31233" y="899"/>
                </a:cubicBezTo>
                <a:cubicBezTo>
                  <a:pt x="31156" y="899"/>
                  <a:pt x="31080" y="899"/>
                  <a:pt x="31004" y="897"/>
                </a:cubicBezTo>
                <a:lnTo>
                  <a:pt x="23431" y="748"/>
                </a:lnTo>
                <a:lnTo>
                  <a:pt x="8269" y="450"/>
                </a:lnTo>
                <a:cubicBezTo>
                  <a:pt x="8067" y="181"/>
                  <a:pt x="7759" y="1"/>
                  <a:pt x="7436" y="1"/>
                </a:cubicBezTo>
                <a:close/>
              </a:path>
            </a:pathLst>
          </a:custGeom>
          <a:solidFill>
            <a:schemeClr val="dk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38" name="Google Shape;338;p33"/>
          <p:cNvSpPr/>
          <p:nvPr/>
        </p:nvSpPr>
        <p:spPr>
          <a:xfrm rot="-5633934">
            <a:off x="39366" y="-652065"/>
            <a:ext cx="2242540" cy="3062849"/>
          </a:xfrm>
          <a:custGeom>
            <a:avLst/>
            <a:gdLst/>
            <a:ahLst/>
            <a:cxnLst/>
            <a:rect l="l" t="t" r="r" b="b"/>
            <a:pathLst>
              <a:path w="27376" h="37390" extrusionOk="0">
                <a:moveTo>
                  <a:pt x="1478" y="0"/>
                </a:moveTo>
                <a:cubicBezTo>
                  <a:pt x="941" y="0"/>
                  <a:pt x="478" y="404"/>
                  <a:pt x="414" y="946"/>
                </a:cubicBezTo>
                <a:cubicBezTo>
                  <a:pt x="133" y="6431"/>
                  <a:pt x="0" y="11916"/>
                  <a:pt x="33" y="17401"/>
                </a:cubicBezTo>
                <a:cubicBezTo>
                  <a:pt x="33" y="17932"/>
                  <a:pt x="365" y="18495"/>
                  <a:pt x="961" y="18512"/>
                </a:cubicBezTo>
                <a:lnTo>
                  <a:pt x="12080" y="18976"/>
                </a:lnTo>
                <a:cubicBezTo>
                  <a:pt x="12362" y="24693"/>
                  <a:pt x="12478" y="30426"/>
                  <a:pt x="12445" y="36143"/>
                </a:cubicBezTo>
                <a:cubicBezTo>
                  <a:pt x="12445" y="36834"/>
                  <a:pt x="12906" y="37257"/>
                  <a:pt x="13561" y="37257"/>
                </a:cubicBezTo>
                <a:cubicBezTo>
                  <a:pt x="13597" y="37257"/>
                  <a:pt x="13634" y="37256"/>
                  <a:pt x="13671" y="37253"/>
                </a:cubicBezTo>
                <a:cubicBezTo>
                  <a:pt x="15338" y="37130"/>
                  <a:pt x="17005" y="37067"/>
                  <a:pt x="18671" y="37067"/>
                </a:cubicBezTo>
                <a:cubicBezTo>
                  <a:pt x="20816" y="37067"/>
                  <a:pt x="22961" y="37171"/>
                  <a:pt x="25105" y="37386"/>
                </a:cubicBezTo>
                <a:cubicBezTo>
                  <a:pt x="25135" y="37388"/>
                  <a:pt x="25164" y="37390"/>
                  <a:pt x="25194" y="37390"/>
                </a:cubicBezTo>
                <a:cubicBezTo>
                  <a:pt x="25720" y="37390"/>
                  <a:pt x="26169" y="36975"/>
                  <a:pt x="26232" y="36441"/>
                </a:cubicBezTo>
                <a:cubicBezTo>
                  <a:pt x="27011" y="25770"/>
                  <a:pt x="27375" y="15081"/>
                  <a:pt x="27326" y="4360"/>
                </a:cubicBezTo>
                <a:cubicBezTo>
                  <a:pt x="27342" y="4095"/>
                  <a:pt x="27243" y="3846"/>
                  <a:pt x="27077" y="3664"/>
                </a:cubicBezTo>
                <a:cubicBezTo>
                  <a:pt x="27094" y="3316"/>
                  <a:pt x="27127" y="2985"/>
                  <a:pt x="27143" y="2637"/>
                </a:cubicBezTo>
                <a:cubicBezTo>
                  <a:pt x="27193" y="2073"/>
                  <a:pt x="26762" y="1576"/>
                  <a:pt x="26199" y="1526"/>
                </a:cubicBezTo>
                <a:lnTo>
                  <a:pt x="1541" y="2"/>
                </a:lnTo>
                <a:cubicBezTo>
                  <a:pt x="1520" y="1"/>
                  <a:pt x="1499" y="0"/>
                  <a:pt x="1478" y="0"/>
                </a:cubicBezTo>
                <a:close/>
              </a:path>
            </a:pathLst>
          </a:custGeom>
          <a:solidFill>
            <a:schemeClr val="accen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39" name="Google Shape;339;p33"/>
          <p:cNvSpPr/>
          <p:nvPr/>
        </p:nvSpPr>
        <p:spPr>
          <a:xfrm rot="129738">
            <a:off x="493357" y="490465"/>
            <a:ext cx="11032249" cy="5877087"/>
          </a:xfrm>
          <a:custGeom>
            <a:avLst/>
            <a:gdLst/>
            <a:ahLst/>
            <a:cxnLst/>
            <a:rect l="l" t="t" r="r" b="b"/>
            <a:pathLst>
              <a:path w="24940" h="8540" extrusionOk="0">
                <a:moveTo>
                  <a:pt x="21687" y="0"/>
                </a:moveTo>
                <a:cubicBezTo>
                  <a:pt x="21506" y="0"/>
                  <a:pt x="21341" y="2"/>
                  <a:pt x="21211" y="5"/>
                </a:cubicBezTo>
                <a:lnTo>
                  <a:pt x="17533" y="55"/>
                </a:lnTo>
                <a:cubicBezTo>
                  <a:pt x="12793" y="138"/>
                  <a:pt x="8004" y="5"/>
                  <a:pt x="3282" y="353"/>
                </a:cubicBezTo>
                <a:cubicBezTo>
                  <a:pt x="2470" y="403"/>
                  <a:pt x="1426" y="353"/>
                  <a:pt x="779" y="933"/>
                </a:cubicBezTo>
                <a:cubicBezTo>
                  <a:pt x="0" y="1646"/>
                  <a:pt x="150" y="3021"/>
                  <a:pt x="166" y="3982"/>
                </a:cubicBezTo>
                <a:cubicBezTo>
                  <a:pt x="183" y="5722"/>
                  <a:pt x="50" y="8141"/>
                  <a:pt x="2287" y="8324"/>
                </a:cubicBezTo>
                <a:cubicBezTo>
                  <a:pt x="4238" y="8482"/>
                  <a:pt x="6211" y="8540"/>
                  <a:pt x="8188" y="8540"/>
                </a:cubicBezTo>
                <a:cubicBezTo>
                  <a:pt x="10982" y="8540"/>
                  <a:pt x="13783" y="8424"/>
                  <a:pt x="16538" y="8307"/>
                </a:cubicBezTo>
                <a:cubicBezTo>
                  <a:pt x="17897" y="8257"/>
                  <a:pt x="19256" y="8175"/>
                  <a:pt x="20615" y="8092"/>
                </a:cubicBezTo>
                <a:cubicBezTo>
                  <a:pt x="21626" y="8025"/>
                  <a:pt x="23067" y="8191"/>
                  <a:pt x="23979" y="7694"/>
                </a:cubicBezTo>
                <a:cubicBezTo>
                  <a:pt x="24923" y="7164"/>
                  <a:pt x="24774" y="5937"/>
                  <a:pt x="24807" y="5009"/>
                </a:cubicBezTo>
                <a:cubicBezTo>
                  <a:pt x="24840" y="3684"/>
                  <a:pt x="24874" y="2358"/>
                  <a:pt x="24923" y="1032"/>
                </a:cubicBezTo>
                <a:cubicBezTo>
                  <a:pt x="24940" y="88"/>
                  <a:pt x="23399" y="22"/>
                  <a:pt x="23399" y="22"/>
                </a:cubicBezTo>
                <a:cubicBezTo>
                  <a:pt x="23399" y="22"/>
                  <a:pt x="22412" y="0"/>
                  <a:pt x="21687" y="0"/>
                </a:cubicBezTo>
                <a:close/>
              </a:path>
            </a:pathLst>
          </a:cu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40" name="Google Shape;340;p33"/>
          <p:cNvSpPr/>
          <p:nvPr/>
        </p:nvSpPr>
        <p:spPr>
          <a:xfrm rot="5400000">
            <a:off x="8892625" y="-394051"/>
            <a:ext cx="1178471" cy="1600096"/>
          </a:xfrm>
          <a:custGeom>
            <a:avLst/>
            <a:gdLst/>
            <a:ahLst/>
            <a:cxnLst/>
            <a:rect l="l" t="t" r="r" b="b"/>
            <a:pathLst>
              <a:path w="23582" h="32019" extrusionOk="0">
                <a:moveTo>
                  <a:pt x="1443" y="0"/>
                </a:moveTo>
                <a:cubicBezTo>
                  <a:pt x="878" y="0"/>
                  <a:pt x="414" y="425"/>
                  <a:pt x="382" y="978"/>
                </a:cubicBezTo>
                <a:cubicBezTo>
                  <a:pt x="100" y="7441"/>
                  <a:pt x="117" y="26978"/>
                  <a:pt x="1" y="30309"/>
                </a:cubicBezTo>
                <a:cubicBezTo>
                  <a:pt x="1" y="30773"/>
                  <a:pt x="282" y="31187"/>
                  <a:pt x="730" y="31336"/>
                </a:cubicBezTo>
                <a:cubicBezTo>
                  <a:pt x="2337" y="31798"/>
                  <a:pt x="3906" y="32019"/>
                  <a:pt x="5425" y="32019"/>
                </a:cubicBezTo>
                <a:cubicBezTo>
                  <a:pt x="11204" y="32019"/>
                  <a:pt x="16269" y="28830"/>
                  <a:pt x="20035" y="23647"/>
                </a:cubicBezTo>
                <a:cubicBezTo>
                  <a:pt x="23581" y="18759"/>
                  <a:pt x="23532" y="13754"/>
                  <a:pt x="20367" y="9479"/>
                </a:cubicBezTo>
                <a:cubicBezTo>
                  <a:pt x="15196" y="2503"/>
                  <a:pt x="8817" y="581"/>
                  <a:pt x="1476" y="1"/>
                </a:cubicBezTo>
                <a:cubicBezTo>
                  <a:pt x="1465" y="0"/>
                  <a:pt x="1454" y="0"/>
                  <a:pt x="1443" y="0"/>
                </a:cubicBezTo>
                <a:close/>
              </a:path>
            </a:pathLst>
          </a:custGeom>
          <a:solidFill>
            <a:schemeClr val="accent6"/>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41" name="Google Shape;341;p33"/>
          <p:cNvSpPr/>
          <p:nvPr/>
        </p:nvSpPr>
        <p:spPr>
          <a:xfrm rot="10800000">
            <a:off x="994151" y="-458866"/>
            <a:ext cx="519800" cy="961700"/>
          </a:xfrm>
          <a:custGeom>
            <a:avLst/>
            <a:gdLst/>
            <a:ahLst/>
            <a:cxnLst/>
            <a:rect l="l" t="t" r="r" b="b"/>
            <a:pathLst>
              <a:path w="15594" h="28851" extrusionOk="0">
                <a:moveTo>
                  <a:pt x="13821" y="0"/>
                </a:moveTo>
                <a:lnTo>
                  <a:pt x="1028" y="514"/>
                </a:lnTo>
                <a:cubicBezTo>
                  <a:pt x="465" y="531"/>
                  <a:pt x="1" y="978"/>
                  <a:pt x="1" y="1558"/>
                </a:cubicBezTo>
                <a:cubicBezTo>
                  <a:pt x="17" y="7524"/>
                  <a:pt x="183" y="13506"/>
                  <a:pt x="481" y="19471"/>
                </a:cubicBezTo>
                <a:cubicBezTo>
                  <a:pt x="299" y="19670"/>
                  <a:pt x="233" y="19919"/>
                  <a:pt x="249" y="20184"/>
                </a:cubicBezTo>
                <a:cubicBezTo>
                  <a:pt x="481" y="22719"/>
                  <a:pt x="481" y="25271"/>
                  <a:pt x="282" y="27806"/>
                </a:cubicBezTo>
                <a:cubicBezTo>
                  <a:pt x="233" y="28370"/>
                  <a:pt x="796" y="28850"/>
                  <a:pt x="1326" y="28850"/>
                </a:cubicBezTo>
                <a:cubicBezTo>
                  <a:pt x="5850" y="28801"/>
                  <a:pt x="10374" y="28337"/>
                  <a:pt x="14832" y="27475"/>
                </a:cubicBezTo>
                <a:cubicBezTo>
                  <a:pt x="15279" y="27359"/>
                  <a:pt x="15594" y="26945"/>
                  <a:pt x="15594" y="26481"/>
                </a:cubicBezTo>
                <a:cubicBezTo>
                  <a:pt x="15097" y="17996"/>
                  <a:pt x="14848" y="9512"/>
                  <a:pt x="14865" y="1044"/>
                </a:cubicBezTo>
                <a:cubicBezTo>
                  <a:pt x="14865" y="464"/>
                  <a:pt x="14401" y="0"/>
                  <a:pt x="13821" y="0"/>
                </a:cubicBezTo>
                <a:close/>
              </a:path>
            </a:pathLst>
          </a:custGeom>
          <a:solidFill>
            <a:schemeClr val="l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42" name="Google Shape;342;p33"/>
          <p:cNvSpPr/>
          <p:nvPr/>
        </p:nvSpPr>
        <p:spPr>
          <a:xfrm rot="10800000">
            <a:off x="815167" y="-458866"/>
            <a:ext cx="877767" cy="1995700"/>
          </a:xfrm>
          <a:custGeom>
            <a:avLst/>
            <a:gdLst/>
            <a:ahLst/>
            <a:cxnLst/>
            <a:rect l="l" t="t" r="r" b="b"/>
            <a:pathLst>
              <a:path w="26333" h="59871" fill="none" extrusionOk="0">
                <a:moveTo>
                  <a:pt x="581" y="59871"/>
                </a:moveTo>
                <a:cubicBezTo>
                  <a:pt x="1" y="40582"/>
                  <a:pt x="979" y="21294"/>
                  <a:pt x="1956" y="2022"/>
                </a:cubicBezTo>
                <a:cubicBezTo>
                  <a:pt x="1907" y="1641"/>
                  <a:pt x="2205" y="1326"/>
                  <a:pt x="2586" y="1375"/>
                </a:cubicBezTo>
                <a:cubicBezTo>
                  <a:pt x="9811" y="414"/>
                  <a:pt x="17119" y="0"/>
                  <a:pt x="24410" y="149"/>
                </a:cubicBezTo>
                <a:cubicBezTo>
                  <a:pt x="24824" y="17731"/>
                  <a:pt x="25454" y="35313"/>
                  <a:pt x="26332" y="52894"/>
                </a:cubicBezTo>
              </a:path>
            </a:pathLst>
          </a:custGeom>
          <a:noFill/>
          <a:ln w="15750" cap="flat" cmpd="sng">
            <a:solidFill>
              <a:schemeClr val="dk1"/>
            </a:solidFill>
            <a:prstDash val="solid"/>
            <a:miter lim="16571"/>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43" name="Google Shape;343;p33"/>
          <p:cNvSpPr/>
          <p:nvPr/>
        </p:nvSpPr>
        <p:spPr>
          <a:xfrm rot="-5400000">
            <a:off x="8754200" y="5472098"/>
            <a:ext cx="2279069" cy="2013708"/>
          </a:xfrm>
          <a:custGeom>
            <a:avLst/>
            <a:gdLst/>
            <a:ahLst/>
            <a:cxnLst/>
            <a:rect l="l" t="t" r="r" b="b"/>
            <a:pathLst>
              <a:path w="51454" h="45463" extrusionOk="0">
                <a:moveTo>
                  <a:pt x="18743" y="1"/>
                </a:moveTo>
                <a:cubicBezTo>
                  <a:pt x="17752" y="1"/>
                  <a:pt x="16763" y="15"/>
                  <a:pt x="15776" y="39"/>
                </a:cubicBezTo>
                <a:cubicBezTo>
                  <a:pt x="10805" y="155"/>
                  <a:pt x="5850" y="619"/>
                  <a:pt x="929" y="1414"/>
                </a:cubicBezTo>
                <a:cubicBezTo>
                  <a:pt x="1" y="1563"/>
                  <a:pt x="17" y="2590"/>
                  <a:pt x="547" y="3121"/>
                </a:cubicBezTo>
                <a:cubicBezTo>
                  <a:pt x="929" y="7595"/>
                  <a:pt x="1243" y="12069"/>
                  <a:pt x="1475" y="16543"/>
                </a:cubicBezTo>
                <a:cubicBezTo>
                  <a:pt x="1520" y="17196"/>
                  <a:pt x="1989" y="17570"/>
                  <a:pt x="2574" y="17570"/>
                </a:cubicBezTo>
                <a:cubicBezTo>
                  <a:pt x="2643" y="17570"/>
                  <a:pt x="2713" y="17564"/>
                  <a:pt x="2784" y="17554"/>
                </a:cubicBezTo>
                <a:cubicBezTo>
                  <a:pt x="7275" y="16858"/>
                  <a:pt x="11783" y="16228"/>
                  <a:pt x="16323" y="16112"/>
                </a:cubicBezTo>
                <a:cubicBezTo>
                  <a:pt x="17030" y="16095"/>
                  <a:pt x="17756" y="16079"/>
                  <a:pt x="18492" y="16079"/>
                </a:cubicBezTo>
                <a:cubicBezTo>
                  <a:pt x="21898" y="16079"/>
                  <a:pt x="25505" y="16413"/>
                  <a:pt x="28271" y="18416"/>
                </a:cubicBezTo>
                <a:cubicBezTo>
                  <a:pt x="29779" y="19526"/>
                  <a:pt x="30939" y="21166"/>
                  <a:pt x="31104" y="23056"/>
                </a:cubicBezTo>
                <a:cubicBezTo>
                  <a:pt x="31303" y="25110"/>
                  <a:pt x="30226" y="26734"/>
                  <a:pt x="28619" y="27894"/>
                </a:cubicBezTo>
                <a:cubicBezTo>
                  <a:pt x="25553" y="30131"/>
                  <a:pt x="21642" y="30744"/>
                  <a:pt x="17947" y="30844"/>
                </a:cubicBezTo>
                <a:cubicBezTo>
                  <a:pt x="17430" y="30858"/>
                  <a:pt x="16913" y="30864"/>
                  <a:pt x="16396" y="30864"/>
                </a:cubicBezTo>
                <a:cubicBezTo>
                  <a:pt x="14199" y="30864"/>
                  <a:pt x="12007" y="30761"/>
                  <a:pt x="9819" y="30761"/>
                </a:cubicBezTo>
                <a:cubicBezTo>
                  <a:pt x="7660" y="30761"/>
                  <a:pt x="5504" y="30861"/>
                  <a:pt x="3348" y="31258"/>
                </a:cubicBezTo>
                <a:cubicBezTo>
                  <a:pt x="2900" y="31341"/>
                  <a:pt x="2602" y="31822"/>
                  <a:pt x="2602" y="32252"/>
                </a:cubicBezTo>
                <a:lnTo>
                  <a:pt x="2254" y="43189"/>
                </a:lnTo>
                <a:cubicBezTo>
                  <a:pt x="2224" y="43860"/>
                  <a:pt x="2731" y="44196"/>
                  <a:pt x="3244" y="44196"/>
                </a:cubicBezTo>
                <a:cubicBezTo>
                  <a:pt x="3301" y="44196"/>
                  <a:pt x="3358" y="44192"/>
                  <a:pt x="3414" y="44183"/>
                </a:cubicBezTo>
                <a:cubicBezTo>
                  <a:pt x="3464" y="44200"/>
                  <a:pt x="3497" y="44200"/>
                  <a:pt x="3547" y="44217"/>
                </a:cubicBezTo>
                <a:cubicBezTo>
                  <a:pt x="8278" y="44933"/>
                  <a:pt x="13084" y="45462"/>
                  <a:pt x="17880" y="45462"/>
                </a:cubicBezTo>
                <a:cubicBezTo>
                  <a:pt x="21297" y="45462"/>
                  <a:pt x="24710" y="45193"/>
                  <a:pt x="28088" y="44531"/>
                </a:cubicBezTo>
                <a:cubicBezTo>
                  <a:pt x="35512" y="43057"/>
                  <a:pt x="42588" y="39610"/>
                  <a:pt x="46830" y="33114"/>
                </a:cubicBezTo>
                <a:cubicBezTo>
                  <a:pt x="50807" y="27033"/>
                  <a:pt x="51453" y="19161"/>
                  <a:pt x="48189" y="12632"/>
                </a:cubicBezTo>
                <a:cubicBezTo>
                  <a:pt x="44759" y="5772"/>
                  <a:pt x="37401" y="2143"/>
                  <a:pt x="30160" y="867"/>
                </a:cubicBezTo>
                <a:cubicBezTo>
                  <a:pt x="26397" y="209"/>
                  <a:pt x="22561" y="1"/>
                  <a:pt x="18743" y="1"/>
                </a:cubicBezTo>
                <a:close/>
              </a:path>
            </a:pathLst>
          </a:custGeom>
          <a:solidFill>
            <a:schemeClr val="accent5"/>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44" name="Google Shape;344;p33"/>
          <p:cNvSpPr/>
          <p:nvPr/>
        </p:nvSpPr>
        <p:spPr>
          <a:xfrm rot="-5776797">
            <a:off x="8020951" y="6122927"/>
            <a:ext cx="726519" cy="986448"/>
          </a:xfrm>
          <a:custGeom>
            <a:avLst/>
            <a:gdLst/>
            <a:ahLst/>
            <a:cxnLst/>
            <a:rect l="l" t="t" r="r" b="b"/>
            <a:pathLst>
              <a:path w="23582" h="32019" extrusionOk="0">
                <a:moveTo>
                  <a:pt x="1443" y="0"/>
                </a:moveTo>
                <a:cubicBezTo>
                  <a:pt x="878" y="0"/>
                  <a:pt x="414" y="425"/>
                  <a:pt x="382" y="978"/>
                </a:cubicBezTo>
                <a:cubicBezTo>
                  <a:pt x="100" y="7441"/>
                  <a:pt x="117" y="26978"/>
                  <a:pt x="1" y="30309"/>
                </a:cubicBezTo>
                <a:cubicBezTo>
                  <a:pt x="1" y="30773"/>
                  <a:pt x="282" y="31187"/>
                  <a:pt x="730" y="31336"/>
                </a:cubicBezTo>
                <a:cubicBezTo>
                  <a:pt x="2337" y="31798"/>
                  <a:pt x="3906" y="32019"/>
                  <a:pt x="5425" y="32019"/>
                </a:cubicBezTo>
                <a:cubicBezTo>
                  <a:pt x="11204" y="32019"/>
                  <a:pt x="16269" y="28830"/>
                  <a:pt x="20035" y="23647"/>
                </a:cubicBezTo>
                <a:cubicBezTo>
                  <a:pt x="23581" y="18759"/>
                  <a:pt x="23532" y="13754"/>
                  <a:pt x="20367" y="9479"/>
                </a:cubicBezTo>
                <a:cubicBezTo>
                  <a:pt x="15196" y="2503"/>
                  <a:pt x="8817" y="581"/>
                  <a:pt x="1476" y="1"/>
                </a:cubicBezTo>
                <a:cubicBezTo>
                  <a:pt x="1465" y="0"/>
                  <a:pt x="1454" y="0"/>
                  <a:pt x="1443" y="0"/>
                </a:cubicBezTo>
                <a:close/>
              </a:path>
            </a:pathLst>
          </a:custGeom>
          <a:solidFill>
            <a:schemeClr val="accent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45" name="Google Shape;345;p33"/>
          <p:cNvSpPr/>
          <p:nvPr/>
        </p:nvSpPr>
        <p:spPr>
          <a:xfrm rot="-30068">
            <a:off x="7666577" y="6109248"/>
            <a:ext cx="1435360" cy="1768589"/>
          </a:xfrm>
          <a:custGeom>
            <a:avLst/>
            <a:gdLst/>
            <a:ahLst/>
            <a:cxnLst/>
            <a:rect l="l" t="t" r="r" b="b"/>
            <a:pathLst>
              <a:path w="38827" h="47841" fill="none" extrusionOk="0">
                <a:moveTo>
                  <a:pt x="863" y="42257"/>
                </a:moveTo>
                <a:cubicBezTo>
                  <a:pt x="432" y="35545"/>
                  <a:pt x="1" y="28768"/>
                  <a:pt x="1244" y="22156"/>
                </a:cubicBezTo>
                <a:cubicBezTo>
                  <a:pt x="2470" y="15544"/>
                  <a:pt x="5536" y="9048"/>
                  <a:pt x="10921" y="5022"/>
                </a:cubicBezTo>
                <a:cubicBezTo>
                  <a:pt x="16290" y="995"/>
                  <a:pt x="24195" y="1"/>
                  <a:pt x="29746" y="3779"/>
                </a:cubicBezTo>
                <a:cubicBezTo>
                  <a:pt x="32629" y="5734"/>
                  <a:pt x="34684" y="8767"/>
                  <a:pt x="35927" y="12015"/>
                </a:cubicBezTo>
                <a:cubicBezTo>
                  <a:pt x="37186" y="15279"/>
                  <a:pt x="37716" y="18759"/>
                  <a:pt x="38031" y="22239"/>
                </a:cubicBezTo>
                <a:cubicBezTo>
                  <a:pt x="38827" y="30773"/>
                  <a:pt x="38479" y="39390"/>
                  <a:pt x="36971" y="47841"/>
                </a:cubicBezTo>
              </a:path>
            </a:pathLst>
          </a:custGeom>
          <a:noFill/>
          <a:ln w="15750" cap="flat" cmpd="sng">
            <a:solidFill>
              <a:schemeClr val="dk1"/>
            </a:solidFill>
            <a:prstDash val="solid"/>
            <a:miter lim="16571"/>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46" name="Google Shape;346;p33"/>
          <p:cNvSpPr/>
          <p:nvPr/>
        </p:nvSpPr>
        <p:spPr>
          <a:xfrm rot="9087795">
            <a:off x="1154441" y="5012470"/>
            <a:ext cx="820951" cy="1629215"/>
          </a:xfrm>
          <a:custGeom>
            <a:avLst/>
            <a:gdLst/>
            <a:ahLst/>
            <a:cxnLst/>
            <a:rect l="l" t="t" r="r" b="b"/>
            <a:pathLst>
              <a:path w="18378" h="36472" extrusionOk="0">
                <a:moveTo>
                  <a:pt x="10986" y="1"/>
                </a:moveTo>
                <a:cubicBezTo>
                  <a:pt x="10754" y="1"/>
                  <a:pt x="10515" y="72"/>
                  <a:pt x="10307" y="211"/>
                </a:cubicBezTo>
                <a:cubicBezTo>
                  <a:pt x="7192" y="2282"/>
                  <a:pt x="4010" y="4271"/>
                  <a:pt x="796" y="6176"/>
                </a:cubicBezTo>
                <a:cubicBezTo>
                  <a:pt x="182" y="6541"/>
                  <a:pt x="0" y="7154"/>
                  <a:pt x="398" y="7767"/>
                </a:cubicBezTo>
                <a:cubicBezTo>
                  <a:pt x="713" y="8248"/>
                  <a:pt x="1028" y="8728"/>
                  <a:pt x="1293" y="9225"/>
                </a:cubicBezTo>
                <a:cubicBezTo>
                  <a:pt x="1309" y="9358"/>
                  <a:pt x="1342" y="9491"/>
                  <a:pt x="1409" y="9607"/>
                </a:cubicBezTo>
                <a:cubicBezTo>
                  <a:pt x="4922" y="16252"/>
                  <a:pt x="5701" y="24023"/>
                  <a:pt x="3563" y="31232"/>
                </a:cubicBezTo>
                <a:cubicBezTo>
                  <a:pt x="3381" y="31762"/>
                  <a:pt x="3629" y="32358"/>
                  <a:pt x="4143" y="32574"/>
                </a:cubicBezTo>
                <a:lnTo>
                  <a:pt x="12909" y="36402"/>
                </a:lnTo>
                <a:cubicBezTo>
                  <a:pt x="13032" y="36449"/>
                  <a:pt x="13161" y="36472"/>
                  <a:pt x="13289" y="36472"/>
                </a:cubicBezTo>
                <a:cubicBezTo>
                  <a:pt x="13612" y="36472"/>
                  <a:pt x="13929" y="36326"/>
                  <a:pt x="14119" y="36054"/>
                </a:cubicBezTo>
                <a:cubicBezTo>
                  <a:pt x="17251" y="31182"/>
                  <a:pt x="18377" y="25399"/>
                  <a:pt x="18029" y="19682"/>
                </a:cubicBezTo>
                <a:cubicBezTo>
                  <a:pt x="17797" y="16500"/>
                  <a:pt x="17217" y="13368"/>
                  <a:pt x="16289" y="10336"/>
                </a:cubicBezTo>
                <a:cubicBezTo>
                  <a:pt x="15428" y="7436"/>
                  <a:pt x="14483" y="4403"/>
                  <a:pt x="12611" y="1984"/>
                </a:cubicBezTo>
                <a:cubicBezTo>
                  <a:pt x="12561" y="1918"/>
                  <a:pt x="12495" y="1851"/>
                  <a:pt x="12412" y="1818"/>
                </a:cubicBezTo>
                <a:cubicBezTo>
                  <a:pt x="12246" y="1404"/>
                  <a:pt x="12080" y="1006"/>
                  <a:pt x="11898" y="592"/>
                </a:cubicBezTo>
                <a:cubicBezTo>
                  <a:pt x="11724" y="191"/>
                  <a:pt x="11364" y="1"/>
                  <a:pt x="10986" y="1"/>
                </a:cubicBezTo>
                <a:close/>
              </a:path>
            </a:pathLst>
          </a:custGeom>
          <a:solidFill>
            <a:schemeClr val="dk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185868482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41"/>
        <p:cNvGrpSpPr/>
        <p:nvPr/>
      </p:nvGrpSpPr>
      <p:grpSpPr>
        <a:xfrm>
          <a:off x="0" y="0"/>
          <a:ext cx="0" cy="0"/>
          <a:chOff x="0" y="0"/>
          <a:chExt cx="0" cy="0"/>
        </a:xfrm>
      </p:grpSpPr>
      <p:sp>
        <p:nvSpPr>
          <p:cNvPr id="42" name="Google Shape;42;p6"/>
          <p:cNvSpPr/>
          <p:nvPr/>
        </p:nvSpPr>
        <p:spPr>
          <a:xfrm flipH="1">
            <a:off x="-54" y="5686627"/>
            <a:ext cx="2224855" cy="1171367"/>
          </a:xfrm>
          <a:custGeom>
            <a:avLst/>
            <a:gdLst/>
            <a:ahLst/>
            <a:cxnLst/>
            <a:rect l="l" t="t" r="r" b="b"/>
            <a:pathLst>
              <a:path w="38136" h="29948" extrusionOk="0">
                <a:moveTo>
                  <a:pt x="37163" y="0"/>
                </a:moveTo>
                <a:cubicBezTo>
                  <a:pt x="36732" y="0"/>
                  <a:pt x="36166" y="151"/>
                  <a:pt x="35481" y="658"/>
                </a:cubicBezTo>
                <a:cubicBezTo>
                  <a:pt x="33778" y="1908"/>
                  <a:pt x="33707" y="6147"/>
                  <a:pt x="31147" y="6992"/>
                </a:cubicBezTo>
                <a:cubicBezTo>
                  <a:pt x="30908" y="7072"/>
                  <a:pt x="30643" y="7108"/>
                  <a:pt x="30357" y="7108"/>
                </a:cubicBezTo>
                <a:cubicBezTo>
                  <a:pt x="28146" y="7108"/>
                  <a:pt x="24643" y="4988"/>
                  <a:pt x="21393" y="4988"/>
                </a:cubicBezTo>
                <a:cubicBezTo>
                  <a:pt x="20568" y="4988"/>
                  <a:pt x="19758" y="5125"/>
                  <a:pt x="18991" y="5468"/>
                </a:cubicBezTo>
                <a:cubicBezTo>
                  <a:pt x="14800" y="7337"/>
                  <a:pt x="16431" y="14755"/>
                  <a:pt x="13407" y="17934"/>
                </a:cubicBezTo>
                <a:cubicBezTo>
                  <a:pt x="10382" y="21113"/>
                  <a:pt x="8525" y="20803"/>
                  <a:pt x="4417" y="22351"/>
                </a:cubicBezTo>
                <a:cubicBezTo>
                  <a:pt x="416" y="23859"/>
                  <a:pt x="19" y="29638"/>
                  <a:pt x="1" y="29935"/>
                </a:cubicBezTo>
                <a:lnTo>
                  <a:pt x="38136" y="29935"/>
                </a:lnTo>
                <a:lnTo>
                  <a:pt x="38136" y="325"/>
                </a:lnTo>
                <a:cubicBezTo>
                  <a:pt x="38136" y="325"/>
                  <a:pt x="37795" y="0"/>
                  <a:pt x="37163" y="0"/>
                </a:cubicBezTo>
                <a:close/>
                <a:moveTo>
                  <a:pt x="0" y="29935"/>
                </a:moveTo>
                <a:lnTo>
                  <a:pt x="0" y="29947"/>
                </a:lnTo>
                <a:cubicBezTo>
                  <a:pt x="0" y="29947"/>
                  <a:pt x="0" y="29943"/>
                  <a:pt x="1" y="29935"/>
                </a:cubicBezTo>
                <a:close/>
              </a:path>
            </a:pathLst>
          </a:custGeom>
          <a:solidFill>
            <a:schemeClr val="l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3" name="Google Shape;43;p6"/>
          <p:cNvSpPr/>
          <p:nvPr/>
        </p:nvSpPr>
        <p:spPr>
          <a:xfrm flipH="1">
            <a:off x="9635064" y="6"/>
            <a:ext cx="2556921" cy="1592500"/>
          </a:xfrm>
          <a:custGeom>
            <a:avLst/>
            <a:gdLst/>
            <a:ahLst/>
            <a:cxnLst/>
            <a:rect l="l" t="t" r="r" b="b"/>
            <a:pathLst>
              <a:path w="40828" h="24587" extrusionOk="0">
                <a:moveTo>
                  <a:pt x="1" y="0"/>
                </a:moveTo>
                <a:lnTo>
                  <a:pt x="1" y="12"/>
                </a:lnTo>
                <a:lnTo>
                  <a:pt x="1" y="24586"/>
                </a:lnTo>
                <a:cubicBezTo>
                  <a:pt x="1" y="24586"/>
                  <a:pt x="20777" y="24039"/>
                  <a:pt x="25778" y="15716"/>
                </a:cubicBezTo>
                <a:cubicBezTo>
                  <a:pt x="30779" y="7394"/>
                  <a:pt x="37518" y="8061"/>
                  <a:pt x="39173" y="5536"/>
                </a:cubicBezTo>
                <a:cubicBezTo>
                  <a:pt x="40827" y="3000"/>
                  <a:pt x="39577" y="0"/>
                  <a:pt x="39577" y="0"/>
                </a:cubicBezTo>
                <a:close/>
              </a:path>
            </a:pathLst>
          </a:custGeom>
          <a:solidFill>
            <a:schemeClr val="accen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4" name="Google Shape;44;p6"/>
          <p:cNvSpPr txBox="1">
            <a:spLocks noGrp="1"/>
          </p:cNvSpPr>
          <p:nvPr>
            <p:ph type="title"/>
          </p:nvPr>
        </p:nvSpPr>
        <p:spPr>
          <a:xfrm>
            <a:off x="950800" y="593367"/>
            <a:ext cx="10290400" cy="7636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Tree>
    <p:extLst>
      <p:ext uri="{BB962C8B-B14F-4D97-AF65-F5344CB8AC3E}">
        <p14:creationId xmlns:p14="http://schemas.microsoft.com/office/powerpoint/2010/main" val="39883904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45"/>
        <p:cNvGrpSpPr/>
        <p:nvPr/>
      </p:nvGrpSpPr>
      <p:grpSpPr>
        <a:xfrm>
          <a:off x="0" y="0"/>
          <a:ext cx="0" cy="0"/>
          <a:chOff x="0" y="0"/>
          <a:chExt cx="0" cy="0"/>
        </a:xfrm>
      </p:grpSpPr>
      <p:sp>
        <p:nvSpPr>
          <p:cNvPr id="46" name="Google Shape;46;p7"/>
          <p:cNvSpPr/>
          <p:nvPr/>
        </p:nvSpPr>
        <p:spPr>
          <a:xfrm>
            <a:off x="9309100" y="4594068"/>
            <a:ext cx="2882955" cy="2263969"/>
          </a:xfrm>
          <a:custGeom>
            <a:avLst/>
            <a:gdLst/>
            <a:ahLst/>
            <a:cxnLst/>
            <a:rect l="l" t="t" r="r" b="b"/>
            <a:pathLst>
              <a:path w="38136" h="29948" extrusionOk="0">
                <a:moveTo>
                  <a:pt x="37163" y="0"/>
                </a:moveTo>
                <a:cubicBezTo>
                  <a:pt x="36732" y="0"/>
                  <a:pt x="36166" y="151"/>
                  <a:pt x="35481" y="658"/>
                </a:cubicBezTo>
                <a:cubicBezTo>
                  <a:pt x="33778" y="1908"/>
                  <a:pt x="33707" y="6147"/>
                  <a:pt x="31147" y="6992"/>
                </a:cubicBezTo>
                <a:cubicBezTo>
                  <a:pt x="30908" y="7072"/>
                  <a:pt x="30643" y="7108"/>
                  <a:pt x="30357" y="7108"/>
                </a:cubicBezTo>
                <a:cubicBezTo>
                  <a:pt x="28146" y="7108"/>
                  <a:pt x="24643" y="4988"/>
                  <a:pt x="21393" y="4988"/>
                </a:cubicBezTo>
                <a:cubicBezTo>
                  <a:pt x="20568" y="4988"/>
                  <a:pt x="19758" y="5125"/>
                  <a:pt x="18991" y="5468"/>
                </a:cubicBezTo>
                <a:cubicBezTo>
                  <a:pt x="14800" y="7337"/>
                  <a:pt x="16431" y="14755"/>
                  <a:pt x="13407" y="17934"/>
                </a:cubicBezTo>
                <a:cubicBezTo>
                  <a:pt x="10382" y="21113"/>
                  <a:pt x="8525" y="20803"/>
                  <a:pt x="4417" y="22351"/>
                </a:cubicBezTo>
                <a:cubicBezTo>
                  <a:pt x="416" y="23859"/>
                  <a:pt x="19" y="29638"/>
                  <a:pt x="1" y="29935"/>
                </a:cubicBezTo>
                <a:lnTo>
                  <a:pt x="38136" y="29935"/>
                </a:lnTo>
                <a:lnTo>
                  <a:pt x="38136" y="325"/>
                </a:lnTo>
                <a:cubicBezTo>
                  <a:pt x="38136" y="325"/>
                  <a:pt x="37795" y="0"/>
                  <a:pt x="37163" y="0"/>
                </a:cubicBezTo>
                <a:close/>
                <a:moveTo>
                  <a:pt x="0" y="29935"/>
                </a:moveTo>
                <a:lnTo>
                  <a:pt x="0" y="29947"/>
                </a:lnTo>
                <a:cubicBezTo>
                  <a:pt x="0" y="29947"/>
                  <a:pt x="0" y="29943"/>
                  <a:pt x="1" y="29935"/>
                </a:cubicBezTo>
                <a:close/>
              </a:path>
            </a:pathLst>
          </a:custGeom>
          <a:solidFill>
            <a:schemeClr val="accen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7" name="Google Shape;47;p7"/>
          <p:cNvSpPr/>
          <p:nvPr/>
        </p:nvSpPr>
        <p:spPr>
          <a:xfrm flipH="1">
            <a:off x="-58" y="0"/>
            <a:ext cx="2349561" cy="6858040"/>
          </a:xfrm>
          <a:custGeom>
            <a:avLst/>
            <a:gdLst/>
            <a:ahLst/>
            <a:cxnLst/>
            <a:rect l="l" t="t" r="r" b="b"/>
            <a:pathLst>
              <a:path w="17396" h="39911" extrusionOk="0">
                <a:moveTo>
                  <a:pt x="13740" y="1"/>
                </a:moveTo>
                <a:cubicBezTo>
                  <a:pt x="13740" y="1"/>
                  <a:pt x="16574" y="9085"/>
                  <a:pt x="15716" y="13157"/>
                </a:cubicBezTo>
                <a:cubicBezTo>
                  <a:pt x="14835" y="17241"/>
                  <a:pt x="11299" y="15098"/>
                  <a:pt x="8596" y="19039"/>
                </a:cubicBezTo>
                <a:cubicBezTo>
                  <a:pt x="5906" y="22992"/>
                  <a:pt x="10490" y="29874"/>
                  <a:pt x="8596" y="31207"/>
                </a:cubicBezTo>
                <a:cubicBezTo>
                  <a:pt x="8288" y="31428"/>
                  <a:pt x="7901" y="31510"/>
                  <a:pt x="7464" y="31510"/>
                </a:cubicBezTo>
                <a:cubicBezTo>
                  <a:pt x="6179" y="31510"/>
                  <a:pt x="4469" y="30797"/>
                  <a:pt x="3100" y="30797"/>
                </a:cubicBezTo>
                <a:cubicBezTo>
                  <a:pt x="2097" y="30797"/>
                  <a:pt x="1277" y="31179"/>
                  <a:pt x="941" y="32505"/>
                </a:cubicBezTo>
                <a:cubicBezTo>
                  <a:pt x="0" y="36243"/>
                  <a:pt x="2369" y="39911"/>
                  <a:pt x="2369" y="39911"/>
                </a:cubicBezTo>
                <a:lnTo>
                  <a:pt x="17395" y="39911"/>
                </a:lnTo>
                <a:lnTo>
                  <a:pt x="17395" y="1"/>
                </a:lnTo>
                <a:close/>
              </a:path>
            </a:pathLst>
          </a:custGeom>
          <a:solidFill>
            <a:schemeClr val="l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8" name="Google Shape;48;p7"/>
          <p:cNvSpPr txBox="1">
            <a:spLocks noGrp="1"/>
          </p:cNvSpPr>
          <p:nvPr>
            <p:ph type="title"/>
          </p:nvPr>
        </p:nvSpPr>
        <p:spPr>
          <a:xfrm>
            <a:off x="6603051" y="1896633"/>
            <a:ext cx="4035600" cy="743600"/>
          </a:xfrm>
          <a:prstGeom prst="rect">
            <a:avLst/>
          </a:prstGeom>
        </p:spPr>
        <p:txBody>
          <a:bodyPr spcFirstLastPara="1" wrap="square" lIns="91425" tIns="91425" rIns="91425" bIns="91425" anchor="b"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49" name="Google Shape;49;p7"/>
          <p:cNvSpPr txBox="1">
            <a:spLocks noGrp="1"/>
          </p:cNvSpPr>
          <p:nvPr>
            <p:ph type="subTitle" idx="1"/>
          </p:nvPr>
        </p:nvSpPr>
        <p:spPr>
          <a:xfrm>
            <a:off x="6603051" y="2640167"/>
            <a:ext cx="4035600" cy="2316400"/>
          </a:xfrm>
          <a:prstGeom prst="rect">
            <a:avLst/>
          </a:prstGeom>
        </p:spPr>
        <p:txBody>
          <a:bodyPr spcFirstLastPara="1" wrap="square" lIns="91425" tIns="91425" rIns="91425" bIns="91425" anchor="t" anchorCtr="0">
            <a:noAutofit/>
          </a:bodyPr>
          <a:lstStyle>
            <a:lvl1pPr lvl="0" rtl="0">
              <a:spcBef>
                <a:spcPts val="0"/>
              </a:spcBef>
              <a:spcAft>
                <a:spcPts val="0"/>
              </a:spcAft>
              <a:buSzPts val="1600"/>
              <a:buNone/>
              <a:defRPr sz="2133"/>
            </a:lvl1pPr>
            <a:lvl2pPr lvl="1" rtl="0">
              <a:spcBef>
                <a:spcPts val="0"/>
              </a:spcBef>
              <a:spcAft>
                <a:spcPts val="0"/>
              </a:spcAft>
              <a:buSzPts val="1600"/>
              <a:buNone/>
              <a:defRPr sz="2133"/>
            </a:lvl2pPr>
            <a:lvl3pPr lvl="2" rtl="0">
              <a:spcBef>
                <a:spcPts val="0"/>
              </a:spcBef>
              <a:spcAft>
                <a:spcPts val="0"/>
              </a:spcAft>
              <a:buSzPts val="1600"/>
              <a:buNone/>
              <a:defRPr sz="2133"/>
            </a:lvl3pPr>
            <a:lvl4pPr lvl="3" rtl="0">
              <a:spcBef>
                <a:spcPts val="0"/>
              </a:spcBef>
              <a:spcAft>
                <a:spcPts val="0"/>
              </a:spcAft>
              <a:buSzPts val="1600"/>
              <a:buNone/>
              <a:defRPr sz="2133"/>
            </a:lvl4pPr>
            <a:lvl5pPr lvl="4" rtl="0">
              <a:spcBef>
                <a:spcPts val="0"/>
              </a:spcBef>
              <a:spcAft>
                <a:spcPts val="0"/>
              </a:spcAft>
              <a:buSzPts val="1600"/>
              <a:buNone/>
              <a:defRPr sz="2133"/>
            </a:lvl5pPr>
            <a:lvl6pPr lvl="5" rtl="0">
              <a:spcBef>
                <a:spcPts val="0"/>
              </a:spcBef>
              <a:spcAft>
                <a:spcPts val="0"/>
              </a:spcAft>
              <a:buSzPts val="1600"/>
              <a:buNone/>
              <a:defRPr sz="2133"/>
            </a:lvl6pPr>
            <a:lvl7pPr lvl="6" rtl="0">
              <a:spcBef>
                <a:spcPts val="0"/>
              </a:spcBef>
              <a:spcAft>
                <a:spcPts val="0"/>
              </a:spcAft>
              <a:buSzPts val="1600"/>
              <a:buNone/>
              <a:defRPr sz="2133"/>
            </a:lvl7pPr>
            <a:lvl8pPr lvl="7" rtl="0">
              <a:spcBef>
                <a:spcPts val="0"/>
              </a:spcBef>
              <a:spcAft>
                <a:spcPts val="0"/>
              </a:spcAft>
              <a:buSzPts val="1600"/>
              <a:buNone/>
              <a:defRPr sz="2133"/>
            </a:lvl8pPr>
            <a:lvl9pPr lvl="8" rtl="0">
              <a:spcBef>
                <a:spcPts val="0"/>
              </a:spcBef>
              <a:spcAft>
                <a:spcPts val="0"/>
              </a:spcAft>
              <a:buSzPts val="1600"/>
              <a:buNone/>
              <a:defRPr sz="2133"/>
            </a:lvl9pPr>
          </a:lstStyle>
          <a:p>
            <a:endParaRPr/>
          </a:p>
        </p:txBody>
      </p:sp>
    </p:spTree>
    <p:extLst>
      <p:ext uri="{BB962C8B-B14F-4D97-AF65-F5344CB8AC3E}">
        <p14:creationId xmlns:p14="http://schemas.microsoft.com/office/powerpoint/2010/main" val="343804706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55"/>
        <p:cNvGrpSpPr/>
        <p:nvPr/>
      </p:nvGrpSpPr>
      <p:grpSpPr>
        <a:xfrm>
          <a:off x="0" y="0"/>
          <a:ext cx="0" cy="0"/>
          <a:chOff x="0" y="0"/>
          <a:chExt cx="0" cy="0"/>
        </a:xfrm>
      </p:grpSpPr>
      <p:grpSp>
        <p:nvGrpSpPr>
          <p:cNvPr id="56" name="Google Shape;56;p9"/>
          <p:cNvGrpSpPr/>
          <p:nvPr/>
        </p:nvGrpSpPr>
        <p:grpSpPr>
          <a:xfrm rot="10800000">
            <a:off x="-5" y="-8667"/>
            <a:ext cx="6553591" cy="6875200"/>
            <a:chOff x="4003316" y="-6500"/>
            <a:chExt cx="4826387" cy="5156400"/>
          </a:xfrm>
        </p:grpSpPr>
        <p:sp>
          <p:nvSpPr>
            <p:cNvPr id="57" name="Google Shape;57;p9"/>
            <p:cNvSpPr/>
            <p:nvPr/>
          </p:nvSpPr>
          <p:spPr>
            <a:xfrm rot="-5400000">
              <a:off x="2250685" y="1746286"/>
              <a:ext cx="5156245" cy="1650983"/>
            </a:xfrm>
            <a:custGeom>
              <a:avLst/>
              <a:gdLst/>
              <a:ahLst/>
              <a:cxnLst/>
              <a:rect l="l" t="t" r="r" b="b"/>
              <a:pathLst>
                <a:path w="48078" h="17253" extrusionOk="0">
                  <a:moveTo>
                    <a:pt x="24551" y="0"/>
                  </a:moveTo>
                  <a:cubicBezTo>
                    <a:pt x="19562" y="0"/>
                    <a:pt x="12918" y="5739"/>
                    <a:pt x="7775" y="5942"/>
                  </a:cubicBezTo>
                  <a:cubicBezTo>
                    <a:pt x="7443" y="5956"/>
                    <a:pt x="7121" y="5962"/>
                    <a:pt x="6809" y="5962"/>
                  </a:cubicBezTo>
                  <a:cubicBezTo>
                    <a:pt x="2312" y="5962"/>
                    <a:pt x="0" y="4608"/>
                    <a:pt x="0" y="4608"/>
                  </a:cubicBezTo>
                  <a:lnTo>
                    <a:pt x="0" y="17253"/>
                  </a:lnTo>
                  <a:lnTo>
                    <a:pt x="48077" y="17253"/>
                  </a:lnTo>
                  <a:lnTo>
                    <a:pt x="48077" y="3727"/>
                  </a:lnTo>
                  <a:cubicBezTo>
                    <a:pt x="48077" y="3727"/>
                    <a:pt x="46378" y="2205"/>
                    <a:pt x="44452" y="2205"/>
                  </a:cubicBezTo>
                  <a:cubicBezTo>
                    <a:pt x="44320" y="2205"/>
                    <a:pt x="44187" y="2212"/>
                    <a:pt x="44053" y="2227"/>
                  </a:cubicBezTo>
                  <a:cubicBezTo>
                    <a:pt x="41970" y="2465"/>
                    <a:pt x="40076" y="4275"/>
                    <a:pt x="36278" y="4870"/>
                  </a:cubicBezTo>
                  <a:cubicBezTo>
                    <a:pt x="36082" y="4901"/>
                    <a:pt x="35888" y="4915"/>
                    <a:pt x="35696" y="4915"/>
                  </a:cubicBezTo>
                  <a:cubicBezTo>
                    <a:pt x="32171" y="4915"/>
                    <a:pt x="29282" y="0"/>
                    <a:pt x="2455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8" name="Google Shape;58;p9"/>
            <p:cNvSpPr/>
            <p:nvPr/>
          </p:nvSpPr>
          <p:spPr>
            <a:xfrm rot="-5400000">
              <a:off x="4662404" y="982600"/>
              <a:ext cx="5156400" cy="3178200"/>
            </a:xfrm>
            <a:prstGeom prst="rect">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59" name="Google Shape;59;p9"/>
          <p:cNvSpPr txBox="1">
            <a:spLocks noGrp="1"/>
          </p:cNvSpPr>
          <p:nvPr>
            <p:ph type="title"/>
          </p:nvPr>
        </p:nvSpPr>
        <p:spPr>
          <a:xfrm>
            <a:off x="950800" y="1644233"/>
            <a:ext cx="4200000" cy="1976400"/>
          </a:xfrm>
          <a:prstGeom prst="rect">
            <a:avLst/>
          </a:prstGeom>
        </p:spPr>
        <p:txBody>
          <a:bodyPr spcFirstLastPara="1" wrap="square" lIns="91425" tIns="91425" rIns="91425" bIns="91425" anchor="b" anchorCtr="0">
            <a:noAutofit/>
          </a:bodyPr>
          <a:lstStyle>
            <a:lvl1pPr lvl="0" algn="ctr">
              <a:spcBef>
                <a:spcPts val="0"/>
              </a:spcBef>
              <a:spcAft>
                <a:spcPts val="0"/>
              </a:spcAft>
              <a:buSzPts val="4200"/>
              <a:buNone/>
              <a:defRPr sz="5600"/>
            </a:lvl1pPr>
            <a:lvl2pPr lvl="1" algn="ctr">
              <a:spcBef>
                <a:spcPts val="0"/>
              </a:spcBef>
              <a:spcAft>
                <a:spcPts val="0"/>
              </a:spcAft>
              <a:buSzPts val="4200"/>
              <a:buNone/>
              <a:defRPr sz="5600"/>
            </a:lvl2pPr>
            <a:lvl3pPr lvl="2" algn="ctr">
              <a:spcBef>
                <a:spcPts val="0"/>
              </a:spcBef>
              <a:spcAft>
                <a:spcPts val="0"/>
              </a:spcAft>
              <a:buSzPts val="4200"/>
              <a:buNone/>
              <a:defRPr sz="5600"/>
            </a:lvl3pPr>
            <a:lvl4pPr lvl="3" algn="ctr">
              <a:spcBef>
                <a:spcPts val="0"/>
              </a:spcBef>
              <a:spcAft>
                <a:spcPts val="0"/>
              </a:spcAft>
              <a:buSzPts val="4200"/>
              <a:buNone/>
              <a:defRPr sz="5600"/>
            </a:lvl4pPr>
            <a:lvl5pPr lvl="4" algn="ctr">
              <a:spcBef>
                <a:spcPts val="0"/>
              </a:spcBef>
              <a:spcAft>
                <a:spcPts val="0"/>
              </a:spcAft>
              <a:buSzPts val="4200"/>
              <a:buNone/>
              <a:defRPr sz="5600"/>
            </a:lvl5pPr>
            <a:lvl6pPr lvl="5" algn="ctr">
              <a:spcBef>
                <a:spcPts val="0"/>
              </a:spcBef>
              <a:spcAft>
                <a:spcPts val="0"/>
              </a:spcAft>
              <a:buSzPts val="4200"/>
              <a:buNone/>
              <a:defRPr sz="5600"/>
            </a:lvl6pPr>
            <a:lvl7pPr lvl="6" algn="ctr">
              <a:spcBef>
                <a:spcPts val="0"/>
              </a:spcBef>
              <a:spcAft>
                <a:spcPts val="0"/>
              </a:spcAft>
              <a:buSzPts val="4200"/>
              <a:buNone/>
              <a:defRPr sz="5600"/>
            </a:lvl7pPr>
            <a:lvl8pPr lvl="7" algn="ctr">
              <a:spcBef>
                <a:spcPts val="0"/>
              </a:spcBef>
              <a:spcAft>
                <a:spcPts val="0"/>
              </a:spcAft>
              <a:buSzPts val="4200"/>
              <a:buNone/>
              <a:defRPr sz="5600"/>
            </a:lvl8pPr>
            <a:lvl9pPr lvl="8" algn="ctr">
              <a:spcBef>
                <a:spcPts val="0"/>
              </a:spcBef>
              <a:spcAft>
                <a:spcPts val="0"/>
              </a:spcAft>
              <a:buSzPts val="4200"/>
              <a:buNone/>
              <a:defRPr sz="5600"/>
            </a:lvl9pPr>
          </a:lstStyle>
          <a:p>
            <a:endParaRPr/>
          </a:p>
        </p:txBody>
      </p:sp>
      <p:sp>
        <p:nvSpPr>
          <p:cNvPr id="60" name="Google Shape;60;p9"/>
          <p:cNvSpPr txBox="1">
            <a:spLocks noGrp="1"/>
          </p:cNvSpPr>
          <p:nvPr>
            <p:ph type="subTitle" idx="1"/>
          </p:nvPr>
        </p:nvSpPr>
        <p:spPr>
          <a:xfrm>
            <a:off x="950800" y="3737433"/>
            <a:ext cx="4200000" cy="16468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SzPts val="2100"/>
              <a:buNone/>
              <a:defRPr sz="2800"/>
            </a:lvl1pPr>
            <a:lvl2pPr lvl="1" algn="ctr">
              <a:lnSpc>
                <a:spcPct val="100000"/>
              </a:lnSpc>
              <a:spcBef>
                <a:spcPts val="0"/>
              </a:spcBef>
              <a:spcAft>
                <a:spcPts val="0"/>
              </a:spcAft>
              <a:buSzPts val="2100"/>
              <a:buNone/>
              <a:defRPr sz="2800"/>
            </a:lvl2pPr>
            <a:lvl3pPr lvl="2" algn="ctr">
              <a:lnSpc>
                <a:spcPct val="100000"/>
              </a:lnSpc>
              <a:spcBef>
                <a:spcPts val="0"/>
              </a:spcBef>
              <a:spcAft>
                <a:spcPts val="0"/>
              </a:spcAft>
              <a:buSzPts val="2100"/>
              <a:buNone/>
              <a:defRPr sz="2800"/>
            </a:lvl3pPr>
            <a:lvl4pPr lvl="3" algn="ctr">
              <a:lnSpc>
                <a:spcPct val="100000"/>
              </a:lnSpc>
              <a:spcBef>
                <a:spcPts val="0"/>
              </a:spcBef>
              <a:spcAft>
                <a:spcPts val="0"/>
              </a:spcAft>
              <a:buSzPts val="2100"/>
              <a:buNone/>
              <a:defRPr sz="2800"/>
            </a:lvl4pPr>
            <a:lvl5pPr lvl="4" algn="ctr">
              <a:lnSpc>
                <a:spcPct val="100000"/>
              </a:lnSpc>
              <a:spcBef>
                <a:spcPts val="0"/>
              </a:spcBef>
              <a:spcAft>
                <a:spcPts val="0"/>
              </a:spcAft>
              <a:buSzPts val="2100"/>
              <a:buNone/>
              <a:defRPr sz="2800"/>
            </a:lvl5pPr>
            <a:lvl6pPr lvl="5" algn="ctr">
              <a:lnSpc>
                <a:spcPct val="100000"/>
              </a:lnSpc>
              <a:spcBef>
                <a:spcPts val="0"/>
              </a:spcBef>
              <a:spcAft>
                <a:spcPts val="0"/>
              </a:spcAft>
              <a:buSzPts val="2100"/>
              <a:buNone/>
              <a:defRPr sz="2800"/>
            </a:lvl6pPr>
            <a:lvl7pPr lvl="6" algn="ctr">
              <a:lnSpc>
                <a:spcPct val="100000"/>
              </a:lnSpc>
              <a:spcBef>
                <a:spcPts val="0"/>
              </a:spcBef>
              <a:spcAft>
                <a:spcPts val="0"/>
              </a:spcAft>
              <a:buSzPts val="2100"/>
              <a:buNone/>
              <a:defRPr sz="2800"/>
            </a:lvl7pPr>
            <a:lvl8pPr lvl="7" algn="ctr">
              <a:lnSpc>
                <a:spcPct val="100000"/>
              </a:lnSpc>
              <a:spcBef>
                <a:spcPts val="0"/>
              </a:spcBef>
              <a:spcAft>
                <a:spcPts val="0"/>
              </a:spcAft>
              <a:buSzPts val="2100"/>
              <a:buNone/>
              <a:defRPr sz="2800"/>
            </a:lvl8pPr>
            <a:lvl9pPr lvl="8" algn="ctr">
              <a:lnSpc>
                <a:spcPct val="100000"/>
              </a:lnSpc>
              <a:spcBef>
                <a:spcPts val="0"/>
              </a:spcBef>
              <a:spcAft>
                <a:spcPts val="0"/>
              </a:spcAft>
              <a:buSzPts val="2100"/>
              <a:buNone/>
              <a:defRPr sz="2800"/>
            </a:lvl9pPr>
          </a:lstStyle>
          <a:p>
            <a:endParaRPr/>
          </a:p>
        </p:txBody>
      </p:sp>
      <p:sp>
        <p:nvSpPr>
          <p:cNvPr id="61" name="Google Shape;61;p9"/>
          <p:cNvSpPr txBox="1">
            <a:spLocks noGrp="1"/>
          </p:cNvSpPr>
          <p:nvPr>
            <p:ph type="body" idx="2"/>
          </p:nvPr>
        </p:nvSpPr>
        <p:spPr>
          <a:xfrm>
            <a:off x="6586000" y="965433"/>
            <a:ext cx="4655200" cy="4926800"/>
          </a:xfrm>
          <a:prstGeom prst="rect">
            <a:avLst/>
          </a:prstGeom>
        </p:spPr>
        <p:txBody>
          <a:bodyPr spcFirstLastPara="1" wrap="square" lIns="91425" tIns="91425" rIns="91425" bIns="91425" anchor="ctr" anchorCtr="0">
            <a:noAutofit/>
          </a:bodyPr>
          <a:lstStyle>
            <a:lvl1pPr marL="609585" lvl="0" indent="-440256">
              <a:spcBef>
                <a:spcPts val="0"/>
              </a:spcBef>
              <a:spcAft>
                <a:spcPts val="0"/>
              </a:spcAft>
              <a:buSzPts val="1600"/>
              <a:buChar char="●"/>
              <a:defRPr/>
            </a:lvl1pPr>
            <a:lvl2pPr marL="1219170" lvl="1" indent="-440256">
              <a:spcBef>
                <a:spcPts val="0"/>
              </a:spcBef>
              <a:spcAft>
                <a:spcPts val="0"/>
              </a:spcAft>
              <a:buSzPts val="1600"/>
              <a:buChar char="○"/>
              <a:defRPr/>
            </a:lvl2pPr>
            <a:lvl3pPr marL="1828754" lvl="2" indent="-440256">
              <a:spcBef>
                <a:spcPts val="0"/>
              </a:spcBef>
              <a:spcAft>
                <a:spcPts val="0"/>
              </a:spcAft>
              <a:buSzPts val="1600"/>
              <a:buChar char="■"/>
              <a:defRPr/>
            </a:lvl3pPr>
            <a:lvl4pPr marL="2438339" lvl="3" indent="-440256">
              <a:spcBef>
                <a:spcPts val="0"/>
              </a:spcBef>
              <a:spcAft>
                <a:spcPts val="0"/>
              </a:spcAft>
              <a:buSzPts val="1600"/>
              <a:buChar char="●"/>
              <a:defRPr/>
            </a:lvl4pPr>
            <a:lvl5pPr marL="3047924" lvl="4" indent="-440256">
              <a:spcBef>
                <a:spcPts val="0"/>
              </a:spcBef>
              <a:spcAft>
                <a:spcPts val="0"/>
              </a:spcAft>
              <a:buSzPts val="1600"/>
              <a:buChar char="○"/>
              <a:defRPr/>
            </a:lvl5pPr>
            <a:lvl6pPr marL="3657509" lvl="5" indent="-440256">
              <a:spcBef>
                <a:spcPts val="0"/>
              </a:spcBef>
              <a:spcAft>
                <a:spcPts val="0"/>
              </a:spcAft>
              <a:buSzPts val="1600"/>
              <a:buChar char="■"/>
              <a:defRPr/>
            </a:lvl6pPr>
            <a:lvl7pPr marL="4267093" lvl="6" indent="-440256">
              <a:spcBef>
                <a:spcPts val="0"/>
              </a:spcBef>
              <a:spcAft>
                <a:spcPts val="0"/>
              </a:spcAft>
              <a:buSzPts val="1600"/>
              <a:buChar char="●"/>
              <a:defRPr/>
            </a:lvl7pPr>
            <a:lvl8pPr marL="4876678" lvl="7" indent="-440256">
              <a:spcBef>
                <a:spcPts val="0"/>
              </a:spcBef>
              <a:spcAft>
                <a:spcPts val="0"/>
              </a:spcAft>
              <a:buSzPts val="1600"/>
              <a:buChar char="○"/>
              <a:defRPr/>
            </a:lvl8pPr>
            <a:lvl9pPr marL="5486263" lvl="8" indent="-440256">
              <a:spcBef>
                <a:spcPts val="0"/>
              </a:spcBef>
              <a:spcAft>
                <a:spcPts val="0"/>
              </a:spcAft>
              <a:buSzPts val="1600"/>
              <a:buChar char="■"/>
              <a:defRPr/>
            </a:lvl9pPr>
          </a:lstStyle>
          <a:p>
            <a:endParaRPr/>
          </a:p>
        </p:txBody>
      </p:sp>
      <p:sp>
        <p:nvSpPr>
          <p:cNvPr id="62" name="Google Shape;62;p9"/>
          <p:cNvSpPr/>
          <p:nvPr/>
        </p:nvSpPr>
        <p:spPr>
          <a:xfrm rot="10800000" flipH="1">
            <a:off x="10448767" y="-8"/>
            <a:ext cx="1743196" cy="917807"/>
          </a:xfrm>
          <a:custGeom>
            <a:avLst/>
            <a:gdLst/>
            <a:ahLst/>
            <a:cxnLst/>
            <a:rect l="l" t="t" r="r" b="b"/>
            <a:pathLst>
              <a:path w="38136" h="29948" extrusionOk="0">
                <a:moveTo>
                  <a:pt x="37163" y="0"/>
                </a:moveTo>
                <a:cubicBezTo>
                  <a:pt x="36732" y="0"/>
                  <a:pt x="36166" y="151"/>
                  <a:pt x="35481" y="658"/>
                </a:cubicBezTo>
                <a:cubicBezTo>
                  <a:pt x="33778" y="1908"/>
                  <a:pt x="33707" y="6147"/>
                  <a:pt x="31147" y="6992"/>
                </a:cubicBezTo>
                <a:cubicBezTo>
                  <a:pt x="30908" y="7072"/>
                  <a:pt x="30643" y="7108"/>
                  <a:pt x="30357" y="7108"/>
                </a:cubicBezTo>
                <a:cubicBezTo>
                  <a:pt x="28146" y="7108"/>
                  <a:pt x="24643" y="4988"/>
                  <a:pt x="21393" y="4988"/>
                </a:cubicBezTo>
                <a:cubicBezTo>
                  <a:pt x="20568" y="4988"/>
                  <a:pt x="19758" y="5125"/>
                  <a:pt x="18991" y="5468"/>
                </a:cubicBezTo>
                <a:cubicBezTo>
                  <a:pt x="14800" y="7337"/>
                  <a:pt x="16431" y="14755"/>
                  <a:pt x="13407" y="17934"/>
                </a:cubicBezTo>
                <a:cubicBezTo>
                  <a:pt x="10382" y="21113"/>
                  <a:pt x="8525" y="20803"/>
                  <a:pt x="4417" y="22351"/>
                </a:cubicBezTo>
                <a:cubicBezTo>
                  <a:pt x="416" y="23859"/>
                  <a:pt x="19" y="29638"/>
                  <a:pt x="1" y="29935"/>
                </a:cubicBezTo>
                <a:lnTo>
                  <a:pt x="38136" y="29935"/>
                </a:lnTo>
                <a:lnTo>
                  <a:pt x="38136" y="325"/>
                </a:lnTo>
                <a:cubicBezTo>
                  <a:pt x="38136" y="325"/>
                  <a:pt x="37795" y="0"/>
                  <a:pt x="37163" y="0"/>
                </a:cubicBezTo>
                <a:close/>
                <a:moveTo>
                  <a:pt x="0" y="29935"/>
                </a:moveTo>
                <a:lnTo>
                  <a:pt x="0" y="29947"/>
                </a:lnTo>
                <a:cubicBezTo>
                  <a:pt x="0" y="29947"/>
                  <a:pt x="0" y="29943"/>
                  <a:pt x="1" y="29935"/>
                </a:cubicBezTo>
                <a:close/>
              </a:path>
            </a:pathLst>
          </a:custGeom>
          <a:solidFill>
            <a:schemeClr val="l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219450895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able of contents">
  <p:cSld name="Table of contents">
    <p:spTree>
      <p:nvGrpSpPr>
        <p:cNvPr id="1" name="Shape 75"/>
        <p:cNvGrpSpPr/>
        <p:nvPr/>
      </p:nvGrpSpPr>
      <p:grpSpPr>
        <a:xfrm>
          <a:off x="0" y="0"/>
          <a:ext cx="0" cy="0"/>
          <a:chOff x="0" y="0"/>
          <a:chExt cx="0" cy="0"/>
        </a:xfrm>
      </p:grpSpPr>
      <p:sp>
        <p:nvSpPr>
          <p:cNvPr id="76" name="Google Shape;76;p13"/>
          <p:cNvSpPr/>
          <p:nvPr/>
        </p:nvSpPr>
        <p:spPr>
          <a:xfrm>
            <a:off x="-110734" y="1638233"/>
            <a:ext cx="12413259" cy="4279952"/>
          </a:xfrm>
          <a:custGeom>
            <a:avLst/>
            <a:gdLst/>
            <a:ahLst/>
            <a:cxnLst/>
            <a:rect l="l" t="t" r="r" b="b"/>
            <a:pathLst>
              <a:path w="48078" h="17253" extrusionOk="0">
                <a:moveTo>
                  <a:pt x="24551" y="0"/>
                </a:moveTo>
                <a:cubicBezTo>
                  <a:pt x="19562" y="0"/>
                  <a:pt x="12918" y="5739"/>
                  <a:pt x="7775" y="5942"/>
                </a:cubicBezTo>
                <a:cubicBezTo>
                  <a:pt x="7443" y="5956"/>
                  <a:pt x="7121" y="5962"/>
                  <a:pt x="6809" y="5962"/>
                </a:cubicBezTo>
                <a:cubicBezTo>
                  <a:pt x="2312" y="5962"/>
                  <a:pt x="0" y="4608"/>
                  <a:pt x="0" y="4608"/>
                </a:cubicBezTo>
                <a:lnTo>
                  <a:pt x="0" y="17253"/>
                </a:lnTo>
                <a:lnTo>
                  <a:pt x="48077" y="17253"/>
                </a:lnTo>
                <a:lnTo>
                  <a:pt x="48077" y="3727"/>
                </a:lnTo>
                <a:cubicBezTo>
                  <a:pt x="48077" y="3727"/>
                  <a:pt x="46378" y="2205"/>
                  <a:pt x="44452" y="2205"/>
                </a:cubicBezTo>
                <a:cubicBezTo>
                  <a:pt x="44320" y="2205"/>
                  <a:pt x="44187" y="2212"/>
                  <a:pt x="44053" y="2227"/>
                </a:cubicBezTo>
                <a:cubicBezTo>
                  <a:pt x="41970" y="2465"/>
                  <a:pt x="40076" y="4275"/>
                  <a:pt x="36278" y="4870"/>
                </a:cubicBezTo>
                <a:cubicBezTo>
                  <a:pt x="36082" y="4901"/>
                  <a:pt x="35888" y="4915"/>
                  <a:pt x="35696" y="4915"/>
                </a:cubicBezTo>
                <a:cubicBezTo>
                  <a:pt x="32171" y="4915"/>
                  <a:pt x="29282" y="0"/>
                  <a:pt x="24551" y="0"/>
                </a:cubicBezTo>
                <a:close/>
              </a:path>
            </a:pathLst>
          </a:custGeom>
          <a:noFill/>
          <a:ln w="28575" cap="flat" cmpd="sng">
            <a:solidFill>
              <a:schemeClr val="accent2"/>
            </a:solidFill>
            <a:prstDash val="dash"/>
            <a:round/>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77" name="Google Shape;77;p13"/>
          <p:cNvGrpSpPr/>
          <p:nvPr/>
        </p:nvGrpSpPr>
        <p:grpSpPr>
          <a:xfrm>
            <a:off x="-33" y="1854200"/>
            <a:ext cx="12192000" cy="5003600"/>
            <a:chOff x="-25" y="1390650"/>
            <a:chExt cx="9144000" cy="3752700"/>
          </a:xfrm>
        </p:grpSpPr>
        <p:sp>
          <p:nvSpPr>
            <p:cNvPr id="78" name="Google Shape;78;p13"/>
            <p:cNvSpPr/>
            <p:nvPr/>
          </p:nvSpPr>
          <p:spPr>
            <a:xfrm>
              <a:off x="-25" y="1390650"/>
              <a:ext cx="9143955" cy="3152727"/>
            </a:xfrm>
            <a:custGeom>
              <a:avLst/>
              <a:gdLst/>
              <a:ahLst/>
              <a:cxnLst/>
              <a:rect l="l" t="t" r="r" b="b"/>
              <a:pathLst>
                <a:path w="48078" h="17253" extrusionOk="0">
                  <a:moveTo>
                    <a:pt x="24551" y="0"/>
                  </a:moveTo>
                  <a:cubicBezTo>
                    <a:pt x="19562" y="0"/>
                    <a:pt x="12918" y="5739"/>
                    <a:pt x="7775" y="5942"/>
                  </a:cubicBezTo>
                  <a:cubicBezTo>
                    <a:pt x="7443" y="5956"/>
                    <a:pt x="7121" y="5962"/>
                    <a:pt x="6809" y="5962"/>
                  </a:cubicBezTo>
                  <a:cubicBezTo>
                    <a:pt x="2312" y="5962"/>
                    <a:pt x="0" y="4608"/>
                    <a:pt x="0" y="4608"/>
                  </a:cubicBezTo>
                  <a:lnTo>
                    <a:pt x="0" y="17253"/>
                  </a:lnTo>
                  <a:lnTo>
                    <a:pt x="48077" y="17253"/>
                  </a:lnTo>
                  <a:lnTo>
                    <a:pt x="48077" y="3727"/>
                  </a:lnTo>
                  <a:cubicBezTo>
                    <a:pt x="48077" y="3727"/>
                    <a:pt x="46378" y="2205"/>
                    <a:pt x="44452" y="2205"/>
                  </a:cubicBezTo>
                  <a:cubicBezTo>
                    <a:pt x="44320" y="2205"/>
                    <a:pt x="44187" y="2212"/>
                    <a:pt x="44053" y="2227"/>
                  </a:cubicBezTo>
                  <a:cubicBezTo>
                    <a:pt x="41970" y="2465"/>
                    <a:pt x="40076" y="4275"/>
                    <a:pt x="36278" y="4870"/>
                  </a:cubicBezTo>
                  <a:cubicBezTo>
                    <a:pt x="36082" y="4901"/>
                    <a:pt x="35888" y="4915"/>
                    <a:pt x="35696" y="4915"/>
                  </a:cubicBezTo>
                  <a:cubicBezTo>
                    <a:pt x="32171" y="4915"/>
                    <a:pt x="29282" y="0"/>
                    <a:pt x="24551"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9" name="Google Shape;79;p13"/>
            <p:cNvSpPr/>
            <p:nvPr/>
          </p:nvSpPr>
          <p:spPr>
            <a:xfrm>
              <a:off x="-25" y="4210050"/>
              <a:ext cx="9144000" cy="933300"/>
            </a:xfrm>
            <a:prstGeom prst="rect">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80" name="Google Shape;80;p13"/>
          <p:cNvSpPr txBox="1">
            <a:spLocks noGrp="1"/>
          </p:cNvSpPr>
          <p:nvPr>
            <p:ph type="title"/>
          </p:nvPr>
        </p:nvSpPr>
        <p:spPr>
          <a:xfrm>
            <a:off x="950800" y="593367"/>
            <a:ext cx="10290400" cy="7636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81" name="Google Shape;81;p13"/>
          <p:cNvSpPr txBox="1">
            <a:spLocks noGrp="1"/>
          </p:cNvSpPr>
          <p:nvPr>
            <p:ph type="title" idx="2" hasCustomPrompt="1"/>
          </p:nvPr>
        </p:nvSpPr>
        <p:spPr>
          <a:xfrm>
            <a:off x="1627099" y="2453984"/>
            <a:ext cx="999600" cy="7680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800"/>
              <a:buNone/>
              <a:defRPr/>
            </a:lvl1pPr>
            <a:lvl2pPr lvl="1" algn="ctr" rtl="0">
              <a:spcBef>
                <a:spcPts val="0"/>
              </a:spcBef>
              <a:spcAft>
                <a:spcPts val="0"/>
              </a:spcAft>
              <a:buSzPts val="2800"/>
              <a:buNone/>
              <a:defRPr/>
            </a:lvl2pPr>
            <a:lvl3pPr lvl="2" algn="ctr" rtl="0">
              <a:spcBef>
                <a:spcPts val="0"/>
              </a:spcBef>
              <a:spcAft>
                <a:spcPts val="0"/>
              </a:spcAft>
              <a:buSzPts val="2800"/>
              <a:buNone/>
              <a:defRPr/>
            </a:lvl3pPr>
            <a:lvl4pPr lvl="3" algn="ctr" rtl="0">
              <a:spcBef>
                <a:spcPts val="0"/>
              </a:spcBef>
              <a:spcAft>
                <a:spcPts val="0"/>
              </a:spcAft>
              <a:buSzPts val="2800"/>
              <a:buNone/>
              <a:defRPr/>
            </a:lvl4pPr>
            <a:lvl5pPr lvl="4" algn="ctr" rtl="0">
              <a:spcBef>
                <a:spcPts val="0"/>
              </a:spcBef>
              <a:spcAft>
                <a:spcPts val="0"/>
              </a:spcAft>
              <a:buSzPts val="2800"/>
              <a:buNone/>
              <a:defRPr/>
            </a:lvl5pPr>
            <a:lvl6pPr lvl="5" algn="ctr" rtl="0">
              <a:spcBef>
                <a:spcPts val="0"/>
              </a:spcBef>
              <a:spcAft>
                <a:spcPts val="0"/>
              </a:spcAft>
              <a:buSzPts val="2800"/>
              <a:buNone/>
              <a:defRPr/>
            </a:lvl6pPr>
            <a:lvl7pPr lvl="6" algn="ctr" rtl="0">
              <a:spcBef>
                <a:spcPts val="0"/>
              </a:spcBef>
              <a:spcAft>
                <a:spcPts val="0"/>
              </a:spcAft>
              <a:buSzPts val="2800"/>
              <a:buNone/>
              <a:defRPr/>
            </a:lvl7pPr>
            <a:lvl8pPr lvl="7" algn="ctr" rtl="0">
              <a:spcBef>
                <a:spcPts val="0"/>
              </a:spcBef>
              <a:spcAft>
                <a:spcPts val="0"/>
              </a:spcAft>
              <a:buSzPts val="2800"/>
              <a:buNone/>
              <a:defRPr/>
            </a:lvl8pPr>
            <a:lvl9pPr lvl="8" algn="ctr" rtl="0">
              <a:spcBef>
                <a:spcPts val="0"/>
              </a:spcBef>
              <a:spcAft>
                <a:spcPts val="0"/>
              </a:spcAft>
              <a:buSzPts val="2800"/>
              <a:buNone/>
              <a:defRPr/>
            </a:lvl9pPr>
          </a:lstStyle>
          <a:p>
            <a:r>
              <a:t>xx%</a:t>
            </a:r>
          </a:p>
        </p:txBody>
      </p:sp>
      <p:sp>
        <p:nvSpPr>
          <p:cNvPr id="82" name="Google Shape;82;p13"/>
          <p:cNvSpPr txBox="1">
            <a:spLocks noGrp="1"/>
          </p:cNvSpPr>
          <p:nvPr>
            <p:ph type="subTitle" idx="1"/>
          </p:nvPr>
        </p:nvSpPr>
        <p:spPr>
          <a:xfrm>
            <a:off x="950800" y="4057600"/>
            <a:ext cx="2426400" cy="597600"/>
          </a:xfrm>
          <a:prstGeom prst="rect">
            <a:avLst/>
          </a:prstGeom>
        </p:spPr>
        <p:txBody>
          <a:bodyPr spcFirstLastPara="1" wrap="square" lIns="91425" tIns="91425" rIns="91425" bIns="91425" anchor="b" anchorCtr="0">
            <a:noAutofit/>
          </a:bodyPr>
          <a:lstStyle>
            <a:lvl1pPr lvl="0" algn="ctr">
              <a:spcBef>
                <a:spcPts val="0"/>
              </a:spcBef>
              <a:spcAft>
                <a:spcPts val="0"/>
              </a:spcAft>
              <a:buSzPts val="1800"/>
              <a:buFont typeface="Pangolin"/>
              <a:buNone/>
              <a:defRPr sz="2400" b="1">
                <a:latin typeface="Pangolin"/>
                <a:ea typeface="Pangolin"/>
                <a:cs typeface="Pangolin"/>
                <a:sym typeface="Pangolin"/>
              </a:defRPr>
            </a:lvl1pPr>
            <a:lvl2pPr lvl="1" algn="ctr">
              <a:spcBef>
                <a:spcPts val="0"/>
              </a:spcBef>
              <a:spcAft>
                <a:spcPts val="0"/>
              </a:spcAft>
              <a:buSzPts val="1800"/>
              <a:buNone/>
              <a:defRPr sz="2400" b="1"/>
            </a:lvl2pPr>
            <a:lvl3pPr lvl="2" algn="ctr">
              <a:spcBef>
                <a:spcPts val="0"/>
              </a:spcBef>
              <a:spcAft>
                <a:spcPts val="0"/>
              </a:spcAft>
              <a:buSzPts val="1800"/>
              <a:buNone/>
              <a:defRPr sz="2400" b="1"/>
            </a:lvl3pPr>
            <a:lvl4pPr lvl="3" algn="ctr">
              <a:spcBef>
                <a:spcPts val="0"/>
              </a:spcBef>
              <a:spcAft>
                <a:spcPts val="0"/>
              </a:spcAft>
              <a:buSzPts val="1800"/>
              <a:buNone/>
              <a:defRPr sz="2400" b="1"/>
            </a:lvl4pPr>
            <a:lvl5pPr lvl="4" algn="ctr">
              <a:spcBef>
                <a:spcPts val="0"/>
              </a:spcBef>
              <a:spcAft>
                <a:spcPts val="0"/>
              </a:spcAft>
              <a:buSzPts val="1800"/>
              <a:buNone/>
              <a:defRPr sz="2400" b="1"/>
            </a:lvl5pPr>
            <a:lvl6pPr lvl="5" algn="ctr">
              <a:spcBef>
                <a:spcPts val="0"/>
              </a:spcBef>
              <a:spcAft>
                <a:spcPts val="0"/>
              </a:spcAft>
              <a:buSzPts val="1800"/>
              <a:buNone/>
              <a:defRPr sz="2400" b="1"/>
            </a:lvl6pPr>
            <a:lvl7pPr lvl="6" algn="ctr">
              <a:spcBef>
                <a:spcPts val="0"/>
              </a:spcBef>
              <a:spcAft>
                <a:spcPts val="0"/>
              </a:spcAft>
              <a:buSzPts val="1800"/>
              <a:buNone/>
              <a:defRPr sz="2400" b="1"/>
            </a:lvl7pPr>
            <a:lvl8pPr lvl="7" algn="ctr">
              <a:spcBef>
                <a:spcPts val="0"/>
              </a:spcBef>
              <a:spcAft>
                <a:spcPts val="0"/>
              </a:spcAft>
              <a:buSzPts val="1800"/>
              <a:buNone/>
              <a:defRPr sz="2400" b="1"/>
            </a:lvl8pPr>
            <a:lvl9pPr lvl="8" algn="ctr">
              <a:spcBef>
                <a:spcPts val="0"/>
              </a:spcBef>
              <a:spcAft>
                <a:spcPts val="0"/>
              </a:spcAft>
              <a:buSzPts val="1800"/>
              <a:buNone/>
              <a:defRPr sz="2400" b="1"/>
            </a:lvl9pPr>
          </a:lstStyle>
          <a:p>
            <a:endParaRPr/>
          </a:p>
        </p:txBody>
      </p:sp>
      <p:sp>
        <p:nvSpPr>
          <p:cNvPr id="83" name="Google Shape;83;p13"/>
          <p:cNvSpPr txBox="1">
            <a:spLocks noGrp="1"/>
          </p:cNvSpPr>
          <p:nvPr>
            <p:ph type="subTitle" idx="3"/>
          </p:nvPr>
        </p:nvSpPr>
        <p:spPr>
          <a:xfrm>
            <a:off x="950800" y="4521256"/>
            <a:ext cx="2426400" cy="13168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600"/>
              <a:buNone/>
              <a:defRPr sz="2133"/>
            </a:lvl1pPr>
            <a:lvl2pPr lvl="1" algn="ctr" rtl="0">
              <a:spcBef>
                <a:spcPts val="0"/>
              </a:spcBef>
              <a:spcAft>
                <a:spcPts val="0"/>
              </a:spcAft>
              <a:buSzPts val="1600"/>
              <a:buNone/>
              <a:defRPr sz="2133"/>
            </a:lvl2pPr>
            <a:lvl3pPr lvl="2" algn="ctr" rtl="0">
              <a:spcBef>
                <a:spcPts val="0"/>
              </a:spcBef>
              <a:spcAft>
                <a:spcPts val="0"/>
              </a:spcAft>
              <a:buSzPts val="1600"/>
              <a:buNone/>
              <a:defRPr sz="2133"/>
            </a:lvl3pPr>
            <a:lvl4pPr lvl="3" algn="ctr" rtl="0">
              <a:spcBef>
                <a:spcPts val="0"/>
              </a:spcBef>
              <a:spcAft>
                <a:spcPts val="0"/>
              </a:spcAft>
              <a:buSzPts val="1600"/>
              <a:buNone/>
              <a:defRPr sz="2133"/>
            </a:lvl4pPr>
            <a:lvl5pPr lvl="4" algn="ctr" rtl="0">
              <a:spcBef>
                <a:spcPts val="0"/>
              </a:spcBef>
              <a:spcAft>
                <a:spcPts val="0"/>
              </a:spcAft>
              <a:buSzPts val="1600"/>
              <a:buNone/>
              <a:defRPr sz="2133"/>
            </a:lvl5pPr>
            <a:lvl6pPr lvl="5" algn="ctr" rtl="0">
              <a:spcBef>
                <a:spcPts val="0"/>
              </a:spcBef>
              <a:spcAft>
                <a:spcPts val="0"/>
              </a:spcAft>
              <a:buSzPts val="1600"/>
              <a:buNone/>
              <a:defRPr sz="2133"/>
            </a:lvl6pPr>
            <a:lvl7pPr lvl="6" algn="ctr" rtl="0">
              <a:spcBef>
                <a:spcPts val="0"/>
              </a:spcBef>
              <a:spcAft>
                <a:spcPts val="0"/>
              </a:spcAft>
              <a:buSzPts val="1600"/>
              <a:buNone/>
              <a:defRPr sz="2133"/>
            </a:lvl7pPr>
            <a:lvl8pPr lvl="7" algn="ctr" rtl="0">
              <a:spcBef>
                <a:spcPts val="0"/>
              </a:spcBef>
              <a:spcAft>
                <a:spcPts val="0"/>
              </a:spcAft>
              <a:buSzPts val="1600"/>
              <a:buNone/>
              <a:defRPr sz="2133"/>
            </a:lvl8pPr>
            <a:lvl9pPr lvl="8" algn="ctr" rtl="0">
              <a:spcBef>
                <a:spcPts val="0"/>
              </a:spcBef>
              <a:spcAft>
                <a:spcPts val="0"/>
              </a:spcAft>
              <a:buSzPts val="1600"/>
              <a:buNone/>
              <a:defRPr sz="2133"/>
            </a:lvl9pPr>
          </a:lstStyle>
          <a:p>
            <a:endParaRPr/>
          </a:p>
        </p:txBody>
      </p:sp>
      <p:sp>
        <p:nvSpPr>
          <p:cNvPr id="84" name="Google Shape;84;p13"/>
          <p:cNvSpPr txBox="1">
            <a:spLocks noGrp="1"/>
          </p:cNvSpPr>
          <p:nvPr>
            <p:ph type="title" idx="4" hasCustomPrompt="1"/>
          </p:nvPr>
        </p:nvSpPr>
        <p:spPr>
          <a:xfrm>
            <a:off x="4247648" y="2453984"/>
            <a:ext cx="999600" cy="7680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800"/>
              <a:buNone/>
              <a:defRPr/>
            </a:lvl1pPr>
            <a:lvl2pPr lvl="1" algn="ctr" rtl="0">
              <a:spcBef>
                <a:spcPts val="0"/>
              </a:spcBef>
              <a:spcAft>
                <a:spcPts val="0"/>
              </a:spcAft>
              <a:buSzPts val="2800"/>
              <a:buNone/>
              <a:defRPr/>
            </a:lvl2pPr>
            <a:lvl3pPr lvl="2" algn="ctr" rtl="0">
              <a:spcBef>
                <a:spcPts val="0"/>
              </a:spcBef>
              <a:spcAft>
                <a:spcPts val="0"/>
              </a:spcAft>
              <a:buSzPts val="2800"/>
              <a:buNone/>
              <a:defRPr/>
            </a:lvl3pPr>
            <a:lvl4pPr lvl="3" algn="ctr" rtl="0">
              <a:spcBef>
                <a:spcPts val="0"/>
              </a:spcBef>
              <a:spcAft>
                <a:spcPts val="0"/>
              </a:spcAft>
              <a:buSzPts val="2800"/>
              <a:buNone/>
              <a:defRPr/>
            </a:lvl4pPr>
            <a:lvl5pPr lvl="4" algn="ctr" rtl="0">
              <a:spcBef>
                <a:spcPts val="0"/>
              </a:spcBef>
              <a:spcAft>
                <a:spcPts val="0"/>
              </a:spcAft>
              <a:buSzPts val="2800"/>
              <a:buNone/>
              <a:defRPr/>
            </a:lvl5pPr>
            <a:lvl6pPr lvl="5" algn="ctr" rtl="0">
              <a:spcBef>
                <a:spcPts val="0"/>
              </a:spcBef>
              <a:spcAft>
                <a:spcPts val="0"/>
              </a:spcAft>
              <a:buSzPts val="2800"/>
              <a:buNone/>
              <a:defRPr/>
            </a:lvl6pPr>
            <a:lvl7pPr lvl="6" algn="ctr" rtl="0">
              <a:spcBef>
                <a:spcPts val="0"/>
              </a:spcBef>
              <a:spcAft>
                <a:spcPts val="0"/>
              </a:spcAft>
              <a:buSzPts val="2800"/>
              <a:buNone/>
              <a:defRPr/>
            </a:lvl7pPr>
            <a:lvl8pPr lvl="7" algn="ctr" rtl="0">
              <a:spcBef>
                <a:spcPts val="0"/>
              </a:spcBef>
              <a:spcAft>
                <a:spcPts val="0"/>
              </a:spcAft>
              <a:buSzPts val="2800"/>
              <a:buNone/>
              <a:defRPr/>
            </a:lvl8pPr>
            <a:lvl9pPr lvl="8" algn="ctr" rtl="0">
              <a:spcBef>
                <a:spcPts val="0"/>
              </a:spcBef>
              <a:spcAft>
                <a:spcPts val="0"/>
              </a:spcAft>
              <a:buSzPts val="2800"/>
              <a:buNone/>
              <a:defRPr/>
            </a:lvl9pPr>
          </a:lstStyle>
          <a:p>
            <a:r>
              <a:t>xx%</a:t>
            </a:r>
          </a:p>
        </p:txBody>
      </p:sp>
      <p:sp>
        <p:nvSpPr>
          <p:cNvPr id="85" name="Google Shape;85;p13"/>
          <p:cNvSpPr txBox="1">
            <a:spLocks noGrp="1"/>
          </p:cNvSpPr>
          <p:nvPr>
            <p:ph type="subTitle" idx="5"/>
          </p:nvPr>
        </p:nvSpPr>
        <p:spPr>
          <a:xfrm>
            <a:off x="3571351" y="4057600"/>
            <a:ext cx="2426400" cy="5976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1800"/>
              <a:buFont typeface="Pangolin"/>
              <a:buNone/>
              <a:defRPr sz="2400" b="1">
                <a:latin typeface="Pangolin"/>
                <a:ea typeface="Pangolin"/>
                <a:cs typeface="Pangolin"/>
                <a:sym typeface="Pangolin"/>
              </a:defRPr>
            </a:lvl1pPr>
            <a:lvl2pPr lvl="1" algn="ctr" rtl="0">
              <a:spcBef>
                <a:spcPts val="0"/>
              </a:spcBef>
              <a:spcAft>
                <a:spcPts val="0"/>
              </a:spcAft>
              <a:buSzPts val="1800"/>
              <a:buNone/>
              <a:defRPr sz="2400" b="1"/>
            </a:lvl2pPr>
            <a:lvl3pPr lvl="2" algn="ctr" rtl="0">
              <a:spcBef>
                <a:spcPts val="0"/>
              </a:spcBef>
              <a:spcAft>
                <a:spcPts val="0"/>
              </a:spcAft>
              <a:buSzPts val="1800"/>
              <a:buNone/>
              <a:defRPr sz="2400" b="1"/>
            </a:lvl3pPr>
            <a:lvl4pPr lvl="3" algn="ctr" rtl="0">
              <a:spcBef>
                <a:spcPts val="0"/>
              </a:spcBef>
              <a:spcAft>
                <a:spcPts val="0"/>
              </a:spcAft>
              <a:buSzPts val="1800"/>
              <a:buNone/>
              <a:defRPr sz="2400" b="1"/>
            </a:lvl4pPr>
            <a:lvl5pPr lvl="4" algn="ctr" rtl="0">
              <a:spcBef>
                <a:spcPts val="0"/>
              </a:spcBef>
              <a:spcAft>
                <a:spcPts val="0"/>
              </a:spcAft>
              <a:buSzPts val="1800"/>
              <a:buNone/>
              <a:defRPr sz="2400" b="1"/>
            </a:lvl5pPr>
            <a:lvl6pPr lvl="5" algn="ctr" rtl="0">
              <a:spcBef>
                <a:spcPts val="0"/>
              </a:spcBef>
              <a:spcAft>
                <a:spcPts val="0"/>
              </a:spcAft>
              <a:buSzPts val="1800"/>
              <a:buNone/>
              <a:defRPr sz="2400" b="1"/>
            </a:lvl6pPr>
            <a:lvl7pPr lvl="6" algn="ctr" rtl="0">
              <a:spcBef>
                <a:spcPts val="0"/>
              </a:spcBef>
              <a:spcAft>
                <a:spcPts val="0"/>
              </a:spcAft>
              <a:buSzPts val="1800"/>
              <a:buNone/>
              <a:defRPr sz="2400" b="1"/>
            </a:lvl7pPr>
            <a:lvl8pPr lvl="7" algn="ctr" rtl="0">
              <a:spcBef>
                <a:spcPts val="0"/>
              </a:spcBef>
              <a:spcAft>
                <a:spcPts val="0"/>
              </a:spcAft>
              <a:buSzPts val="1800"/>
              <a:buNone/>
              <a:defRPr sz="2400" b="1"/>
            </a:lvl8pPr>
            <a:lvl9pPr lvl="8" algn="ctr" rtl="0">
              <a:spcBef>
                <a:spcPts val="0"/>
              </a:spcBef>
              <a:spcAft>
                <a:spcPts val="0"/>
              </a:spcAft>
              <a:buSzPts val="1800"/>
              <a:buNone/>
              <a:defRPr sz="2400" b="1"/>
            </a:lvl9pPr>
          </a:lstStyle>
          <a:p>
            <a:endParaRPr/>
          </a:p>
        </p:txBody>
      </p:sp>
      <p:sp>
        <p:nvSpPr>
          <p:cNvPr id="86" name="Google Shape;86;p13"/>
          <p:cNvSpPr txBox="1">
            <a:spLocks noGrp="1"/>
          </p:cNvSpPr>
          <p:nvPr>
            <p:ph type="subTitle" idx="6"/>
          </p:nvPr>
        </p:nvSpPr>
        <p:spPr>
          <a:xfrm>
            <a:off x="3571351" y="4521256"/>
            <a:ext cx="2426400" cy="13168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600"/>
              <a:buNone/>
              <a:defRPr sz="2133"/>
            </a:lvl1pPr>
            <a:lvl2pPr lvl="1" algn="ctr" rtl="0">
              <a:spcBef>
                <a:spcPts val="0"/>
              </a:spcBef>
              <a:spcAft>
                <a:spcPts val="0"/>
              </a:spcAft>
              <a:buSzPts val="1600"/>
              <a:buNone/>
              <a:defRPr sz="2133"/>
            </a:lvl2pPr>
            <a:lvl3pPr lvl="2" algn="ctr" rtl="0">
              <a:spcBef>
                <a:spcPts val="0"/>
              </a:spcBef>
              <a:spcAft>
                <a:spcPts val="0"/>
              </a:spcAft>
              <a:buSzPts val="1600"/>
              <a:buNone/>
              <a:defRPr sz="2133"/>
            </a:lvl3pPr>
            <a:lvl4pPr lvl="3" algn="ctr" rtl="0">
              <a:spcBef>
                <a:spcPts val="0"/>
              </a:spcBef>
              <a:spcAft>
                <a:spcPts val="0"/>
              </a:spcAft>
              <a:buSzPts val="1600"/>
              <a:buNone/>
              <a:defRPr sz="2133"/>
            </a:lvl4pPr>
            <a:lvl5pPr lvl="4" algn="ctr" rtl="0">
              <a:spcBef>
                <a:spcPts val="0"/>
              </a:spcBef>
              <a:spcAft>
                <a:spcPts val="0"/>
              </a:spcAft>
              <a:buSzPts val="1600"/>
              <a:buNone/>
              <a:defRPr sz="2133"/>
            </a:lvl5pPr>
            <a:lvl6pPr lvl="5" algn="ctr" rtl="0">
              <a:spcBef>
                <a:spcPts val="0"/>
              </a:spcBef>
              <a:spcAft>
                <a:spcPts val="0"/>
              </a:spcAft>
              <a:buSzPts val="1600"/>
              <a:buNone/>
              <a:defRPr sz="2133"/>
            </a:lvl6pPr>
            <a:lvl7pPr lvl="6" algn="ctr" rtl="0">
              <a:spcBef>
                <a:spcPts val="0"/>
              </a:spcBef>
              <a:spcAft>
                <a:spcPts val="0"/>
              </a:spcAft>
              <a:buSzPts val="1600"/>
              <a:buNone/>
              <a:defRPr sz="2133"/>
            </a:lvl7pPr>
            <a:lvl8pPr lvl="7" algn="ctr" rtl="0">
              <a:spcBef>
                <a:spcPts val="0"/>
              </a:spcBef>
              <a:spcAft>
                <a:spcPts val="0"/>
              </a:spcAft>
              <a:buSzPts val="1600"/>
              <a:buNone/>
              <a:defRPr sz="2133"/>
            </a:lvl8pPr>
            <a:lvl9pPr lvl="8" algn="ctr" rtl="0">
              <a:spcBef>
                <a:spcPts val="0"/>
              </a:spcBef>
              <a:spcAft>
                <a:spcPts val="0"/>
              </a:spcAft>
              <a:buSzPts val="1600"/>
              <a:buNone/>
              <a:defRPr sz="2133"/>
            </a:lvl9pPr>
          </a:lstStyle>
          <a:p>
            <a:endParaRPr/>
          </a:p>
        </p:txBody>
      </p:sp>
      <p:sp>
        <p:nvSpPr>
          <p:cNvPr id="87" name="Google Shape;87;p13"/>
          <p:cNvSpPr txBox="1">
            <a:spLocks noGrp="1"/>
          </p:cNvSpPr>
          <p:nvPr>
            <p:ph type="title" idx="7" hasCustomPrompt="1"/>
          </p:nvPr>
        </p:nvSpPr>
        <p:spPr>
          <a:xfrm>
            <a:off x="6868199" y="2453984"/>
            <a:ext cx="999600" cy="7680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800"/>
              <a:buNone/>
              <a:defRPr/>
            </a:lvl1pPr>
            <a:lvl2pPr lvl="1" algn="ctr" rtl="0">
              <a:spcBef>
                <a:spcPts val="0"/>
              </a:spcBef>
              <a:spcAft>
                <a:spcPts val="0"/>
              </a:spcAft>
              <a:buSzPts val="2800"/>
              <a:buNone/>
              <a:defRPr/>
            </a:lvl2pPr>
            <a:lvl3pPr lvl="2" algn="ctr" rtl="0">
              <a:spcBef>
                <a:spcPts val="0"/>
              </a:spcBef>
              <a:spcAft>
                <a:spcPts val="0"/>
              </a:spcAft>
              <a:buSzPts val="2800"/>
              <a:buNone/>
              <a:defRPr/>
            </a:lvl3pPr>
            <a:lvl4pPr lvl="3" algn="ctr" rtl="0">
              <a:spcBef>
                <a:spcPts val="0"/>
              </a:spcBef>
              <a:spcAft>
                <a:spcPts val="0"/>
              </a:spcAft>
              <a:buSzPts val="2800"/>
              <a:buNone/>
              <a:defRPr/>
            </a:lvl4pPr>
            <a:lvl5pPr lvl="4" algn="ctr" rtl="0">
              <a:spcBef>
                <a:spcPts val="0"/>
              </a:spcBef>
              <a:spcAft>
                <a:spcPts val="0"/>
              </a:spcAft>
              <a:buSzPts val="2800"/>
              <a:buNone/>
              <a:defRPr/>
            </a:lvl5pPr>
            <a:lvl6pPr lvl="5" algn="ctr" rtl="0">
              <a:spcBef>
                <a:spcPts val="0"/>
              </a:spcBef>
              <a:spcAft>
                <a:spcPts val="0"/>
              </a:spcAft>
              <a:buSzPts val="2800"/>
              <a:buNone/>
              <a:defRPr/>
            </a:lvl6pPr>
            <a:lvl7pPr lvl="6" algn="ctr" rtl="0">
              <a:spcBef>
                <a:spcPts val="0"/>
              </a:spcBef>
              <a:spcAft>
                <a:spcPts val="0"/>
              </a:spcAft>
              <a:buSzPts val="2800"/>
              <a:buNone/>
              <a:defRPr/>
            </a:lvl7pPr>
            <a:lvl8pPr lvl="7" algn="ctr" rtl="0">
              <a:spcBef>
                <a:spcPts val="0"/>
              </a:spcBef>
              <a:spcAft>
                <a:spcPts val="0"/>
              </a:spcAft>
              <a:buSzPts val="2800"/>
              <a:buNone/>
              <a:defRPr/>
            </a:lvl8pPr>
            <a:lvl9pPr lvl="8" algn="ctr" rtl="0">
              <a:spcBef>
                <a:spcPts val="0"/>
              </a:spcBef>
              <a:spcAft>
                <a:spcPts val="0"/>
              </a:spcAft>
              <a:buSzPts val="2800"/>
              <a:buNone/>
              <a:defRPr/>
            </a:lvl9pPr>
          </a:lstStyle>
          <a:p>
            <a:r>
              <a:t>xx%</a:t>
            </a:r>
          </a:p>
        </p:txBody>
      </p:sp>
      <p:sp>
        <p:nvSpPr>
          <p:cNvPr id="88" name="Google Shape;88;p13"/>
          <p:cNvSpPr txBox="1">
            <a:spLocks noGrp="1"/>
          </p:cNvSpPr>
          <p:nvPr>
            <p:ph type="subTitle" idx="8"/>
          </p:nvPr>
        </p:nvSpPr>
        <p:spPr>
          <a:xfrm>
            <a:off x="6191900" y="4057600"/>
            <a:ext cx="2426400" cy="5976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1800"/>
              <a:buFont typeface="Pangolin"/>
              <a:buNone/>
              <a:defRPr sz="2400" b="1">
                <a:latin typeface="Pangolin"/>
                <a:ea typeface="Pangolin"/>
                <a:cs typeface="Pangolin"/>
                <a:sym typeface="Pangolin"/>
              </a:defRPr>
            </a:lvl1pPr>
            <a:lvl2pPr lvl="1" algn="ctr" rtl="0">
              <a:spcBef>
                <a:spcPts val="0"/>
              </a:spcBef>
              <a:spcAft>
                <a:spcPts val="0"/>
              </a:spcAft>
              <a:buSzPts val="1800"/>
              <a:buNone/>
              <a:defRPr sz="2400" b="1"/>
            </a:lvl2pPr>
            <a:lvl3pPr lvl="2" algn="ctr" rtl="0">
              <a:spcBef>
                <a:spcPts val="0"/>
              </a:spcBef>
              <a:spcAft>
                <a:spcPts val="0"/>
              </a:spcAft>
              <a:buSzPts val="1800"/>
              <a:buNone/>
              <a:defRPr sz="2400" b="1"/>
            </a:lvl3pPr>
            <a:lvl4pPr lvl="3" algn="ctr" rtl="0">
              <a:spcBef>
                <a:spcPts val="0"/>
              </a:spcBef>
              <a:spcAft>
                <a:spcPts val="0"/>
              </a:spcAft>
              <a:buSzPts val="1800"/>
              <a:buNone/>
              <a:defRPr sz="2400" b="1"/>
            </a:lvl4pPr>
            <a:lvl5pPr lvl="4" algn="ctr" rtl="0">
              <a:spcBef>
                <a:spcPts val="0"/>
              </a:spcBef>
              <a:spcAft>
                <a:spcPts val="0"/>
              </a:spcAft>
              <a:buSzPts val="1800"/>
              <a:buNone/>
              <a:defRPr sz="2400" b="1"/>
            </a:lvl5pPr>
            <a:lvl6pPr lvl="5" algn="ctr" rtl="0">
              <a:spcBef>
                <a:spcPts val="0"/>
              </a:spcBef>
              <a:spcAft>
                <a:spcPts val="0"/>
              </a:spcAft>
              <a:buSzPts val="1800"/>
              <a:buNone/>
              <a:defRPr sz="2400" b="1"/>
            </a:lvl6pPr>
            <a:lvl7pPr lvl="6" algn="ctr" rtl="0">
              <a:spcBef>
                <a:spcPts val="0"/>
              </a:spcBef>
              <a:spcAft>
                <a:spcPts val="0"/>
              </a:spcAft>
              <a:buSzPts val="1800"/>
              <a:buNone/>
              <a:defRPr sz="2400" b="1"/>
            </a:lvl7pPr>
            <a:lvl8pPr lvl="7" algn="ctr" rtl="0">
              <a:spcBef>
                <a:spcPts val="0"/>
              </a:spcBef>
              <a:spcAft>
                <a:spcPts val="0"/>
              </a:spcAft>
              <a:buSzPts val="1800"/>
              <a:buNone/>
              <a:defRPr sz="2400" b="1"/>
            </a:lvl8pPr>
            <a:lvl9pPr lvl="8" algn="ctr" rtl="0">
              <a:spcBef>
                <a:spcPts val="0"/>
              </a:spcBef>
              <a:spcAft>
                <a:spcPts val="0"/>
              </a:spcAft>
              <a:buSzPts val="1800"/>
              <a:buNone/>
              <a:defRPr sz="2400" b="1"/>
            </a:lvl9pPr>
          </a:lstStyle>
          <a:p>
            <a:endParaRPr/>
          </a:p>
        </p:txBody>
      </p:sp>
      <p:sp>
        <p:nvSpPr>
          <p:cNvPr id="89" name="Google Shape;89;p13"/>
          <p:cNvSpPr txBox="1">
            <a:spLocks noGrp="1"/>
          </p:cNvSpPr>
          <p:nvPr>
            <p:ph type="subTitle" idx="9"/>
          </p:nvPr>
        </p:nvSpPr>
        <p:spPr>
          <a:xfrm>
            <a:off x="6191900" y="4521256"/>
            <a:ext cx="2426400" cy="13168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600"/>
              <a:buNone/>
              <a:defRPr sz="2133"/>
            </a:lvl1pPr>
            <a:lvl2pPr lvl="1" algn="ctr" rtl="0">
              <a:spcBef>
                <a:spcPts val="0"/>
              </a:spcBef>
              <a:spcAft>
                <a:spcPts val="0"/>
              </a:spcAft>
              <a:buSzPts val="1600"/>
              <a:buNone/>
              <a:defRPr sz="2133"/>
            </a:lvl2pPr>
            <a:lvl3pPr lvl="2" algn="ctr" rtl="0">
              <a:spcBef>
                <a:spcPts val="0"/>
              </a:spcBef>
              <a:spcAft>
                <a:spcPts val="0"/>
              </a:spcAft>
              <a:buSzPts val="1600"/>
              <a:buNone/>
              <a:defRPr sz="2133"/>
            </a:lvl3pPr>
            <a:lvl4pPr lvl="3" algn="ctr" rtl="0">
              <a:spcBef>
                <a:spcPts val="0"/>
              </a:spcBef>
              <a:spcAft>
                <a:spcPts val="0"/>
              </a:spcAft>
              <a:buSzPts val="1600"/>
              <a:buNone/>
              <a:defRPr sz="2133"/>
            </a:lvl4pPr>
            <a:lvl5pPr lvl="4" algn="ctr" rtl="0">
              <a:spcBef>
                <a:spcPts val="0"/>
              </a:spcBef>
              <a:spcAft>
                <a:spcPts val="0"/>
              </a:spcAft>
              <a:buSzPts val="1600"/>
              <a:buNone/>
              <a:defRPr sz="2133"/>
            </a:lvl5pPr>
            <a:lvl6pPr lvl="5" algn="ctr" rtl="0">
              <a:spcBef>
                <a:spcPts val="0"/>
              </a:spcBef>
              <a:spcAft>
                <a:spcPts val="0"/>
              </a:spcAft>
              <a:buSzPts val="1600"/>
              <a:buNone/>
              <a:defRPr sz="2133"/>
            </a:lvl6pPr>
            <a:lvl7pPr lvl="6" algn="ctr" rtl="0">
              <a:spcBef>
                <a:spcPts val="0"/>
              </a:spcBef>
              <a:spcAft>
                <a:spcPts val="0"/>
              </a:spcAft>
              <a:buSzPts val="1600"/>
              <a:buNone/>
              <a:defRPr sz="2133"/>
            </a:lvl7pPr>
            <a:lvl8pPr lvl="7" algn="ctr" rtl="0">
              <a:spcBef>
                <a:spcPts val="0"/>
              </a:spcBef>
              <a:spcAft>
                <a:spcPts val="0"/>
              </a:spcAft>
              <a:buSzPts val="1600"/>
              <a:buNone/>
              <a:defRPr sz="2133"/>
            </a:lvl8pPr>
            <a:lvl9pPr lvl="8" algn="ctr" rtl="0">
              <a:spcBef>
                <a:spcPts val="0"/>
              </a:spcBef>
              <a:spcAft>
                <a:spcPts val="0"/>
              </a:spcAft>
              <a:buSzPts val="1600"/>
              <a:buNone/>
              <a:defRPr sz="2133"/>
            </a:lvl9pPr>
          </a:lstStyle>
          <a:p>
            <a:endParaRPr/>
          </a:p>
        </p:txBody>
      </p:sp>
      <p:sp>
        <p:nvSpPr>
          <p:cNvPr id="90" name="Google Shape;90;p13"/>
          <p:cNvSpPr txBox="1">
            <a:spLocks noGrp="1"/>
          </p:cNvSpPr>
          <p:nvPr>
            <p:ph type="title" idx="13" hasCustomPrompt="1"/>
          </p:nvPr>
        </p:nvSpPr>
        <p:spPr>
          <a:xfrm>
            <a:off x="9488732" y="2453984"/>
            <a:ext cx="999600" cy="7680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800"/>
              <a:buNone/>
              <a:defRPr/>
            </a:lvl1pPr>
            <a:lvl2pPr lvl="1" algn="ctr" rtl="0">
              <a:spcBef>
                <a:spcPts val="0"/>
              </a:spcBef>
              <a:spcAft>
                <a:spcPts val="0"/>
              </a:spcAft>
              <a:buSzPts val="2800"/>
              <a:buNone/>
              <a:defRPr/>
            </a:lvl2pPr>
            <a:lvl3pPr lvl="2" algn="ctr" rtl="0">
              <a:spcBef>
                <a:spcPts val="0"/>
              </a:spcBef>
              <a:spcAft>
                <a:spcPts val="0"/>
              </a:spcAft>
              <a:buSzPts val="2800"/>
              <a:buNone/>
              <a:defRPr/>
            </a:lvl3pPr>
            <a:lvl4pPr lvl="3" algn="ctr" rtl="0">
              <a:spcBef>
                <a:spcPts val="0"/>
              </a:spcBef>
              <a:spcAft>
                <a:spcPts val="0"/>
              </a:spcAft>
              <a:buSzPts val="2800"/>
              <a:buNone/>
              <a:defRPr/>
            </a:lvl4pPr>
            <a:lvl5pPr lvl="4" algn="ctr" rtl="0">
              <a:spcBef>
                <a:spcPts val="0"/>
              </a:spcBef>
              <a:spcAft>
                <a:spcPts val="0"/>
              </a:spcAft>
              <a:buSzPts val="2800"/>
              <a:buNone/>
              <a:defRPr/>
            </a:lvl5pPr>
            <a:lvl6pPr lvl="5" algn="ctr" rtl="0">
              <a:spcBef>
                <a:spcPts val="0"/>
              </a:spcBef>
              <a:spcAft>
                <a:spcPts val="0"/>
              </a:spcAft>
              <a:buSzPts val="2800"/>
              <a:buNone/>
              <a:defRPr/>
            </a:lvl6pPr>
            <a:lvl7pPr lvl="6" algn="ctr" rtl="0">
              <a:spcBef>
                <a:spcPts val="0"/>
              </a:spcBef>
              <a:spcAft>
                <a:spcPts val="0"/>
              </a:spcAft>
              <a:buSzPts val="2800"/>
              <a:buNone/>
              <a:defRPr/>
            </a:lvl7pPr>
            <a:lvl8pPr lvl="7" algn="ctr" rtl="0">
              <a:spcBef>
                <a:spcPts val="0"/>
              </a:spcBef>
              <a:spcAft>
                <a:spcPts val="0"/>
              </a:spcAft>
              <a:buSzPts val="2800"/>
              <a:buNone/>
              <a:defRPr/>
            </a:lvl8pPr>
            <a:lvl9pPr lvl="8" algn="ctr" rtl="0">
              <a:spcBef>
                <a:spcPts val="0"/>
              </a:spcBef>
              <a:spcAft>
                <a:spcPts val="0"/>
              </a:spcAft>
              <a:buSzPts val="2800"/>
              <a:buNone/>
              <a:defRPr/>
            </a:lvl9pPr>
          </a:lstStyle>
          <a:p>
            <a:r>
              <a:t>xx%</a:t>
            </a:r>
          </a:p>
        </p:txBody>
      </p:sp>
      <p:sp>
        <p:nvSpPr>
          <p:cNvPr id="91" name="Google Shape;91;p13"/>
          <p:cNvSpPr txBox="1">
            <a:spLocks noGrp="1"/>
          </p:cNvSpPr>
          <p:nvPr>
            <p:ph type="subTitle" idx="14"/>
          </p:nvPr>
        </p:nvSpPr>
        <p:spPr>
          <a:xfrm>
            <a:off x="8812433" y="4057600"/>
            <a:ext cx="2426400" cy="5976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1800"/>
              <a:buFont typeface="Pangolin"/>
              <a:buNone/>
              <a:defRPr sz="2400" b="1">
                <a:latin typeface="Pangolin"/>
                <a:ea typeface="Pangolin"/>
                <a:cs typeface="Pangolin"/>
                <a:sym typeface="Pangolin"/>
              </a:defRPr>
            </a:lvl1pPr>
            <a:lvl2pPr lvl="1" algn="ctr" rtl="0">
              <a:spcBef>
                <a:spcPts val="0"/>
              </a:spcBef>
              <a:spcAft>
                <a:spcPts val="0"/>
              </a:spcAft>
              <a:buSzPts val="1800"/>
              <a:buNone/>
              <a:defRPr sz="2400" b="1"/>
            </a:lvl2pPr>
            <a:lvl3pPr lvl="2" algn="ctr" rtl="0">
              <a:spcBef>
                <a:spcPts val="0"/>
              </a:spcBef>
              <a:spcAft>
                <a:spcPts val="0"/>
              </a:spcAft>
              <a:buSzPts val="1800"/>
              <a:buNone/>
              <a:defRPr sz="2400" b="1"/>
            </a:lvl3pPr>
            <a:lvl4pPr lvl="3" algn="ctr" rtl="0">
              <a:spcBef>
                <a:spcPts val="0"/>
              </a:spcBef>
              <a:spcAft>
                <a:spcPts val="0"/>
              </a:spcAft>
              <a:buSzPts val="1800"/>
              <a:buNone/>
              <a:defRPr sz="2400" b="1"/>
            </a:lvl4pPr>
            <a:lvl5pPr lvl="4" algn="ctr" rtl="0">
              <a:spcBef>
                <a:spcPts val="0"/>
              </a:spcBef>
              <a:spcAft>
                <a:spcPts val="0"/>
              </a:spcAft>
              <a:buSzPts val="1800"/>
              <a:buNone/>
              <a:defRPr sz="2400" b="1"/>
            </a:lvl5pPr>
            <a:lvl6pPr lvl="5" algn="ctr" rtl="0">
              <a:spcBef>
                <a:spcPts val="0"/>
              </a:spcBef>
              <a:spcAft>
                <a:spcPts val="0"/>
              </a:spcAft>
              <a:buSzPts val="1800"/>
              <a:buNone/>
              <a:defRPr sz="2400" b="1"/>
            </a:lvl6pPr>
            <a:lvl7pPr lvl="6" algn="ctr" rtl="0">
              <a:spcBef>
                <a:spcPts val="0"/>
              </a:spcBef>
              <a:spcAft>
                <a:spcPts val="0"/>
              </a:spcAft>
              <a:buSzPts val="1800"/>
              <a:buNone/>
              <a:defRPr sz="2400" b="1"/>
            </a:lvl7pPr>
            <a:lvl8pPr lvl="7" algn="ctr" rtl="0">
              <a:spcBef>
                <a:spcPts val="0"/>
              </a:spcBef>
              <a:spcAft>
                <a:spcPts val="0"/>
              </a:spcAft>
              <a:buSzPts val="1800"/>
              <a:buNone/>
              <a:defRPr sz="2400" b="1"/>
            </a:lvl8pPr>
            <a:lvl9pPr lvl="8" algn="ctr" rtl="0">
              <a:spcBef>
                <a:spcPts val="0"/>
              </a:spcBef>
              <a:spcAft>
                <a:spcPts val="0"/>
              </a:spcAft>
              <a:buSzPts val="1800"/>
              <a:buNone/>
              <a:defRPr sz="2400" b="1"/>
            </a:lvl9pPr>
          </a:lstStyle>
          <a:p>
            <a:endParaRPr/>
          </a:p>
        </p:txBody>
      </p:sp>
      <p:sp>
        <p:nvSpPr>
          <p:cNvPr id="92" name="Google Shape;92;p13"/>
          <p:cNvSpPr txBox="1">
            <a:spLocks noGrp="1"/>
          </p:cNvSpPr>
          <p:nvPr>
            <p:ph type="subTitle" idx="15"/>
          </p:nvPr>
        </p:nvSpPr>
        <p:spPr>
          <a:xfrm>
            <a:off x="8812433" y="4521256"/>
            <a:ext cx="2426400" cy="13168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600"/>
              <a:buNone/>
              <a:defRPr sz="2133"/>
            </a:lvl1pPr>
            <a:lvl2pPr lvl="1" algn="ctr" rtl="0">
              <a:spcBef>
                <a:spcPts val="0"/>
              </a:spcBef>
              <a:spcAft>
                <a:spcPts val="0"/>
              </a:spcAft>
              <a:buSzPts val="1600"/>
              <a:buNone/>
              <a:defRPr sz="2133"/>
            </a:lvl2pPr>
            <a:lvl3pPr lvl="2" algn="ctr" rtl="0">
              <a:spcBef>
                <a:spcPts val="0"/>
              </a:spcBef>
              <a:spcAft>
                <a:spcPts val="0"/>
              </a:spcAft>
              <a:buSzPts val="1600"/>
              <a:buNone/>
              <a:defRPr sz="2133"/>
            </a:lvl3pPr>
            <a:lvl4pPr lvl="3" algn="ctr" rtl="0">
              <a:spcBef>
                <a:spcPts val="0"/>
              </a:spcBef>
              <a:spcAft>
                <a:spcPts val="0"/>
              </a:spcAft>
              <a:buSzPts val="1600"/>
              <a:buNone/>
              <a:defRPr sz="2133"/>
            </a:lvl4pPr>
            <a:lvl5pPr lvl="4" algn="ctr" rtl="0">
              <a:spcBef>
                <a:spcPts val="0"/>
              </a:spcBef>
              <a:spcAft>
                <a:spcPts val="0"/>
              </a:spcAft>
              <a:buSzPts val="1600"/>
              <a:buNone/>
              <a:defRPr sz="2133"/>
            </a:lvl5pPr>
            <a:lvl6pPr lvl="5" algn="ctr" rtl="0">
              <a:spcBef>
                <a:spcPts val="0"/>
              </a:spcBef>
              <a:spcAft>
                <a:spcPts val="0"/>
              </a:spcAft>
              <a:buSzPts val="1600"/>
              <a:buNone/>
              <a:defRPr sz="2133"/>
            </a:lvl6pPr>
            <a:lvl7pPr lvl="6" algn="ctr" rtl="0">
              <a:spcBef>
                <a:spcPts val="0"/>
              </a:spcBef>
              <a:spcAft>
                <a:spcPts val="0"/>
              </a:spcAft>
              <a:buSzPts val="1600"/>
              <a:buNone/>
              <a:defRPr sz="2133"/>
            </a:lvl7pPr>
            <a:lvl8pPr lvl="7" algn="ctr" rtl="0">
              <a:spcBef>
                <a:spcPts val="0"/>
              </a:spcBef>
              <a:spcAft>
                <a:spcPts val="0"/>
              </a:spcAft>
              <a:buSzPts val="1600"/>
              <a:buNone/>
              <a:defRPr sz="2133"/>
            </a:lvl8pPr>
            <a:lvl9pPr lvl="8" algn="ctr" rtl="0">
              <a:spcBef>
                <a:spcPts val="0"/>
              </a:spcBef>
              <a:spcAft>
                <a:spcPts val="0"/>
              </a:spcAft>
              <a:buSzPts val="1600"/>
              <a:buNone/>
              <a:defRPr sz="2133"/>
            </a:lvl9pPr>
          </a:lstStyle>
          <a:p>
            <a:endParaRPr/>
          </a:p>
        </p:txBody>
      </p:sp>
    </p:spTree>
    <p:extLst>
      <p:ext uri="{BB962C8B-B14F-4D97-AF65-F5344CB8AC3E}">
        <p14:creationId xmlns:p14="http://schemas.microsoft.com/office/powerpoint/2010/main" val="5491398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Quote">
  <p:cSld name="Quote">
    <p:spTree>
      <p:nvGrpSpPr>
        <p:cNvPr id="1" name="Shape 93"/>
        <p:cNvGrpSpPr/>
        <p:nvPr/>
      </p:nvGrpSpPr>
      <p:grpSpPr>
        <a:xfrm>
          <a:off x="0" y="0"/>
          <a:ext cx="0" cy="0"/>
          <a:chOff x="0" y="0"/>
          <a:chExt cx="0" cy="0"/>
        </a:xfrm>
      </p:grpSpPr>
      <p:sp>
        <p:nvSpPr>
          <p:cNvPr id="94" name="Google Shape;94;p14"/>
          <p:cNvSpPr/>
          <p:nvPr/>
        </p:nvSpPr>
        <p:spPr>
          <a:xfrm rot="10800000">
            <a:off x="7435514" y="3904277"/>
            <a:ext cx="4766397" cy="2968635"/>
          </a:xfrm>
          <a:custGeom>
            <a:avLst/>
            <a:gdLst/>
            <a:ahLst/>
            <a:cxnLst/>
            <a:rect l="l" t="t" r="r" b="b"/>
            <a:pathLst>
              <a:path w="40828" h="24587" extrusionOk="0">
                <a:moveTo>
                  <a:pt x="1" y="0"/>
                </a:moveTo>
                <a:lnTo>
                  <a:pt x="1" y="12"/>
                </a:lnTo>
                <a:lnTo>
                  <a:pt x="1" y="24586"/>
                </a:lnTo>
                <a:cubicBezTo>
                  <a:pt x="1" y="24586"/>
                  <a:pt x="20777" y="24039"/>
                  <a:pt x="25778" y="15716"/>
                </a:cubicBezTo>
                <a:cubicBezTo>
                  <a:pt x="30779" y="7394"/>
                  <a:pt x="37518" y="8061"/>
                  <a:pt x="39173" y="5536"/>
                </a:cubicBezTo>
                <a:cubicBezTo>
                  <a:pt x="40827" y="3000"/>
                  <a:pt x="39577" y="0"/>
                  <a:pt x="39577" y="0"/>
                </a:cubicBezTo>
                <a:close/>
              </a:path>
            </a:pathLst>
          </a:custGeom>
          <a:solidFill>
            <a:schemeClr val="accent5"/>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95" name="Google Shape;95;p14"/>
          <p:cNvSpPr/>
          <p:nvPr/>
        </p:nvSpPr>
        <p:spPr>
          <a:xfrm rot="10800000">
            <a:off x="7564395" y="4010422"/>
            <a:ext cx="4664871" cy="2903479"/>
          </a:xfrm>
          <a:custGeom>
            <a:avLst/>
            <a:gdLst/>
            <a:ahLst/>
            <a:cxnLst/>
            <a:rect l="l" t="t" r="r" b="b"/>
            <a:pathLst>
              <a:path w="40828" h="24587" extrusionOk="0">
                <a:moveTo>
                  <a:pt x="1" y="0"/>
                </a:moveTo>
                <a:lnTo>
                  <a:pt x="1" y="12"/>
                </a:lnTo>
                <a:lnTo>
                  <a:pt x="1" y="24586"/>
                </a:lnTo>
                <a:cubicBezTo>
                  <a:pt x="1" y="24586"/>
                  <a:pt x="20777" y="24039"/>
                  <a:pt x="25778" y="15716"/>
                </a:cubicBezTo>
                <a:cubicBezTo>
                  <a:pt x="30779" y="7394"/>
                  <a:pt x="37518" y="8061"/>
                  <a:pt x="39173" y="5536"/>
                </a:cubicBezTo>
                <a:cubicBezTo>
                  <a:pt x="40827" y="3000"/>
                  <a:pt x="39577" y="0"/>
                  <a:pt x="39577" y="0"/>
                </a:cubicBezTo>
                <a:close/>
              </a:path>
            </a:pathLst>
          </a:custGeom>
          <a:noFill/>
          <a:ln w="28575" cap="flat" cmpd="sng">
            <a:solidFill>
              <a:schemeClr val="accent6"/>
            </a:solidFill>
            <a:prstDash val="dash"/>
            <a:round/>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96" name="Google Shape;96;p14"/>
          <p:cNvSpPr/>
          <p:nvPr/>
        </p:nvSpPr>
        <p:spPr>
          <a:xfrm>
            <a:off x="419770" y="269437"/>
            <a:ext cx="3634857" cy="3634857"/>
          </a:xfrm>
          <a:custGeom>
            <a:avLst/>
            <a:gdLst/>
            <a:ahLst/>
            <a:cxnLst/>
            <a:rect l="l" t="t" r="r" b="b"/>
            <a:pathLst>
              <a:path w="47804" h="47804" extrusionOk="0">
                <a:moveTo>
                  <a:pt x="23908" y="0"/>
                </a:moveTo>
                <a:cubicBezTo>
                  <a:pt x="22372" y="0"/>
                  <a:pt x="21050" y="1917"/>
                  <a:pt x="19586" y="2203"/>
                </a:cubicBezTo>
                <a:cubicBezTo>
                  <a:pt x="19422" y="2235"/>
                  <a:pt x="19253" y="2249"/>
                  <a:pt x="19080" y="2249"/>
                </a:cubicBezTo>
                <a:cubicBezTo>
                  <a:pt x="17963" y="2249"/>
                  <a:pt x="16678" y="1664"/>
                  <a:pt x="15580" y="1664"/>
                </a:cubicBezTo>
                <a:cubicBezTo>
                  <a:pt x="15289" y="1664"/>
                  <a:pt x="15010" y="1705"/>
                  <a:pt x="14752" y="1810"/>
                </a:cubicBezTo>
                <a:cubicBezTo>
                  <a:pt x="13347" y="2393"/>
                  <a:pt x="12859" y="4667"/>
                  <a:pt x="11609" y="5501"/>
                </a:cubicBezTo>
                <a:cubicBezTo>
                  <a:pt x="10359" y="6334"/>
                  <a:pt x="8049" y="5929"/>
                  <a:pt x="7001" y="6989"/>
                </a:cubicBezTo>
                <a:cubicBezTo>
                  <a:pt x="5941" y="8049"/>
                  <a:pt x="6346" y="10358"/>
                  <a:pt x="5513" y="11609"/>
                </a:cubicBezTo>
                <a:cubicBezTo>
                  <a:pt x="4667" y="12859"/>
                  <a:pt x="2393" y="13347"/>
                  <a:pt x="1810" y="14740"/>
                </a:cubicBezTo>
                <a:cubicBezTo>
                  <a:pt x="1238" y="16133"/>
                  <a:pt x="2500" y="18074"/>
                  <a:pt x="2203" y="19586"/>
                </a:cubicBezTo>
                <a:cubicBezTo>
                  <a:pt x="1917" y="21026"/>
                  <a:pt x="0" y="22360"/>
                  <a:pt x="0" y="23896"/>
                </a:cubicBezTo>
                <a:cubicBezTo>
                  <a:pt x="0" y="25432"/>
                  <a:pt x="1917" y="26753"/>
                  <a:pt x="2203" y="28218"/>
                </a:cubicBezTo>
                <a:cubicBezTo>
                  <a:pt x="2500" y="29718"/>
                  <a:pt x="1250" y="31671"/>
                  <a:pt x="1810" y="33052"/>
                </a:cubicBezTo>
                <a:cubicBezTo>
                  <a:pt x="2393" y="34445"/>
                  <a:pt x="4679" y="34945"/>
                  <a:pt x="5513" y="36195"/>
                </a:cubicBezTo>
                <a:cubicBezTo>
                  <a:pt x="6346" y="37445"/>
                  <a:pt x="5941" y="39743"/>
                  <a:pt x="7001" y="40803"/>
                </a:cubicBezTo>
                <a:cubicBezTo>
                  <a:pt x="8049" y="41862"/>
                  <a:pt x="10359" y="41457"/>
                  <a:pt x="11609" y="42291"/>
                </a:cubicBezTo>
                <a:cubicBezTo>
                  <a:pt x="12859" y="43124"/>
                  <a:pt x="13347" y="45398"/>
                  <a:pt x="14752" y="45982"/>
                </a:cubicBezTo>
                <a:cubicBezTo>
                  <a:pt x="15017" y="46094"/>
                  <a:pt x="15304" y="46138"/>
                  <a:pt x="15604" y="46138"/>
                </a:cubicBezTo>
                <a:cubicBezTo>
                  <a:pt x="16698" y="46138"/>
                  <a:pt x="17975" y="45555"/>
                  <a:pt x="19084" y="45555"/>
                </a:cubicBezTo>
                <a:cubicBezTo>
                  <a:pt x="19256" y="45555"/>
                  <a:pt x="19424" y="45569"/>
                  <a:pt x="19586" y="45601"/>
                </a:cubicBezTo>
                <a:cubicBezTo>
                  <a:pt x="21027" y="45875"/>
                  <a:pt x="22372" y="47803"/>
                  <a:pt x="23908" y="47803"/>
                </a:cubicBezTo>
                <a:cubicBezTo>
                  <a:pt x="25432" y="47803"/>
                  <a:pt x="26754" y="45875"/>
                  <a:pt x="28218" y="45601"/>
                </a:cubicBezTo>
                <a:cubicBezTo>
                  <a:pt x="28382" y="45568"/>
                  <a:pt x="28551" y="45554"/>
                  <a:pt x="28724" y="45554"/>
                </a:cubicBezTo>
                <a:cubicBezTo>
                  <a:pt x="29835" y="45554"/>
                  <a:pt x="31114" y="46133"/>
                  <a:pt x="32208" y="46133"/>
                </a:cubicBezTo>
                <a:cubicBezTo>
                  <a:pt x="32505" y="46133"/>
                  <a:pt x="32789" y="46091"/>
                  <a:pt x="33052" y="45982"/>
                </a:cubicBezTo>
                <a:cubicBezTo>
                  <a:pt x="34457" y="45398"/>
                  <a:pt x="34945" y="43124"/>
                  <a:pt x="36195" y="42291"/>
                </a:cubicBezTo>
                <a:cubicBezTo>
                  <a:pt x="37445" y="41457"/>
                  <a:pt x="39755" y="41862"/>
                  <a:pt x="40815" y="40803"/>
                </a:cubicBezTo>
                <a:cubicBezTo>
                  <a:pt x="41863" y="39743"/>
                  <a:pt x="41470" y="37445"/>
                  <a:pt x="42303" y="36195"/>
                </a:cubicBezTo>
                <a:cubicBezTo>
                  <a:pt x="43137" y="34945"/>
                  <a:pt x="45411" y="34445"/>
                  <a:pt x="45994" y="33052"/>
                </a:cubicBezTo>
                <a:cubicBezTo>
                  <a:pt x="46566" y="31671"/>
                  <a:pt x="45303" y="29718"/>
                  <a:pt x="45601" y="28218"/>
                </a:cubicBezTo>
                <a:cubicBezTo>
                  <a:pt x="45887" y="26765"/>
                  <a:pt x="47804" y="25432"/>
                  <a:pt x="47804" y="23896"/>
                </a:cubicBezTo>
                <a:cubicBezTo>
                  <a:pt x="47804" y="22360"/>
                  <a:pt x="45887" y="21038"/>
                  <a:pt x="45601" y="19586"/>
                </a:cubicBezTo>
                <a:cubicBezTo>
                  <a:pt x="45303" y="18074"/>
                  <a:pt x="46554" y="16133"/>
                  <a:pt x="45994" y="14740"/>
                </a:cubicBezTo>
                <a:cubicBezTo>
                  <a:pt x="45411" y="13347"/>
                  <a:pt x="43137" y="12859"/>
                  <a:pt x="42303" y="11609"/>
                </a:cubicBezTo>
                <a:cubicBezTo>
                  <a:pt x="41470" y="10358"/>
                  <a:pt x="41863" y="8049"/>
                  <a:pt x="40815" y="6989"/>
                </a:cubicBezTo>
                <a:cubicBezTo>
                  <a:pt x="39755" y="5929"/>
                  <a:pt x="37445" y="6334"/>
                  <a:pt x="36195" y="5501"/>
                </a:cubicBezTo>
                <a:cubicBezTo>
                  <a:pt x="34945" y="4667"/>
                  <a:pt x="34457" y="2393"/>
                  <a:pt x="33052" y="1810"/>
                </a:cubicBezTo>
                <a:cubicBezTo>
                  <a:pt x="32789" y="1699"/>
                  <a:pt x="32505" y="1655"/>
                  <a:pt x="32207" y="1655"/>
                </a:cubicBezTo>
                <a:cubicBezTo>
                  <a:pt x="31110" y="1655"/>
                  <a:pt x="29828" y="2248"/>
                  <a:pt x="28715" y="2248"/>
                </a:cubicBezTo>
                <a:cubicBezTo>
                  <a:pt x="28545" y="2248"/>
                  <a:pt x="28379" y="2235"/>
                  <a:pt x="28218" y="2203"/>
                </a:cubicBezTo>
                <a:cubicBezTo>
                  <a:pt x="26777" y="1917"/>
                  <a:pt x="25432" y="0"/>
                  <a:pt x="23908" y="0"/>
                </a:cubicBezTo>
                <a:close/>
              </a:path>
            </a:pathLst>
          </a:custGeom>
          <a:solidFill>
            <a:schemeClr val="accen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97" name="Google Shape;97;p14"/>
          <p:cNvSpPr txBox="1">
            <a:spLocks noGrp="1"/>
          </p:cNvSpPr>
          <p:nvPr>
            <p:ph type="title"/>
          </p:nvPr>
        </p:nvSpPr>
        <p:spPr>
          <a:xfrm>
            <a:off x="4571400" y="5080467"/>
            <a:ext cx="3048000" cy="597600"/>
          </a:xfrm>
          <a:prstGeom prst="rect">
            <a:avLst/>
          </a:prstGeom>
        </p:spPr>
        <p:txBody>
          <a:bodyPr spcFirstLastPara="1" wrap="square" lIns="91425" tIns="91425" rIns="91425" bIns="91425" anchor="ctr" anchorCtr="0">
            <a:noAutofit/>
          </a:bodyPr>
          <a:lstStyle>
            <a:lvl1pPr lvl="0" algn="ctr">
              <a:spcBef>
                <a:spcPts val="0"/>
              </a:spcBef>
              <a:spcAft>
                <a:spcPts val="0"/>
              </a:spcAft>
              <a:buSzPts val="1800"/>
              <a:buNone/>
              <a:defRPr sz="2400"/>
            </a:lvl1pPr>
            <a:lvl2pPr lvl="1" algn="ctr">
              <a:spcBef>
                <a:spcPts val="0"/>
              </a:spcBef>
              <a:spcAft>
                <a:spcPts val="0"/>
              </a:spcAft>
              <a:buSzPts val="1800"/>
              <a:buNone/>
              <a:defRPr sz="2400"/>
            </a:lvl2pPr>
            <a:lvl3pPr lvl="2" algn="ctr">
              <a:spcBef>
                <a:spcPts val="0"/>
              </a:spcBef>
              <a:spcAft>
                <a:spcPts val="0"/>
              </a:spcAft>
              <a:buSzPts val="1800"/>
              <a:buNone/>
              <a:defRPr sz="2400"/>
            </a:lvl3pPr>
            <a:lvl4pPr lvl="3" algn="ctr">
              <a:spcBef>
                <a:spcPts val="0"/>
              </a:spcBef>
              <a:spcAft>
                <a:spcPts val="0"/>
              </a:spcAft>
              <a:buSzPts val="1800"/>
              <a:buNone/>
              <a:defRPr sz="2400"/>
            </a:lvl4pPr>
            <a:lvl5pPr lvl="4" algn="ctr">
              <a:spcBef>
                <a:spcPts val="0"/>
              </a:spcBef>
              <a:spcAft>
                <a:spcPts val="0"/>
              </a:spcAft>
              <a:buSzPts val="1800"/>
              <a:buNone/>
              <a:defRPr sz="2400"/>
            </a:lvl5pPr>
            <a:lvl6pPr lvl="5" algn="ctr">
              <a:spcBef>
                <a:spcPts val="0"/>
              </a:spcBef>
              <a:spcAft>
                <a:spcPts val="0"/>
              </a:spcAft>
              <a:buSzPts val="1800"/>
              <a:buNone/>
              <a:defRPr sz="2400"/>
            </a:lvl6pPr>
            <a:lvl7pPr lvl="6" algn="ctr">
              <a:spcBef>
                <a:spcPts val="0"/>
              </a:spcBef>
              <a:spcAft>
                <a:spcPts val="0"/>
              </a:spcAft>
              <a:buSzPts val="1800"/>
              <a:buNone/>
              <a:defRPr sz="2400"/>
            </a:lvl7pPr>
            <a:lvl8pPr lvl="7" algn="ctr">
              <a:spcBef>
                <a:spcPts val="0"/>
              </a:spcBef>
              <a:spcAft>
                <a:spcPts val="0"/>
              </a:spcAft>
              <a:buSzPts val="1800"/>
              <a:buNone/>
              <a:defRPr sz="2400"/>
            </a:lvl8pPr>
            <a:lvl9pPr lvl="8" algn="ctr">
              <a:spcBef>
                <a:spcPts val="0"/>
              </a:spcBef>
              <a:spcAft>
                <a:spcPts val="0"/>
              </a:spcAft>
              <a:buSzPts val="1800"/>
              <a:buNone/>
              <a:defRPr sz="2400"/>
            </a:lvl9pPr>
          </a:lstStyle>
          <a:p>
            <a:endParaRPr/>
          </a:p>
        </p:txBody>
      </p:sp>
      <p:sp>
        <p:nvSpPr>
          <p:cNvPr id="98" name="Google Shape;98;p14"/>
          <p:cNvSpPr txBox="1">
            <a:spLocks noGrp="1"/>
          </p:cNvSpPr>
          <p:nvPr>
            <p:ph type="subTitle" idx="1"/>
          </p:nvPr>
        </p:nvSpPr>
        <p:spPr>
          <a:xfrm>
            <a:off x="2832600" y="1968233"/>
            <a:ext cx="6522800" cy="2645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800"/>
              <a:buFont typeface="Pangolin"/>
              <a:buNone/>
              <a:defRPr sz="3733">
                <a:latin typeface="Pangolin"/>
                <a:ea typeface="Pangolin"/>
                <a:cs typeface="Pangolin"/>
                <a:sym typeface="Pangolin"/>
              </a:defRPr>
            </a:lvl1pPr>
            <a:lvl2pPr lvl="1" algn="ctr" rtl="0">
              <a:spcBef>
                <a:spcPts val="0"/>
              </a:spcBef>
              <a:spcAft>
                <a:spcPts val="0"/>
              </a:spcAft>
              <a:buSzPts val="2800"/>
              <a:buNone/>
              <a:defRPr sz="3733"/>
            </a:lvl2pPr>
            <a:lvl3pPr lvl="2" algn="ctr" rtl="0">
              <a:spcBef>
                <a:spcPts val="0"/>
              </a:spcBef>
              <a:spcAft>
                <a:spcPts val="0"/>
              </a:spcAft>
              <a:buSzPts val="2800"/>
              <a:buNone/>
              <a:defRPr sz="3733"/>
            </a:lvl3pPr>
            <a:lvl4pPr lvl="3" algn="ctr" rtl="0">
              <a:spcBef>
                <a:spcPts val="0"/>
              </a:spcBef>
              <a:spcAft>
                <a:spcPts val="0"/>
              </a:spcAft>
              <a:buSzPts val="2800"/>
              <a:buNone/>
              <a:defRPr sz="3733"/>
            </a:lvl4pPr>
            <a:lvl5pPr lvl="4" algn="ctr" rtl="0">
              <a:spcBef>
                <a:spcPts val="0"/>
              </a:spcBef>
              <a:spcAft>
                <a:spcPts val="0"/>
              </a:spcAft>
              <a:buSzPts val="2800"/>
              <a:buNone/>
              <a:defRPr sz="3733"/>
            </a:lvl5pPr>
            <a:lvl6pPr lvl="5" algn="ctr" rtl="0">
              <a:spcBef>
                <a:spcPts val="0"/>
              </a:spcBef>
              <a:spcAft>
                <a:spcPts val="0"/>
              </a:spcAft>
              <a:buSzPts val="2800"/>
              <a:buNone/>
              <a:defRPr sz="3733"/>
            </a:lvl6pPr>
            <a:lvl7pPr lvl="6" algn="ctr" rtl="0">
              <a:spcBef>
                <a:spcPts val="0"/>
              </a:spcBef>
              <a:spcAft>
                <a:spcPts val="0"/>
              </a:spcAft>
              <a:buSzPts val="2800"/>
              <a:buNone/>
              <a:defRPr sz="3733"/>
            </a:lvl7pPr>
            <a:lvl8pPr lvl="7" algn="ctr" rtl="0">
              <a:spcBef>
                <a:spcPts val="0"/>
              </a:spcBef>
              <a:spcAft>
                <a:spcPts val="0"/>
              </a:spcAft>
              <a:buSzPts val="2800"/>
              <a:buNone/>
              <a:defRPr sz="3733"/>
            </a:lvl8pPr>
            <a:lvl9pPr lvl="8" algn="ctr" rtl="0">
              <a:spcBef>
                <a:spcPts val="0"/>
              </a:spcBef>
              <a:spcAft>
                <a:spcPts val="0"/>
              </a:spcAft>
              <a:buSzPts val="2800"/>
              <a:buNone/>
              <a:defRPr sz="3733"/>
            </a:lvl9pPr>
          </a:lstStyle>
          <a:p>
            <a:endParaRPr/>
          </a:p>
        </p:txBody>
      </p:sp>
    </p:spTree>
    <p:extLst>
      <p:ext uri="{BB962C8B-B14F-4D97-AF65-F5344CB8AC3E}">
        <p14:creationId xmlns:p14="http://schemas.microsoft.com/office/powerpoint/2010/main" val="36516126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1"/>
              <a:t>Click to edit Master title style</a:t>
            </a:r>
          </a:p>
        </p:txBody>
      </p:sp>
      <p:sp>
        <p:nvSpPr>
          <p:cNvPr id="3" name="Content Placeholder 2"/>
          <p:cNvSpPr>
            <a:spLocks noGrp="1"/>
          </p:cNvSpPr>
          <p:nvPr>
            <p:ph idx="1"/>
          </p:nvPr>
        </p:nvSpPr>
        <p:spPr/>
        <p:txBody>
          <a:body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4" name="Date Placeholder 17454">
            <a:extLst>
              <a:ext uri="{FF2B5EF4-FFF2-40B4-BE49-F238E27FC236}">
                <a16:creationId xmlns:a16="http://schemas.microsoft.com/office/drawing/2014/main" id="{A12BBD33-9C91-9113-7179-5ADA780417BE}"/>
              </a:ext>
            </a:extLst>
          </p:cNvPr>
          <p:cNvSpPr>
            <a:spLocks noGrp="1"/>
          </p:cNvSpPr>
          <p:nvPr>
            <p:ph type="dt" sz="half" idx="10"/>
          </p:nvPr>
        </p:nvSpPr>
        <p:spPr>
          <a:ln/>
        </p:spPr>
        <p:txBody>
          <a:bodyPr/>
          <a:lstStyle>
            <a:lvl1pPr>
              <a:defRPr/>
            </a:lvl1pPr>
          </a:lstStyle>
          <a:p>
            <a:endParaRPr lang="en-US"/>
          </a:p>
        </p:txBody>
      </p:sp>
      <p:sp>
        <p:nvSpPr>
          <p:cNvPr id="5" name="Footer Placeholder 17455">
            <a:extLst>
              <a:ext uri="{FF2B5EF4-FFF2-40B4-BE49-F238E27FC236}">
                <a16:creationId xmlns:a16="http://schemas.microsoft.com/office/drawing/2014/main" id="{9CECA973-A707-F17F-AE18-758B6240187E}"/>
              </a:ext>
            </a:extLst>
          </p:cNvPr>
          <p:cNvSpPr>
            <a:spLocks noGrp="1"/>
          </p:cNvSpPr>
          <p:nvPr>
            <p:ph type="ftr" sz="quarter" idx="11"/>
          </p:nvPr>
        </p:nvSpPr>
        <p:spPr>
          <a:ln/>
        </p:spPr>
        <p:txBody>
          <a:bodyPr/>
          <a:lstStyle>
            <a:lvl1pPr>
              <a:defRPr/>
            </a:lvl1pPr>
          </a:lstStyle>
          <a:p>
            <a:endParaRPr lang="en-US"/>
          </a:p>
        </p:txBody>
      </p:sp>
      <p:sp>
        <p:nvSpPr>
          <p:cNvPr id="6" name="Slide Number Placeholder 17456">
            <a:extLst>
              <a:ext uri="{FF2B5EF4-FFF2-40B4-BE49-F238E27FC236}">
                <a16:creationId xmlns:a16="http://schemas.microsoft.com/office/drawing/2014/main" id="{5A505DEB-6717-D4AE-74D1-AB39405A5278}"/>
              </a:ext>
            </a:extLst>
          </p:cNvPr>
          <p:cNvSpPr>
            <a:spLocks noGrp="1"/>
          </p:cNvSpPr>
          <p:nvPr>
            <p:ph type="sldNum" sz="quarter" idx="12"/>
          </p:nvPr>
        </p:nvSpPr>
        <p:spPr>
          <a:ln/>
        </p:spPr>
        <p:txBody>
          <a:bodyPr/>
          <a:lstStyle>
            <a:lvl1pPr>
              <a:defRPr/>
            </a:lvl1pPr>
          </a:lstStyle>
          <a:p>
            <a:fld id="{B4D86A17-D8E2-2B41-A073-79A390323C8E}" type="slidenum">
              <a:rPr lang="en-US" altLang="zh-CN"/>
              <a:pPr/>
              <a:t>‹#›</a:t>
            </a:fld>
            <a:endParaRPr lang="en-US" altLang="zh-CN">
              <a:latin typeface="Arial" panose="020B0604020202020204" pitchFamily="34" charset="0"/>
            </a:endParaRPr>
          </a:p>
        </p:txBody>
      </p:sp>
    </p:spTree>
    <p:extLst>
      <p:ext uri="{BB962C8B-B14F-4D97-AF65-F5344CB8AC3E}">
        <p14:creationId xmlns:p14="http://schemas.microsoft.com/office/powerpoint/2010/main" val="330017143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Title and three columns">
  <p:cSld name="Title and three columns">
    <p:spTree>
      <p:nvGrpSpPr>
        <p:cNvPr id="1" name="Shape 99"/>
        <p:cNvGrpSpPr/>
        <p:nvPr/>
      </p:nvGrpSpPr>
      <p:grpSpPr>
        <a:xfrm>
          <a:off x="0" y="0"/>
          <a:ext cx="0" cy="0"/>
          <a:chOff x="0" y="0"/>
          <a:chExt cx="0" cy="0"/>
        </a:xfrm>
      </p:grpSpPr>
      <p:sp>
        <p:nvSpPr>
          <p:cNvPr id="100" name="Google Shape;100;p15"/>
          <p:cNvSpPr/>
          <p:nvPr/>
        </p:nvSpPr>
        <p:spPr>
          <a:xfrm rot="-5400000">
            <a:off x="2318660" y="2617041"/>
            <a:ext cx="6985733" cy="1623852"/>
          </a:xfrm>
          <a:custGeom>
            <a:avLst/>
            <a:gdLst/>
            <a:ahLst/>
            <a:cxnLst/>
            <a:rect l="l" t="t" r="r" b="b"/>
            <a:pathLst>
              <a:path w="48078" h="17253" extrusionOk="0">
                <a:moveTo>
                  <a:pt x="24551" y="0"/>
                </a:moveTo>
                <a:cubicBezTo>
                  <a:pt x="19562" y="0"/>
                  <a:pt x="12918" y="5739"/>
                  <a:pt x="7775" y="5942"/>
                </a:cubicBezTo>
                <a:cubicBezTo>
                  <a:pt x="7443" y="5956"/>
                  <a:pt x="7121" y="5962"/>
                  <a:pt x="6809" y="5962"/>
                </a:cubicBezTo>
                <a:cubicBezTo>
                  <a:pt x="2312" y="5962"/>
                  <a:pt x="0" y="4608"/>
                  <a:pt x="0" y="4608"/>
                </a:cubicBezTo>
                <a:lnTo>
                  <a:pt x="0" y="17253"/>
                </a:lnTo>
                <a:lnTo>
                  <a:pt x="48077" y="17253"/>
                </a:lnTo>
                <a:lnTo>
                  <a:pt x="48077" y="3727"/>
                </a:lnTo>
                <a:cubicBezTo>
                  <a:pt x="48077" y="3727"/>
                  <a:pt x="46378" y="2205"/>
                  <a:pt x="44452" y="2205"/>
                </a:cubicBezTo>
                <a:cubicBezTo>
                  <a:pt x="44320" y="2205"/>
                  <a:pt x="44187" y="2212"/>
                  <a:pt x="44053" y="2227"/>
                </a:cubicBezTo>
                <a:cubicBezTo>
                  <a:pt x="41970" y="2465"/>
                  <a:pt x="40076" y="4275"/>
                  <a:pt x="36278" y="4870"/>
                </a:cubicBezTo>
                <a:cubicBezTo>
                  <a:pt x="36082" y="4901"/>
                  <a:pt x="35888" y="4915"/>
                  <a:pt x="35696" y="4915"/>
                </a:cubicBezTo>
                <a:cubicBezTo>
                  <a:pt x="32171" y="4915"/>
                  <a:pt x="29282" y="0"/>
                  <a:pt x="24551" y="0"/>
                </a:cubicBezTo>
                <a:close/>
              </a:path>
            </a:pathLst>
          </a:custGeom>
          <a:noFill/>
          <a:ln w="28575" cap="flat" cmpd="sng">
            <a:solidFill>
              <a:schemeClr val="accent2"/>
            </a:solidFill>
            <a:prstDash val="dash"/>
            <a:round/>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101" name="Google Shape;101;p15"/>
          <p:cNvGrpSpPr/>
          <p:nvPr/>
        </p:nvGrpSpPr>
        <p:grpSpPr>
          <a:xfrm rot="-5400000">
            <a:off x="5281214" y="-48016"/>
            <a:ext cx="6875069" cy="6954029"/>
            <a:chOff x="-25" y="1390650"/>
            <a:chExt cx="9144000" cy="13501222"/>
          </a:xfrm>
        </p:grpSpPr>
        <p:sp>
          <p:nvSpPr>
            <p:cNvPr id="102" name="Google Shape;102;p15"/>
            <p:cNvSpPr/>
            <p:nvPr/>
          </p:nvSpPr>
          <p:spPr>
            <a:xfrm>
              <a:off x="-25" y="1390650"/>
              <a:ext cx="9143955" cy="3152727"/>
            </a:xfrm>
            <a:custGeom>
              <a:avLst/>
              <a:gdLst/>
              <a:ahLst/>
              <a:cxnLst/>
              <a:rect l="l" t="t" r="r" b="b"/>
              <a:pathLst>
                <a:path w="48078" h="17253" extrusionOk="0">
                  <a:moveTo>
                    <a:pt x="24551" y="0"/>
                  </a:moveTo>
                  <a:cubicBezTo>
                    <a:pt x="19562" y="0"/>
                    <a:pt x="12918" y="5739"/>
                    <a:pt x="7775" y="5942"/>
                  </a:cubicBezTo>
                  <a:cubicBezTo>
                    <a:pt x="7443" y="5956"/>
                    <a:pt x="7121" y="5962"/>
                    <a:pt x="6809" y="5962"/>
                  </a:cubicBezTo>
                  <a:cubicBezTo>
                    <a:pt x="2312" y="5962"/>
                    <a:pt x="0" y="4608"/>
                    <a:pt x="0" y="4608"/>
                  </a:cubicBezTo>
                  <a:lnTo>
                    <a:pt x="0" y="17253"/>
                  </a:lnTo>
                  <a:lnTo>
                    <a:pt x="48077" y="17253"/>
                  </a:lnTo>
                  <a:lnTo>
                    <a:pt x="48077" y="3727"/>
                  </a:lnTo>
                  <a:cubicBezTo>
                    <a:pt x="48077" y="3727"/>
                    <a:pt x="46378" y="2205"/>
                    <a:pt x="44452" y="2205"/>
                  </a:cubicBezTo>
                  <a:cubicBezTo>
                    <a:pt x="44320" y="2205"/>
                    <a:pt x="44187" y="2212"/>
                    <a:pt x="44053" y="2227"/>
                  </a:cubicBezTo>
                  <a:cubicBezTo>
                    <a:pt x="41970" y="2465"/>
                    <a:pt x="40076" y="4275"/>
                    <a:pt x="36278" y="4870"/>
                  </a:cubicBezTo>
                  <a:cubicBezTo>
                    <a:pt x="36082" y="4901"/>
                    <a:pt x="35888" y="4915"/>
                    <a:pt x="35696" y="4915"/>
                  </a:cubicBezTo>
                  <a:cubicBezTo>
                    <a:pt x="32171" y="4915"/>
                    <a:pt x="29282" y="0"/>
                    <a:pt x="24551"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3" name="Google Shape;103;p15"/>
            <p:cNvSpPr/>
            <p:nvPr/>
          </p:nvSpPr>
          <p:spPr>
            <a:xfrm>
              <a:off x="-25" y="4209772"/>
              <a:ext cx="9144000" cy="10682100"/>
            </a:xfrm>
            <a:prstGeom prst="rect">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104" name="Google Shape;104;p15"/>
          <p:cNvSpPr/>
          <p:nvPr/>
        </p:nvSpPr>
        <p:spPr>
          <a:xfrm rot="10800000" flipH="1">
            <a:off x="-7576" y="3904277"/>
            <a:ext cx="4766397" cy="2968635"/>
          </a:xfrm>
          <a:custGeom>
            <a:avLst/>
            <a:gdLst/>
            <a:ahLst/>
            <a:cxnLst/>
            <a:rect l="l" t="t" r="r" b="b"/>
            <a:pathLst>
              <a:path w="40828" h="24587" extrusionOk="0">
                <a:moveTo>
                  <a:pt x="1" y="0"/>
                </a:moveTo>
                <a:lnTo>
                  <a:pt x="1" y="12"/>
                </a:lnTo>
                <a:lnTo>
                  <a:pt x="1" y="24586"/>
                </a:lnTo>
                <a:cubicBezTo>
                  <a:pt x="1" y="24586"/>
                  <a:pt x="20777" y="24039"/>
                  <a:pt x="25778" y="15716"/>
                </a:cubicBezTo>
                <a:cubicBezTo>
                  <a:pt x="30779" y="7394"/>
                  <a:pt x="37518" y="8061"/>
                  <a:pt x="39173" y="5536"/>
                </a:cubicBezTo>
                <a:cubicBezTo>
                  <a:pt x="40827" y="3000"/>
                  <a:pt x="39577" y="0"/>
                  <a:pt x="39577" y="0"/>
                </a:cubicBezTo>
                <a:close/>
              </a:path>
            </a:pathLst>
          </a:custGeom>
          <a:solidFill>
            <a:schemeClr val="accent5"/>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05" name="Google Shape;105;p15"/>
          <p:cNvSpPr/>
          <p:nvPr/>
        </p:nvSpPr>
        <p:spPr>
          <a:xfrm rot="10800000" flipH="1">
            <a:off x="-87367" y="4208670"/>
            <a:ext cx="4525376" cy="2736697"/>
          </a:xfrm>
          <a:custGeom>
            <a:avLst/>
            <a:gdLst/>
            <a:ahLst/>
            <a:cxnLst/>
            <a:rect l="l" t="t" r="r" b="b"/>
            <a:pathLst>
              <a:path w="40828" h="24587" extrusionOk="0">
                <a:moveTo>
                  <a:pt x="1" y="0"/>
                </a:moveTo>
                <a:lnTo>
                  <a:pt x="1" y="12"/>
                </a:lnTo>
                <a:lnTo>
                  <a:pt x="1" y="24586"/>
                </a:lnTo>
                <a:cubicBezTo>
                  <a:pt x="1" y="24586"/>
                  <a:pt x="20777" y="24039"/>
                  <a:pt x="25778" y="15716"/>
                </a:cubicBezTo>
                <a:cubicBezTo>
                  <a:pt x="30779" y="7394"/>
                  <a:pt x="37518" y="8061"/>
                  <a:pt x="39173" y="5536"/>
                </a:cubicBezTo>
                <a:cubicBezTo>
                  <a:pt x="40827" y="3000"/>
                  <a:pt x="39577" y="0"/>
                  <a:pt x="39577" y="0"/>
                </a:cubicBezTo>
                <a:close/>
              </a:path>
            </a:pathLst>
          </a:custGeom>
          <a:noFill/>
          <a:ln w="28575" cap="flat" cmpd="sng">
            <a:solidFill>
              <a:schemeClr val="accent6"/>
            </a:solidFill>
            <a:prstDash val="dash"/>
            <a:round/>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06" name="Google Shape;106;p15"/>
          <p:cNvSpPr txBox="1">
            <a:spLocks noGrp="1"/>
          </p:cNvSpPr>
          <p:nvPr>
            <p:ph type="title"/>
          </p:nvPr>
        </p:nvSpPr>
        <p:spPr>
          <a:xfrm>
            <a:off x="950800" y="593367"/>
            <a:ext cx="3877200" cy="1377600"/>
          </a:xfrm>
          <a:prstGeom prst="rect">
            <a:avLst/>
          </a:prstGeom>
        </p:spPr>
        <p:txBody>
          <a:bodyPr spcFirstLastPara="1" wrap="square" lIns="91425" tIns="91425" rIns="91425" bIns="91425" anchor="t" anchorCtr="0">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107" name="Google Shape;107;p15"/>
          <p:cNvSpPr txBox="1">
            <a:spLocks noGrp="1"/>
          </p:cNvSpPr>
          <p:nvPr>
            <p:ph type="title" idx="2" hasCustomPrompt="1"/>
          </p:nvPr>
        </p:nvSpPr>
        <p:spPr>
          <a:xfrm>
            <a:off x="6406248" y="1049751"/>
            <a:ext cx="999600" cy="7680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800"/>
              <a:buNone/>
              <a:defRPr/>
            </a:lvl1pPr>
            <a:lvl2pPr lvl="1" algn="ctr" rtl="0">
              <a:spcBef>
                <a:spcPts val="0"/>
              </a:spcBef>
              <a:spcAft>
                <a:spcPts val="0"/>
              </a:spcAft>
              <a:buSzPts val="2800"/>
              <a:buNone/>
              <a:defRPr/>
            </a:lvl2pPr>
            <a:lvl3pPr lvl="2" algn="ctr" rtl="0">
              <a:spcBef>
                <a:spcPts val="0"/>
              </a:spcBef>
              <a:spcAft>
                <a:spcPts val="0"/>
              </a:spcAft>
              <a:buSzPts val="2800"/>
              <a:buNone/>
              <a:defRPr/>
            </a:lvl3pPr>
            <a:lvl4pPr lvl="3" algn="ctr" rtl="0">
              <a:spcBef>
                <a:spcPts val="0"/>
              </a:spcBef>
              <a:spcAft>
                <a:spcPts val="0"/>
              </a:spcAft>
              <a:buSzPts val="2800"/>
              <a:buNone/>
              <a:defRPr/>
            </a:lvl4pPr>
            <a:lvl5pPr lvl="4" algn="ctr" rtl="0">
              <a:spcBef>
                <a:spcPts val="0"/>
              </a:spcBef>
              <a:spcAft>
                <a:spcPts val="0"/>
              </a:spcAft>
              <a:buSzPts val="2800"/>
              <a:buNone/>
              <a:defRPr/>
            </a:lvl5pPr>
            <a:lvl6pPr lvl="5" algn="ctr" rtl="0">
              <a:spcBef>
                <a:spcPts val="0"/>
              </a:spcBef>
              <a:spcAft>
                <a:spcPts val="0"/>
              </a:spcAft>
              <a:buSzPts val="2800"/>
              <a:buNone/>
              <a:defRPr/>
            </a:lvl6pPr>
            <a:lvl7pPr lvl="6" algn="ctr" rtl="0">
              <a:spcBef>
                <a:spcPts val="0"/>
              </a:spcBef>
              <a:spcAft>
                <a:spcPts val="0"/>
              </a:spcAft>
              <a:buSzPts val="2800"/>
              <a:buNone/>
              <a:defRPr/>
            </a:lvl7pPr>
            <a:lvl8pPr lvl="7" algn="ctr" rtl="0">
              <a:spcBef>
                <a:spcPts val="0"/>
              </a:spcBef>
              <a:spcAft>
                <a:spcPts val="0"/>
              </a:spcAft>
              <a:buSzPts val="2800"/>
              <a:buNone/>
              <a:defRPr/>
            </a:lvl8pPr>
            <a:lvl9pPr lvl="8" algn="ctr" rtl="0">
              <a:spcBef>
                <a:spcPts val="0"/>
              </a:spcBef>
              <a:spcAft>
                <a:spcPts val="0"/>
              </a:spcAft>
              <a:buSzPts val="2800"/>
              <a:buNone/>
              <a:defRPr/>
            </a:lvl9pPr>
          </a:lstStyle>
          <a:p>
            <a:r>
              <a:t>xx%</a:t>
            </a:r>
          </a:p>
        </p:txBody>
      </p:sp>
      <p:sp>
        <p:nvSpPr>
          <p:cNvPr id="108" name="Google Shape;108;p15"/>
          <p:cNvSpPr txBox="1">
            <a:spLocks noGrp="1"/>
          </p:cNvSpPr>
          <p:nvPr>
            <p:ph type="subTitle" idx="1"/>
          </p:nvPr>
        </p:nvSpPr>
        <p:spPr>
          <a:xfrm>
            <a:off x="8010567" y="719167"/>
            <a:ext cx="3230800" cy="597600"/>
          </a:xfrm>
          <a:prstGeom prst="rect">
            <a:avLst/>
          </a:prstGeom>
        </p:spPr>
        <p:txBody>
          <a:bodyPr spcFirstLastPara="1" wrap="square" lIns="91425" tIns="91425" rIns="91425" bIns="91425" anchor="b" anchorCtr="0">
            <a:noAutofit/>
          </a:bodyPr>
          <a:lstStyle>
            <a:lvl1pPr lvl="0" rtl="0">
              <a:spcBef>
                <a:spcPts val="0"/>
              </a:spcBef>
              <a:spcAft>
                <a:spcPts val="0"/>
              </a:spcAft>
              <a:buSzPts val="1800"/>
              <a:buFont typeface="Pangolin"/>
              <a:buNone/>
              <a:defRPr sz="2400" b="1">
                <a:latin typeface="Pangolin"/>
                <a:ea typeface="Pangolin"/>
                <a:cs typeface="Pangolin"/>
                <a:sym typeface="Pangolin"/>
              </a:defRPr>
            </a:lvl1pPr>
            <a:lvl2pPr lvl="1" rtl="0">
              <a:spcBef>
                <a:spcPts val="0"/>
              </a:spcBef>
              <a:spcAft>
                <a:spcPts val="0"/>
              </a:spcAft>
              <a:buSzPts val="1800"/>
              <a:buNone/>
              <a:defRPr sz="2400" b="1"/>
            </a:lvl2pPr>
            <a:lvl3pPr lvl="2" rtl="0">
              <a:spcBef>
                <a:spcPts val="0"/>
              </a:spcBef>
              <a:spcAft>
                <a:spcPts val="0"/>
              </a:spcAft>
              <a:buSzPts val="1800"/>
              <a:buNone/>
              <a:defRPr sz="2400" b="1"/>
            </a:lvl3pPr>
            <a:lvl4pPr lvl="3" rtl="0">
              <a:spcBef>
                <a:spcPts val="0"/>
              </a:spcBef>
              <a:spcAft>
                <a:spcPts val="0"/>
              </a:spcAft>
              <a:buSzPts val="1800"/>
              <a:buNone/>
              <a:defRPr sz="2400" b="1"/>
            </a:lvl4pPr>
            <a:lvl5pPr lvl="4" rtl="0">
              <a:spcBef>
                <a:spcPts val="0"/>
              </a:spcBef>
              <a:spcAft>
                <a:spcPts val="0"/>
              </a:spcAft>
              <a:buSzPts val="1800"/>
              <a:buNone/>
              <a:defRPr sz="2400" b="1"/>
            </a:lvl5pPr>
            <a:lvl6pPr lvl="5" rtl="0">
              <a:spcBef>
                <a:spcPts val="0"/>
              </a:spcBef>
              <a:spcAft>
                <a:spcPts val="0"/>
              </a:spcAft>
              <a:buSzPts val="1800"/>
              <a:buNone/>
              <a:defRPr sz="2400" b="1"/>
            </a:lvl6pPr>
            <a:lvl7pPr lvl="6" rtl="0">
              <a:spcBef>
                <a:spcPts val="0"/>
              </a:spcBef>
              <a:spcAft>
                <a:spcPts val="0"/>
              </a:spcAft>
              <a:buSzPts val="1800"/>
              <a:buNone/>
              <a:defRPr sz="2400" b="1"/>
            </a:lvl7pPr>
            <a:lvl8pPr lvl="7" rtl="0">
              <a:spcBef>
                <a:spcPts val="0"/>
              </a:spcBef>
              <a:spcAft>
                <a:spcPts val="0"/>
              </a:spcAft>
              <a:buSzPts val="1800"/>
              <a:buNone/>
              <a:defRPr sz="2400" b="1"/>
            </a:lvl8pPr>
            <a:lvl9pPr lvl="8" rtl="0">
              <a:spcBef>
                <a:spcPts val="0"/>
              </a:spcBef>
              <a:spcAft>
                <a:spcPts val="0"/>
              </a:spcAft>
              <a:buSzPts val="1800"/>
              <a:buNone/>
              <a:defRPr sz="2400" b="1"/>
            </a:lvl9pPr>
          </a:lstStyle>
          <a:p>
            <a:endParaRPr/>
          </a:p>
        </p:txBody>
      </p:sp>
      <p:sp>
        <p:nvSpPr>
          <p:cNvPr id="109" name="Google Shape;109;p15"/>
          <p:cNvSpPr txBox="1">
            <a:spLocks noGrp="1"/>
          </p:cNvSpPr>
          <p:nvPr>
            <p:ph type="subTitle" idx="3"/>
          </p:nvPr>
        </p:nvSpPr>
        <p:spPr>
          <a:xfrm>
            <a:off x="8010567" y="1191599"/>
            <a:ext cx="3230800" cy="950800"/>
          </a:xfrm>
          <a:prstGeom prst="rect">
            <a:avLst/>
          </a:prstGeom>
        </p:spPr>
        <p:txBody>
          <a:bodyPr spcFirstLastPara="1" wrap="square" lIns="91425" tIns="91425" rIns="91425" bIns="91425" anchor="t" anchorCtr="0">
            <a:noAutofit/>
          </a:bodyPr>
          <a:lstStyle>
            <a:lvl1pPr lvl="0" rtl="0">
              <a:spcBef>
                <a:spcPts val="0"/>
              </a:spcBef>
              <a:spcAft>
                <a:spcPts val="0"/>
              </a:spcAft>
              <a:buSzPts val="1600"/>
              <a:buNone/>
              <a:defRPr sz="2133"/>
            </a:lvl1pPr>
            <a:lvl2pPr lvl="1" rtl="0">
              <a:spcBef>
                <a:spcPts val="0"/>
              </a:spcBef>
              <a:spcAft>
                <a:spcPts val="0"/>
              </a:spcAft>
              <a:buSzPts val="1600"/>
              <a:buNone/>
              <a:defRPr sz="2133"/>
            </a:lvl2pPr>
            <a:lvl3pPr lvl="2" rtl="0">
              <a:spcBef>
                <a:spcPts val="0"/>
              </a:spcBef>
              <a:spcAft>
                <a:spcPts val="0"/>
              </a:spcAft>
              <a:buSzPts val="1600"/>
              <a:buNone/>
              <a:defRPr sz="2133"/>
            </a:lvl3pPr>
            <a:lvl4pPr lvl="3" rtl="0">
              <a:spcBef>
                <a:spcPts val="0"/>
              </a:spcBef>
              <a:spcAft>
                <a:spcPts val="0"/>
              </a:spcAft>
              <a:buSzPts val="1600"/>
              <a:buNone/>
              <a:defRPr sz="2133"/>
            </a:lvl4pPr>
            <a:lvl5pPr lvl="4" rtl="0">
              <a:spcBef>
                <a:spcPts val="0"/>
              </a:spcBef>
              <a:spcAft>
                <a:spcPts val="0"/>
              </a:spcAft>
              <a:buSzPts val="1600"/>
              <a:buNone/>
              <a:defRPr sz="2133"/>
            </a:lvl5pPr>
            <a:lvl6pPr lvl="5" rtl="0">
              <a:spcBef>
                <a:spcPts val="0"/>
              </a:spcBef>
              <a:spcAft>
                <a:spcPts val="0"/>
              </a:spcAft>
              <a:buSzPts val="1600"/>
              <a:buNone/>
              <a:defRPr sz="2133"/>
            </a:lvl6pPr>
            <a:lvl7pPr lvl="6" rtl="0">
              <a:spcBef>
                <a:spcPts val="0"/>
              </a:spcBef>
              <a:spcAft>
                <a:spcPts val="0"/>
              </a:spcAft>
              <a:buSzPts val="1600"/>
              <a:buNone/>
              <a:defRPr sz="2133"/>
            </a:lvl7pPr>
            <a:lvl8pPr lvl="7" rtl="0">
              <a:spcBef>
                <a:spcPts val="0"/>
              </a:spcBef>
              <a:spcAft>
                <a:spcPts val="0"/>
              </a:spcAft>
              <a:buSzPts val="1600"/>
              <a:buNone/>
              <a:defRPr sz="2133"/>
            </a:lvl8pPr>
            <a:lvl9pPr lvl="8" rtl="0">
              <a:spcBef>
                <a:spcPts val="0"/>
              </a:spcBef>
              <a:spcAft>
                <a:spcPts val="0"/>
              </a:spcAft>
              <a:buSzPts val="1600"/>
              <a:buNone/>
              <a:defRPr sz="2133"/>
            </a:lvl9pPr>
          </a:lstStyle>
          <a:p>
            <a:endParaRPr/>
          </a:p>
        </p:txBody>
      </p:sp>
      <p:sp>
        <p:nvSpPr>
          <p:cNvPr id="110" name="Google Shape;110;p15"/>
          <p:cNvSpPr txBox="1">
            <a:spLocks noGrp="1"/>
          </p:cNvSpPr>
          <p:nvPr>
            <p:ph type="title" idx="4" hasCustomPrompt="1"/>
          </p:nvPr>
        </p:nvSpPr>
        <p:spPr>
          <a:xfrm>
            <a:off x="6406248" y="3047967"/>
            <a:ext cx="999600" cy="7680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800"/>
              <a:buNone/>
              <a:defRPr/>
            </a:lvl1pPr>
            <a:lvl2pPr lvl="1" algn="ctr" rtl="0">
              <a:spcBef>
                <a:spcPts val="0"/>
              </a:spcBef>
              <a:spcAft>
                <a:spcPts val="0"/>
              </a:spcAft>
              <a:buSzPts val="2800"/>
              <a:buNone/>
              <a:defRPr/>
            </a:lvl2pPr>
            <a:lvl3pPr lvl="2" algn="ctr" rtl="0">
              <a:spcBef>
                <a:spcPts val="0"/>
              </a:spcBef>
              <a:spcAft>
                <a:spcPts val="0"/>
              </a:spcAft>
              <a:buSzPts val="2800"/>
              <a:buNone/>
              <a:defRPr/>
            </a:lvl3pPr>
            <a:lvl4pPr lvl="3" algn="ctr" rtl="0">
              <a:spcBef>
                <a:spcPts val="0"/>
              </a:spcBef>
              <a:spcAft>
                <a:spcPts val="0"/>
              </a:spcAft>
              <a:buSzPts val="2800"/>
              <a:buNone/>
              <a:defRPr/>
            </a:lvl4pPr>
            <a:lvl5pPr lvl="4" algn="ctr" rtl="0">
              <a:spcBef>
                <a:spcPts val="0"/>
              </a:spcBef>
              <a:spcAft>
                <a:spcPts val="0"/>
              </a:spcAft>
              <a:buSzPts val="2800"/>
              <a:buNone/>
              <a:defRPr/>
            </a:lvl5pPr>
            <a:lvl6pPr lvl="5" algn="ctr" rtl="0">
              <a:spcBef>
                <a:spcPts val="0"/>
              </a:spcBef>
              <a:spcAft>
                <a:spcPts val="0"/>
              </a:spcAft>
              <a:buSzPts val="2800"/>
              <a:buNone/>
              <a:defRPr/>
            </a:lvl6pPr>
            <a:lvl7pPr lvl="6" algn="ctr" rtl="0">
              <a:spcBef>
                <a:spcPts val="0"/>
              </a:spcBef>
              <a:spcAft>
                <a:spcPts val="0"/>
              </a:spcAft>
              <a:buSzPts val="2800"/>
              <a:buNone/>
              <a:defRPr/>
            </a:lvl7pPr>
            <a:lvl8pPr lvl="7" algn="ctr" rtl="0">
              <a:spcBef>
                <a:spcPts val="0"/>
              </a:spcBef>
              <a:spcAft>
                <a:spcPts val="0"/>
              </a:spcAft>
              <a:buSzPts val="2800"/>
              <a:buNone/>
              <a:defRPr/>
            </a:lvl8pPr>
            <a:lvl9pPr lvl="8" algn="ctr" rtl="0">
              <a:spcBef>
                <a:spcPts val="0"/>
              </a:spcBef>
              <a:spcAft>
                <a:spcPts val="0"/>
              </a:spcAft>
              <a:buSzPts val="2800"/>
              <a:buNone/>
              <a:defRPr/>
            </a:lvl9pPr>
          </a:lstStyle>
          <a:p>
            <a:r>
              <a:t>xx%</a:t>
            </a:r>
          </a:p>
        </p:txBody>
      </p:sp>
      <p:sp>
        <p:nvSpPr>
          <p:cNvPr id="111" name="Google Shape;111;p15"/>
          <p:cNvSpPr txBox="1">
            <a:spLocks noGrp="1"/>
          </p:cNvSpPr>
          <p:nvPr>
            <p:ph type="subTitle" idx="5"/>
          </p:nvPr>
        </p:nvSpPr>
        <p:spPr>
          <a:xfrm>
            <a:off x="8010567" y="2717384"/>
            <a:ext cx="3230800" cy="597600"/>
          </a:xfrm>
          <a:prstGeom prst="rect">
            <a:avLst/>
          </a:prstGeom>
        </p:spPr>
        <p:txBody>
          <a:bodyPr spcFirstLastPara="1" wrap="square" lIns="91425" tIns="91425" rIns="91425" bIns="91425" anchor="b" anchorCtr="0">
            <a:noAutofit/>
          </a:bodyPr>
          <a:lstStyle>
            <a:lvl1pPr lvl="0" rtl="0">
              <a:spcBef>
                <a:spcPts val="0"/>
              </a:spcBef>
              <a:spcAft>
                <a:spcPts val="0"/>
              </a:spcAft>
              <a:buSzPts val="1800"/>
              <a:buFont typeface="Pangolin"/>
              <a:buNone/>
              <a:defRPr sz="2400" b="1">
                <a:latin typeface="Pangolin"/>
                <a:ea typeface="Pangolin"/>
                <a:cs typeface="Pangolin"/>
                <a:sym typeface="Pangolin"/>
              </a:defRPr>
            </a:lvl1pPr>
            <a:lvl2pPr lvl="1" rtl="0">
              <a:spcBef>
                <a:spcPts val="0"/>
              </a:spcBef>
              <a:spcAft>
                <a:spcPts val="0"/>
              </a:spcAft>
              <a:buSzPts val="1800"/>
              <a:buNone/>
              <a:defRPr sz="2400" b="1"/>
            </a:lvl2pPr>
            <a:lvl3pPr lvl="2" rtl="0">
              <a:spcBef>
                <a:spcPts val="0"/>
              </a:spcBef>
              <a:spcAft>
                <a:spcPts val="0"/>
              </a:spcAft>
              <a:buSzPts val="1800"/>
              <a:buNone/>
              <a:defRPr sz="2400" b="1"/>
            </a:lvl3pPr>
            <a:lvl4pPr lvl="3" rtl="0">
              <a:spcBef>
                <a:spcPts val="0"/>
              </a:spcBef>
              <a:spcAft>
                <a:spcPts val="0"/>
              </a:spcAft>
              <a:buSzPts val="1800"/>
              <a:buNone/>
              <a:defRPr sz="2400" b="1"/>
            </a:lvl4pPr>
            <a:lvl5pPr lvl="4" rtl="0">
              <a:spcBef>
                <a:spcPts val="0"/>
              </a:spcBef>
              <a:spcAft>
                <a:spcPts val="0"/>
              </a:spcAft>
              <a:buSzPts val="1800"/>
              <a:buNone/>
              <a:defRPr sz="2400" b="1"/>
            </a:lvl5pPr>
            <a:lvl6pPr lvl="5" rtl="0">
              <a:spcBef>
                <a:spcPts val="0"/>
              </a:spcBef>
              <a:spcAft>
                <a:spcPts val="0"/>
              </a:spcAft>
              <a:buSzPts val="1800"/>
              <a:buNone/>
              <a:defRPr sz="2400" b="1"/>
            </a:lvl6pPr>
            <a:lvl7pPr lvl="6" rtl="0">
              <a:spcBef>
                <a:spcPts val="0"/>
              </a:spcBef>
              <a:spcAft>
                <a:spcPts val="0"/>
              </a:spcAft>
              <a:buSzPts val="1800"/>
              <a:buNone/>
              <a:defRPr sz="2400" b="1"/>
            </a:lvl7pPr>
            <a:lvl8pPr lvl="7" rtl="0">
              <a:spcBef>
                <a:spcPts val="0"/>
              </a:spcBef>
              <a:spcAft>
                <a:spcPts val="0"/>
              </a:spcAft>
              <a:buSzPts val="1800"/>
              <a:buNone/>
              <a:defRPr sz="2400" b="1"/>
            </a:lvl8pPr>
            <a:lvl9pPr lvl="8" rtl="0">
              <a:spcBef>
                <a:spcPts val="0"/>
              </a:spcBef>
              <a:spcAft>
                <a:spcPts val="0"/>
              </a:spcAft>
              <a:buSzPts val="1800"/>
              <a:buNone/>
              <a:defRPr sz="2400" b="1"/>
            </a:lvl9pPr>
          </a:lstStyle>
          <a:p>
            <a:endParaRPr/>
          </a:p>
        </p:txBody>
      </p:sp>
      <p:sp>
        <p:nvSpPr>
          <p:cNvPr id="112" name="Google Shape;112;p15"/>
          <p:cNvSpPr txBox="1">
            <a:spLocks noGrp="1"/>
          </p:cNvSpPr>
          <p:nvPr>
            <p:ph type="subTitle" idx="6"/>
          </p:nvPr>
        </p:nvSpPr>
        <p:spPr>
          <a:xfrm>
            <a:off x="8010567" y="3189815"/>
            <a:ext cx="3230800" cy="950800"/>
          </a:xfrm>
          <a:prstGeom prst="rect">
            <a:avLst/>
          </a:prstGeom>
        </p:spPr>
        <p:txBody>
          <a:bodyPr spcFirstLastPara="1" wrap="square" lIns="91425" tIns="91425" rIns="91425" bIns="91425" anchor="t" anchorCtr="0">
            <a:noAutofit/>
          </a:bodyPr>
          <a:lstStyle>
            <a:lvl1pPr lvl="0" rtl="0">
              <a:spcBef>
                <a:spcPts val="0"/>
              </a:spcBef>
              <a:spcAft>
                <a:spcPts val="0"/>
              </a:spcAft>
              <a:buSzPts val="1600"/>
              <a:buNone/>
              <a:defRPr sz="2133"/>
            </a:lvl1pPr>
            <a:lvl2pPr lvl="1" rtl="0">
              <a:spcBef>
                <a:spcPts val="0"/>
              </a:spcBef>
              <a:spcAft>
                <a:spcPts val="0"/>
              </a:spcAft>
              <a:buSzPts val="1600"/>
              <a:buNone/>
              <a:defRPr sz="2133"/>
            </a:lvl2pPr>
            <a:lvl3pPr lvl="2" rtl="0">
              <a:spcBef>
                <a:spcPts val="0"/>
              </a:spcBef>
              <a:spcAft>
                <a:spcPts val="0"/>
              </a:spcAft>
              <a:buSzPts val="1600"/>
              <a:buNone/>
              <a:defRPr sz="2133"/>
            </a:lvl3pPr>
            <a:lvl4pPr lvl="3" rtl="0">
              <a:spcBef>
                <a:spcPts val="0"/>
              </a:spcBef>
              <a:spcAft>
                <a:spcPts val="0"/>
              </a:spcAft>
              <a:buSzPts val="1600"/>
              <a:buNone/>
              <a:defRPr sz="2133"/>
            </a:lvl4pPr>
            <a:lvl5pPr lvl="4" rtl="0">
              <a:spcBef>
                <a:spcPts val="0"/>
              </a:spcBef>
              <a:spcAft>
                <a:spcPts val="0"/>
              </a:spcAft>
              <a:buSzPts val="1600"/>
              <a:buNone/>
              <a:defRPr sz="2133"/>
            </a:lvl5pPr>
            <a:lvl6pPr lvl="5" rtl="0">
              <a:spcBef>
                <a:spcPts val="0"/>
              </a:spcBef>
              <a:spcAft>
                <a:spcPts val="0"/>
              </a:spcAft>
              <a:buSzPts val="1600"/>
              <a:buNone/>
              <a:defRPr sz="2133"/>
            </a:lvl6pPr>
            <a:lvl7pPr lvl="6" rtl="0">
              <a:spcBef>
                <a:spcPts val="0"/>
              </a:spcBef>
              <a:spcAft>
                <a:spcPts val="0"/>
              </a:spcAft>
              <a:buSzPts val="1600"/>
              <a:buNone/>
              <a:defRPr sz="2133"/>
            </a:lvl7pPr>
            <a:lvl8pPr lvl="7" rtl="0">
              <a:spcBef>
                <a:spcPts val="0"/>
              </a:spcBef>
              <a:spcAft>
                <a:spcPts val="0"/>
              </a:spcAft>
              <a:buSzPts val="1600"/>
              <a:buNone/>
              <a:defRPr sz="2133"/>
            </a:lvl8pPr>
            <a:lvl9pPr lvl="8" rtl="0">
              <a:spcBef>
                <a:spcPts val="0"/>
              </a:spcBef>
              <a:spcAft>
                <a:spcPts val="0"/>
              </a:spcAft>
              <a:buSzPts val="1600"/>
              <a:buNone/>
              <a:defRPr sz="2133"/>
            </a:lvl9pPr>
          </a:lstStyle>
          <a:p>
            <a:endParaRPr/>
          </a:p>
        </p:txBody>
      </p:sp>
      <p:sp>
        <p:nvSpPr>
          <p:cNvPr id="113" name="Google Shape;113;p15"/>
          <p:cNvSpPr txBox="1">
            <a:spLocks noGrp="1"/>
          </p:cNvSpPr>
          <p:nvPr>
            <p:ph type="title" idx="7" hasCustomPrompt="1"/>
          </p:nvPr>
        </p:nvSpPr>
        <p:spPr>
          <a:xfrm>
            <a:off x="6406248" y="5043133"/>
            <a:ext cx="999600" cy="7680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800"/>
              <a:buNone/>
              <a:defRPr/>
            </a:lvl1pPr>
            <a:lvl2pPr lvl="1" algn="ctr" rtl="0">
              <a:spcBef>
                <a:spcPts val="0"/>
              </a:spcBef>
              <a:spcAft>
                <a:spcPts val="0"/>
              </a:spcAft>
              <a:buSzPts val="2800"/>
              <a:buNone/>
              <a:defRPr/>
            </a:lvl2pPr>
            <a:lvl3pPr lvl="2" algn="ctr" rtl="0">
              <a:spcBef>
                <a:spcPts val="0"/>
              </a:spcBef>
              <a:spcAft>
                <a:spcPts val="0"/>
              </a:spcAft>
              <a:buSzPts val="2800"/>
              <a:buNone/>
              <a:defRPr/>
            </a:lvl3pPr>
            <a:lvl4pPr lvl="3" algn="ctr" rtl="0">
              <a:spcBef>
                <a:spcPts val="0"/>
              </a:spcBef>
              <a:spcAft>
                <a:spcPts val="0"/>
              </a:spcAft>
              <a:buSzPts val="2800"/>
              <a:buNone/>
              <a:defRPr/>
            </a:lvl4pPr>
            <a:lvl5pPr lvl="4" algn="ctr" rtl="0">
              <a:spcBef>
                <a:spcPts val="0"/>
              </a:spcBef>
              <a:spcAft>
                <a:spcPts val="0"/>
              </a:spcAft>
              <a:buSzPts val="2800"/>
              <a:buNone/>
              <a:defRPr/>
            </a:lvl5pPr>
            <a:lvl6pPr lvl="5" algn="ctr" rtl="0">
              <a:spcBef>
                <a:spcPts val="0"/>
              </a:spcBef>
              <a:spcAft>
                <a:spcPts val="0"/>
              </a:spcAft>
              <a:buSzPts val="2800"/>
              <a:buNone/>
              <a:defRPr/>
            </a:lvl6pPr>
            <a:lvl7pPr lvl="6" algn="ctr" rtl="0">
              <a:spcBef>
                <a:spcPts val="0"/>
              </a:spcBef>
              <a:spcAft>
                <a:spcPts val="0"/>
              </a:spcAft>
              <a:buSzPts val="2800"/>
              <a:buNone/>
              <a:defRPr/>
            </a:lvl7pPr>
            <a:lvl8pPr lvl="7" algn="ctr" rtl="0">
              <a:spcBef>
                <a:spcPts val="0"/>
              </a:spcBef>
              <a:spcAft>
                <a:spcPts val="0"/>
              </a:spcAft>
              <a:buSzPts val="2800"/>
              <a:buNone/>
              <a:defRPr/>
            </a:lvl8pPr>
            <a:lvl9pPr lvl="8" algn="ctr" rtl="0">
              <a:spcBef>
                <a:spcPts val="0"/>
              </a:spcBef>
              <a:spcAft>
                <a:spcPts val="0"/>
              </a:spcAft>
              <a:buSzPts val="2800"/>
              <a:buNone/>
              <a:defRPr/>
            </a:lvl9pPr>
          </a:lstStyle>
          <a:p>
            <a:r>
              <a:t>xx%</a:t>
            </a:r>
          </a:p>
        </p:txBody>
      </p:sp>
      <p:sp>
        <p:nvSpPr>
          <p:cNvPr id="114" name="Google Shape;114;p15"/>
          <p:cNvSpPr txBox="1">
            <a:spLocks noGrp="1"/>
          </p:cNvSpPr>
          <p:nvPr>
            <p:ph type="subTitle" idx="8"/>
          </p:nvPr>
        </p:nvSpPr>
        <p:spPr>
          <a:xfrm>
            <a:off x="8010567" y="4712551"/>
            <a:ext cx="3230800" cy="597600"/>
          </a:xfrm>
          <a:prstGeom prst="rect">
            <a:avLst/>
          </a:prstGeom>
        </p:spPr>
        <p:txBody>
          <a:bodyPr spcFirstLastPara="1" wrap="square" lIns="91425" tIns="91425" rIns="91425" bIns="91425" anchor="b" anchorCtr="0">
            <a:noAutofit/>
          </a:bodyPr>
          <a:lstStyle>
            <a:lvl1pPr lvl="0" rtl="0">
              <a:spcBef>
                <a:spcPts val="0"/>
              </a:spcBef>
              <a:spcAft>
                <a:spcPts val="0"/>
              </a:spcAft>
              <a:buSzPts val="1800"/>
              <a:buFont typeface="Pangolin"/>
              <a:buNone/>
              <a:defRPr sz="2400" b="1">
                <a:latin typeface="Pangolin"/>
                <a:ea typeface="Pangolin"/>
                <a:cs typeface="Pangolin"/>
                <a:sym typeface="Pangolin"/>
              </a:defRPr>
            </a:lvl1pPr>
            <a:lvl2pPr lvl="1" rtl="0">
              <a:spcBef>
                <a:spcPts val="0"/>
              </a:spcBef>
              <a:spcAft>
                <a:spcPts val="0"/>
              </a:spcAft>
              <a:buSzPts val="1800"/>
              <a:buNone/>
              <a:defRPr sz="2400" b="1"/>
            </a:lvl2pPr>
            <a:lvl3pPr lvl="2" rtl="0">
              <a:spcBef>
                <a:spcPts val="0"/>
              </a:spcBef>
              <a:spcAft>
                <a:spcPts val="0"/>
              </a:spcAft>
              <a:buSzPts val="1800"/>
              <a:buNone/>
              <a:defRPr sz="2400" b="1"/>
            </a:lvl3pPr>
            <a:lvl4pPr lvl="3" rtl="0">
              <a:spcBef>
                <a:spcPts val="0"/>
              </a:spcBef>
              <a:spcAft>
                <a:spcPts val="0"/>
              </a:spcAft>
              <a:buSzPts val="1800"/>
              <a:buNone/>
              <a:defRPr sz="2400" b="1"/>
            </a:lvl4pPr>
            <a:lvl5pPr lvl="4" rtl="0">
              <a:spcBef>
                <a:spcPts val="0"/>
              </a:spcBef>
              <a:spcAft>
                <a:spcPts val="0"/>
              </a:spcAft>
              <a:buSzPts val="1800"/>
              <a:buNone/>
              <a:defRPr sz="2400" b="1"/>
            </a:lvl5pPr>
            <a:lvl6pPr lvl="5" rtl="0">
              <a:spcBef>
                <a:spcPts val="0"/>
              </a:spcBef>
              <a:spcAft>
                <a:spcPts val="0"/>
              </a:spcAft>
              <a:buSzPts val="1800"/>
              <a:buNone/>
              <a:defRPr sz="2400" b="1"/>
            </a:lvl6pPr>
            <a:lvl7pPr lvl="6" rtl="0">
              <a:spcBef>
                <a:spcPts val="0"/>
              </a:spcBef>
              <a:spcAft>
                <a:spcPts val="0"/>
              </a:spcAft>
              <a:buSzPts val="1800"/>
              <a:buNone/>
              <a:defRPr sz="2400" b="1"/>
            </a:lvl7pPr>
            <a:lvl8pPr lvl="7" rtl="0">
              <a:spcBef>
                <a:spcPts val="0"/>
              </a:spcBef>
              <a:spcAft>
                <a:spcPts val="0"/>
              </a:spcAft>
              <a:buSzPts val="1800"/>
              <a:buNone/>
              <a:defRPr sz="2400" b="1"/>
            </a:lvl8pPr>
            <a:lvl9pPr lvl="8" rtl="0">
              <a:spcBef>
                <a:spcPts val="0"/>
              </a:spcBef>
              <a:spcAft>
                <a:spcPts val="0"/>
              </a:spcAft>
              <a:buSzPts val="1800"/>
              <a:buNone/>
              <a:defRPr sz="2400" b="1"/>
            </a:lvl9pPr>
          </a:lstStyle>
          <a:p>
            <a:endParaRPr/>
          </a:p>
        </p:txBody>
      </p:sp>
      <p:sp>
        <p:nvSpPr>
          <p:cNvPr id="115" name="Google Shape;115;p15"/>
          <p:cNvSpPr txBox="1">
            <a:spLocks noGrp="1"/>
          </p:cNvSpPr>
          <p:nvPr>
            <p:ph type="subTitle" idx="9"/>
          </p:nvPr>
        </p:nvSpPr>
        <p:spPr>
          <a:xfrm>
            <a:off x="8010567" y="5184981"/>
            <a:ext cx="3230800" cy="950800"/>
          </a:xfrm>
          <a:prstGeom prst="rect">
            <a:avLst/>
          </a:prstGeom>
        </p:spPr>
        <p:txBody>
          <a:bodyPr spcFirstLastPara="1" wrap="square" lIns="91425" tIns="91425" rIns="91425" bIns="91425" anchor="t" anchorCtr="0">
            <a:noAutofit/>
          </a:bodyPr>
          <a:lstStyle>
            <a:lvl1pPr lvl="0" rtl="0">
              <a:spcBef>
                <a:spcPts val="0"/>
              </a:spcBef>
              <a:spcAft>
                <a:spcPts val="0"/>
              </a:spcAft>
              <a:buSzPts val="1600"/>
              <a:buNone/>
              <a:defRPr sz="2133"/>
            </a:lvl1pPr>
            <a:lvl2pPr lvl="1" rtl="0">
              <a:spcBef>
                <a:spcPts val="0"/>
              </a:spcBef>
              <a:spcAft>
                <a:spcPts val="0"/>
              </a:spcAft>
              <a:buSzPts val="1600"/>
              <a:buNone/>
              <a:defRPr sz="2133"/>
            </a:lvl2pPr>
            <a:lvl3pPr lvl="2" rtl="0">
              <a:spcBef>
                <a:spcPts val="0"/>
              </a:spcBef>
              <a:spcAft>
                <a:spcPts val="0"/>
              </a:spcAft>
              <a:buSzPts val="1600"/>
              <a:buNone/>
              <a:defRPr sz="2133"/>
            </a:lvl3pPr>
            <a:lvl4pPr lvl="3" rtl="0">
              <a:spcBef>
                <a:spcPts val="0"/>
              </a:spcBef>
              <a:spcAft>
                <a:spcPts val="0"/>
              </a:spcAft>
              <a:buSzPts val="1600"/>
              <a:buNone/>
              <a:defRPr sz="2133"/>
            </a:lvl4pPr>
            <a:lvl5pPr lvl="4" rtl="0">
              <a:spcBef>
                <a:spcPts val="0"/>
              </a:spcBef>
              <a:spcAft>
                <a:spcPts val="0"/>
              </a:spcAft>
              <a:buSzPts val="1600"/>
              <a:buNone/>
              <a:defRPr sz="2133"/>
            </a:lvl5pPr>
            <a:lvl6pPr lvl="5" rtl="0">
              <a:spcBef>
                <a:spcPts val="0"/>
              </a:spcBef>
              <a:spcAft>
                <a:spcPts val="0"/>
              </a:spcAft>
              <a:buSzPts val="1600"/>
              <a:buNone/>
              <a:defRPr sz="2133"/>
            </a:lvl6pPr>
            <a:lvl7pPr lvl="6" rtl="0">
              <a:spcBef>
                <a:spcPts val="0"/>
              </a:spcBef>
              <a:spcAft>
                <a:spcPts val="0"/>
              </a:spcAft>
              <a:buSzPts val="1600"/>
              <a:buNone/>
              <a:defRPr sz="2133"/>
            </a:lvl7pPr>
            <a:lvl8pPr lvl="7" rtl="0">
              <a:spcBef>
                <a:spcPts val="0"/>
              </a:spcBef>
              <a:spcAft>
                <a:spcPts val="0"/>
              </a:spcAft>
              <a:buSzPts val="1600"/>
              <a:buNone/>
              <a:defRPr sz="2133"/>
            </a:lvl8pPr>
            <a:lvl9pPr lvl="8" rtl="0">
              <a:spcBef>
                <a:spcPts val="0"/>
              </a:spcBef>
              <a:spcAft>
                <a:spcPts val="0"/>
              </a:spcAft>
              <a:buSzPts val="1600"/>
              <a:buNone/>
              <a:defRPr sz="2133"/>
            </a:lvl9pPr>
          </a:lstStyle>
          <a:p>
            <a:endParaRPr/>
          </a:p>
        </p:txBody>
      </p:sp>
    </p:spTree>
    <p:extLst>
      <p:ext uri="{BB962C8B-B14F-4D97-AF65-F5344CB8AC3E}">
        <p14:creationId xmlns:p14="http://schemas.microsoft.com/office/powerpoint/2010/main" val="18842313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three columns 2">
  <p:cSld name="Title and three columns 2">
    <p:spTree>
      <p:nvGrpSpPr>
        <p:cNvPr id="1" name="Shape 163"/>
        <p:cNvGrpSpPr/>
        <p:nvPr/>
      </p:nvGrpSpPr>
      <p:grpSpPr>
        <a:xfrm>
          <a:off x="0" y="0"/>
          <a:ext cx="0" cy="0"/>
          <a:chOff x="0" y="0"/>
          <a:chExt cx="0" cy="0"/>
        </a:xfrm>
      </p:grpSpPr>
      <p:grpSp>
        <p:nvGrpSpPr>
          <p:cNvPr id="164" name="Google Shape;164;p20"/>
          <p:cNvGrpSpPr/>
          <p:nvPr/>
        </p:nvGrpSpPr>
        <p:grpSpPr>
          <a:xfrm>
            <a:off x="-263" y="-8667"/>
            <a:ext cx="6923888" cy="6875200"/>
            <a:chOff x="-202" y="-6500"/>
            <a:chExt cx="5558677" cy="5156400"/>
          </a:xfrm>
        </p:grpSpPr>
        <p:sp>
          <p:nvSpPr>
            <p:cNvPr id="165" name="Google Shape;165;p20"/>
            <p:cNvSpPr/>
            <p:nvPr/>
          </p:nvSpPr>
          <p:spPr>
            <a:xfrm rot="5400000" flipH="1">
              <a:off x="-235852" y="229150"/>
              <a:ext cx="5156400" cy="4685100"/>
            </a:xfrm>
            <a:prstGeom prst="rect">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6" name="Google Shape;166;p20"/>
            <p:cNvSpPr/>
            <p:nvPr/>
          </p:nvSpPr>
          <p:spPr>
            <a:xfrm flipH="1">
              <a:off x="4628418" y="0"/>
              <a:ext cx="930058" cy="5143479"/>
            </a:xfrm>
            <a:custGeom>
              <a:avLst/>
              <a:gdLst/>
              <a:ahLst/>
              <a:cxnLst/>
              <a:rect l="l" t="t" r="r" b="b"/>
              <a:pathLst>
                <a:path w="34291" h="34874" extrusionOk="0">
                  <a:moveTo>
                    <a:pt x="24658" y="1"/>
                  </a:moveTo>
                  <a:cubicBezTo>
                    <a:pt x="24658" y="1"/>
                    <a:pt x="17669" y="715"/>
                    <a:pt x="15824" y="4715"/>
                  </a:cubicBezTo>
                  <a:cubicBezTo>
                    <a:pt x="13823" y="9073"/>
                    <a:pt x="16824" y="14550"/>
                    <a:pt x="16240" y="19110"/>
                  </a:cubicBezTo>
                  <a:cubicBezTo>
                    <a:pt x="15609" y="23944"/>
                    <a:pt x="4239" y="29957"/>
                    <a:pt x="2262" y="31754"/>
                  </a:cubicBezTo>
                  <a:cubicBezTo>
                    <a:pt x="286" y="33564"/>
                    <a:pt x="0" y="34874"/>
                    <a:pt x="0" y="34874"/>
                  </a:cubicBezTo>
                  <a:lnTo>
                    <a:pt x="34290" y="34874"/>
                  </a:lnTo>
                  <a:lnTo>
                    <a:pt x="34290"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167" name="Google Shape;167;p20"/>
          <p:cNvSpPr txBox="1">
            <a:spLocks noGrp="1"/>
          </p:cNvSpPr>
          <p:nvPr>
            <p:ph type="title" hasCustomPrompt="1"/>
          </p:nvPr>
        </p:nvSpPr>
        <p:spPr>
          <a:xfrm>
            <a:off x="1083248" y="1943451"/>
            <a:ext cx="999600" cy="7680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800"/>
              <a:buNone/>
              <a:defRPr/>
            </a:lvl1pPr>
            <a:lvl2pPr lvl="1" algn="ctr" rtl="0">
              <a:spcBef>
                <a:spcPts val="0"/>
              </a:spcBef>
              <a:spcAft>
                <a:spcPts val="0"/>
              </a:spcAft>
              <a:buSzPts val="2800"/>
              <a:buNone/>
              <a:defRPr/>
            </a:lvl2pPr>
            <a:lvl3pPr lvl="2" algn="ctr" rtl="0">
              <a:spcBef>
                <a:spcPts val="0"/>
              </a:spcBef>
              <a:spcAft>
                <a:spcPts val="0"/>
              </a:spcAft>
              <a:buSzPts val="2800"/>
              <a:buNone/>
              <a:defRPr/>
            </a:lvl3pPr>
            <a:lvl4pPr lvl="3" algn="ctr" rtl="0">
              <a:spcBef>
                <a:spcPts val="0"/>
              </a:spcBef>
              <a:spcAft>
                <a:spcPts val="0"/>
              </a:spcAft>
              <a:buSzPts val="2800"/>
              <a:buNone/>
              <a:defRPr/>
            </a:lvl4pPr>
            <a:lvl5pPr lvl="4" algn="ctr" rtl="0">
              <a:spcBef>
                <a:spcPts val="0"/>
              </a:spcBef>
              <a:spcAft>
                <a:spcPts val="0"/>
              </a:spcAft>
              <a:buSzPts val="2800"/>
              <a:buNone/>
              <a:defRPr/>
            </a:lvl5pPr>
            <a:lvl6pPr lvl="5" algn="ctr" rtl="0">
              <a:spcBef>
                <a:spcPts val="0"/>
              </a:spcBef>
              <a:spcAft>
                <a:spcPts val="0"/>
              </a:spcAft>
              <a:buSzPts val="2800"/>
              <a:buNone/>
              <a:defRPr/>
            </a:lvl6pPr>
            <a:lvl7pPr lvl="6" algn="ctr" rtl="0">
              <a:spcBef>
                <a:spcPts val="0"/>
              </a:spcBef>
              <a:spcAft>
                <a:spcPts val="0"/>
              </a:spcAft>
              <a:buSzPts val="2800"/>
              <a:buNone/>
              <a:defRPr/>
            </a:lvl7pPr>
            <a:lvl8pPr lvl="7" algn="ctr" rtl="0">
              <a:spcBef>
                <a:spcPts val="0"/>
              </a:spcBef>
              <a:spcAft>
                <a:spcPts val="0"/>
              </a:spcAft>
              <a:buSzPts val="2800"/>
              <a:buNone/>
              <a:defRPr/>
            </a:lvl8pPr>
            <a:lvl9pPr lvl="8" algn="ctr" rtl="0">
              <a:spcBef>
                <a:spcPts val="0"/>
              </a:spcBef>
              <a:spcAft>
                <a:spcPts val="0"/>
              </a:spcAft>
              <a:buSzPts val="2800"/>
              <a:buNone/>
              <a:defRPr/>
            </a:lvl9pPr>
          </a:lstStyle>
          <a:p>
            <a:r>
              <a:t>xx%</a:t>
            </a:r>
          </a:p>
        </p:txBody>
      </p:sp>
      <p:sp>
        <p:nvSpPr>
          <p:cNvPr id="168" name="Google Shape;168;p20"/>
          <p:cNvSpPr txBox="1">
            <a:spLocks noGrp="1"/>
          </p:cNvSpPr>
          <p:nvPr>
            <p:ph type="subTitle" idx="1"/>
          </p:nvPr>
        </p:nvSpPr>
        <p:spPr>
          <a:xfrm>
            <a:off x="2687567" y="1632688"/>
            <a:ext cx="3230800" cy="597600"/>
          </a:xfrm>
          <a:prstGeom prst="rect">
            <a:avLst/>
          </a:prstGeom>
        </p:spPr>
        <p:txBody>
          <a:bodyPr spcFirstLastPara="1" wrap="square" lIns="91425" tIns="91425" rIns="91425" bIns="91425" anchor="b" anchorCtr="0">
            <a:noAutofit/>
          </a:bodyPr>
          <a:lstStyle>
            <a:lvl1pPr lvl="0" rtl="0">
              <a:spcBef>
                <a:spcPts val="0"/>
              </a:spcBef>
              <a:spcAft>
                <a:spcPts val="0"/>
              </a:spcAft>
              <a:buSzPts val="1800"/>
              <a:buFont typeface="Pangolin"/>
              <a:buNone/>
              <a:defRPr sz="2400" b="1">
                <a:latin typeface="Pangolin"/>
                <a:ea typeface="Pangolin"/>
                <a:cs typeface="Pangolin"/>
                <a:sym typeface="Pangolin"/>
              </a:defRPr>
            </a:lvl1pPr>
            <a:lvl2pPr lvl="1" rtl="0">
              <a:spcBef>
                <a:spcPts val="0"/>
              </a:spcBef>
              <a:spcAft>
                <a:spcPts val="0"/>
              </a:spcAft>
              <a:buSzPts val="1800"/>
              <a:buNone/>
              <a:defRPr sz="2400" b="1"/>
            </a:lvl2pPr>
            <a:lvl3pPr lvl="2" rtl="0">
              <a:spcBef>
                <a:spcPts val="0"/>
              </a:spcBef>
              <a:spcAft>
                <a:spcPts val="0"/>
              </a:spcAft>
              <a:buSzPts val="1800"/>
              <a:buNone/>
              <a:defRPr sz="2400" b="1"/>
            </a:lvl3pPr>
            <a:lvl4pPr lvl="3" rtl="0">
              <a:spcBef>
                <a:spcPts val="0"/>
              </a:spcBef>
              <a:spcAft>
                <a:spcPts val="0"/>
              </a:spcAft>
              <a:buSzPts val="1800"/>
              <a:buNone/>
              <a:defRPr sz="2400" b="1"/>
            </a:lvl4pPr>
            <a:lvl5pPr lvl="4" rtl="0">
              <a:spcBef>
                <a:spcPts val="0"/>
              </a:spcBef>
              <a:spcAft>
                <a:spcPts val="0"/>
              </a:spcAft>
              <a:buSzPts val="1800"/>
              <a:buNone/>
              <a:defRPr sz="2400" b="1"/>
            </a:lvl5pPr>
            <a:lvl6pPr lvl="5" rtl="0">
              <a:spcBef>
                <a:spcPts val="0"/>
              </a:spcBef>
              <a:spcAft>
                <a:spcPts val="0"/>
              </a:spcAft>
              <a:buSzPts val="1800"/>
              <a:buNone/>
              <a:defRPr sz="2400" b="1"/>
            </a:lvl6pPr>
            <a:lvl7pPr lvl="6" rtl="0">
              <a:spcBef>
                <a:spcPts val="0"/>
              </a:spcBef>
              <a:spcAft>
                <a:spcPts val="0"/>
              </a:spcAft>
              <a:buSzPts val="1800"/>
              <a:buNone/>
              <a:defRPr sz="2400" b="1"/>
            </a:lvl7pPr>
            <a:lvl8pPr lvl="7" rtl="0">
              <a:spcBef>
                <a:spcPts val="0"/>
              </a:spcBef>
              <a:spcAft>
                <a:spcPts val="0"/>
              </a:spcAft>
              <a:buSzPts val="1800"/>
              <a:buNone/>
              <a:defRPr sz="2400" b="1"/>
            </a:lvl8pPr>
            <a:lvl9pPr lvl="8" rtl="0">
              <a:spcBef>
                <a:spcPts val="0"/>
              </a:spcBef>
              <a:spcAft>
                <a:spcPts val="0"/>
              </a:spcAft>
              <a:buSzPts val="1800"/>
              <a:buNone/>
              <a:defRPr sz="2400" b="1"/>
            </a:lvl9pPr>
          </a:lstStyle>
          <a:p>
            <a:endParaRPr/>
          </a:p>
        </p:txBody>
      </p:sp>
      <p:sp>
        <p:nvSpPr>
          <p:cNvPr id="169" name="Google Shape;169;p20"/>
          <p:cNvSpPr txBox="1">
            <a:spLocks noGrp="1"/>
          </p:cNvSpPr>
          <p:nvPr>
            <p:ph type="subTitle" idx="2"/>
          </p:nvPr>
        </p:nvSpPr>
        <p:spPr>
          <a:xfrm>
            <a:off x="2687567" y="2105120"/>
            <a:ext cx="3230800" cy="950800"/>
          </a:xfrm>
          <a:prstGeom prst="rect">
            <a:avLst/>
          </a:prstGeom>
        </p:spPr>
        <p:txBody>
          <a:bodyPr spcFirstLastPara="1" wrap="square" lIns="91425" tIns="91425" rIns="91425" bIns="91425" anchor="t" anchorCtr="0">
            <a:noAutofit/>
          </a:bodyPr>
          <a:lstStyle>
            <a:lvl1pPr lvl="0" rtl="0">
              <a:spcBef>
                <a:spcPts val="0"/>
              </a:spcBef>
              <a:spcAft>
                <a:spcPts val="0"/>
              </a:spcAft>
              <a:buSzPts val="1600"/>
              <a:buNone/>
              <a:defRPr sz="2133"/>
            </a:lvl1pPr>
            <a:lvl2pPr lvl="1" rtl="0">
              <a:spcBef>
                <a:spcPts val="0"/>
              </a:spcBef>
              <a:spcAft>
                <a:spcPts val="0"/>
              </a:spcAft>
              <a:buSzPts val="1600"/>
              <a:buNone/>
              <a:defRPr sz="2133"/>
            </a:lvl2pPr>
            <a:lvl3pPr lvl="2" rtl="0">
              <a:spcBef>
                <a:spcPts val="0"/>
              </a:spcBef>
              <a:spcAft>
                <a:spcPts val="0"/>
              </a:spcAft>
              <a:buSzPts val="1600"/>
              <a:buNone/>
              <a:defRPr sz="2133"/>
            </a:lvl3pPr>
            <a:lvl4pPr lvl="3" rtl="0">
              <a:spcBef>
                <a:spcPts val="0"/>
              </a:spcBef>
              <a:spcAft>
                <a:spcPts val="0"/>
              </a:spcAft>
              <a:buSzPts val="1600"/>
              <a:buNone/>
              <a:defRPr sz="2133"/>
            </a:lvl4pPr>
            <a:lvl5pPr lvl="4" rtl="0">
              <a:spcBef>
                <a:spcPts val="0"/>
              </a:spcBef>
              <a:spcAft>
                <a:spcPts val="0"/>
              </a:spcAft>
              <a:buSzPts val="1600"/>
              <a:buNone/>
              <a:defRPr sz="2133"/>
            </a:lvl5pPr>
            <a:lvl6pPr lvl="5" rtl="0">
              <a:spcBef>
                <a:spcPts val="0"/>
              </a:spcBef>
              <a:spcAft>
                <a:spcPts val="0"/>
              </a:spcAft>
              <a:buSzPts val="1600"/>
              <a:buNone/>
              <a:defRPr sz="2133"/>
            </a:lvl6pPr>
            <a:lvl7pPr lvl="6" rtl="0">
              <a:spcBef>
                <a:spcPts val="0"/>
              </a:spcBef>
              <a:spcAft>
                <a:spcPts val="0"/>
              </a:spcAft>
              <a:buSzPts val="1600"/>
              <a:buNone/>
              <a:defRPr sz="2133"/>
            </a:lvl7pPr>
            <a:lvl8pPr lvl="7" rtl="0">
              <a:spcBef>
                <a:spcPts val="0"/>
              </a:spcBef>
              <a:spcAft>
                <a:spcPts val="0"/>
              </a:spcAft>
              <a:buSzPts val="1600"/>
              <a:buNone/>
              <a:defRPr sz="2133"/>
            </a:lvl8pPr>
            <a:lvl9pPr lvl="8" rtl="0">
              <a:spcBef>
                <a:spcPts val="0"/>
              </a:spcBef>
              <a:spcAft>
                <a:spcPts val="0"/>
              </a:spcAft>
              <a:buSzPts val="1600"/>
              <a:buNone/>
              <a:defRPr sz="2133"/>
            </a:lvl9pPr>
          </a:lstStyle>
          <a:p>
            <a:endParaRPr/>
          </a:p>
        </p:txBody>
      </p:sp>
      <p:sp>
        <p:nvSpPr>
          <p:cNvPr id="170" name="Google Shape;170;p20"/>
          <p:cNvSpPr txBox="1">
            <a:spLocks noGrp="1"/>
          </p:cNvSpPr>
          <p:nvPr>
            <p:ph type="title" idx="3" hasCustomPrompt="1"/>
          </p:nvPr>
        </p:nvSpPr>
        <p:spPr>
          <a:xfrm>
            <a:off x="1083248" y="3495684"/>
            <a:ext cx="999600" cy="7680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800"/>
              <a:buNone/>
              <a:defRPr/>
            </a:lvl1pPr>
            <a:lvl2pPr lvl="1" algn="ctr" rtl="0">
              <a:spcBef>
                <a:spcPts val="0"/>
              </a:spcBef>
              <a:spcAft>
                <a:spcPts val="0"/>
              </a:spcAft>
              <a:buSzPts val="2800"/>
              <a:buNone/>
              <a:defRPr/>
            </a:lvl2pPr>
            <a:lvl3pPr lvl="2" algn="ctr" rtl="0">
              <a:spcBef>
                <a:spcPts val="0"/>
              </a:spcBef>
              <a:spcAft>
                <a:spcPts val="0"/>
              </a:spcAft>
              <a:buSzPts val="2800"/>
              <a:buNone/>
              <a:defRPr/>
            </a:lvl3pPr>
            <a:lvl4pPr lvl="3" algn="ctr" rtl="0">
              <a:spcBef>
                <a:spcPts val="0"/>
              </a:spcBef>
              <a:spcAft>
                <a:spcPts val="0"/>
              </a:spcAft>
              <a:buSzPts val="2800"/>
              <a:buNone/>
              <a:defRPr/>
            </a:lvl4pPr>
            <a:lvl5pPr lvl="4" algn="ctr" rtl="0">
              <a:spcBef>
                <a:spcPts val="0"/>
              </a:spcBef>
              <a:spcAft>
                <a:spcPts val="0"/>
              </a:spcAft>
              <a:buSzPts val="2800"/>
              <a:buNone/>
              <a:defRPr/>
            </a:lvl5pPr>
            <a:lvl6pPr lvl="5" algn="ctr" rtl="0">
              <a:spcBef>
                <a:spcPts val="0"/>
              </a:spcBef>
              <a:spcAft>
                <a:spcPts val="0"/>
              </a:spcAft>
              <a:buSzPts val="2800"/>
              <a:buNone/>
              <a:defRPr/>
            </a:lvl6pPr>
            <a:lvl7pPr lvl="6" algn="ctr" rtl="0">
              <a:spcBef>
                <a:spcPts val="0"/>
              </a:spcBef>
              <a:spcAft>
                <a:spcPts val="0"/>
              </a:spcAft>
              <a:buSzPts val="2800"/>
              <a:buNone/>
              <a:defRPr/>
            </a:lvl7pPr>
            <a:lvl8pPr lvl="7" algn="ctr" rtl="0">
              <a:spcBef>
                <a:spcPts val="0"/>
              </a:spcBef>
              <a:spcAft>
                <a:spcPts val="0"/>
              </a:spcAft>
              <a:buSzPts val="2800"/>
              <a:buNone/>
              <a:defRPr/>
            </a:lvl8pPr>
            <a:lvl9pPr lvl="8" algn="ctr" rtl="0">
              <a:spcBef>
                <a:spcPts val="0"/>
              </a:spcBef>
              <a:spcAft>
                <a:spcPts val="0"/>
              </a:spcAft>
              <a:buSzPts val="2800"/>
              <a:buNone/>
              <a:defRPr/>
            </a:lvl9pPr>
          </a:lstStyle>
          <a:p>
            <a:r>
              <a:t>xx%</a:t>
            </a:r>
          </a:p>
        </p:txBody>
      </p:sp>
      <p:sp>
        <p:nvSpPr>
          <p:cNvPr id="171" name="Google Shape;171;p20"/>
          <p:cNvSpPr txBox="1">
            <a:spLocks noGrp="1"/>
          </p:cNvSpPr>
          <p:nvPr>
            <p:ph type="subTitle" idx="4"/>
          </p:nvPr>
        </p:nvSpPr>
        <p:spPr>
          <a:xfrm>
            <a:off x="2687567" y="3187904"/>
            <a:ext cx="3230800" cy="597600"/>
          </a:xfrm>
          <a:prstGeom prst="rect">
            <a:avLst/>
          </a:prstGeom>
        </p:spPr>
        <p:txBody>
          <a:bodyPr spcFirstLastPara="1" wrap="square" lIns="91425" tIns="91425" rIns="91425" bIns="91425" anchor="b" anchorCtr="0">
            <a:noAutofit/>
          </a:bodyPr>
          <a:lstStyle>
            <a:lvl1pPr lvl="0" rtl="0">
              <a:spcBef>
                <a:spcPts val="0"/>
              </a:spcBef>
              <a:spcAft>
                <a:spcPts val="0"/>
              </a:spcAft>
              <a:buSzPts val="1800"/>
              <a:buFont typeface="Pangolin"/>
              <a:buNone/>
              <a:defRPr sz="2400" b="1">
                <a:latin typeface="Pangolin"/>
                <a:ea typeface="Pangolin"/>
                <a:cs typeface="Pangolin"/>
                <a:sym typeface="Pangolin"/>
              </a:defRPr>
            </a:lvl1pPr>
            <a:lvl2pPr lvl="1" rtl="0">
              <a:spcBef>
                <a:spcPts val="0"/>
              </a:spcBef>
              <a:spcAft>
                <a:spcPts val="0"/>
              </a:spcAft>
              <a:buSzPts val="1800"/>
              <a:buNone/>
              <a:defRPr sz="2400" b="1"/>
            </a:lvl2pPr>
            <a:lvl3pPr lvl="2" rtl="0">
              <a:spcBef>
                <a:spcPts val="0"/>
              </a:spcBef>
              <a:spcAft>
                <a:spcPts val="0"/>
              </a:spcAft>
              <a:buSzPts val="1800"/>
              <a:buNone/>
              <a:defRPr sz="2400" b="1"/>
            </a:lvl3pPr>
            <a:lvl4pPr lvl="3" rtl="0">
              <a:spcBef>
                <a:spcPts val="0"/>
              </a:spcBef>
              <a:spcAft>
                <a:spcPts val="0"/>
              </a:spcAft>
              <a:buSzPts val="1800"/>
              <a:buNone/>
              <a:defRPr sz="2400" b="1"/>
            </a:lvl4pPr>
            <a:lvl5pPr lvl="4" rtl="0">
              <a:spcBef>
                <a:spcPts val="0"/>
              </a:spcBef>
              <a:spcAft>
                <a:spcPts val="0"/>
              </a:spcAft>
              <a:buSzPts val="1800"/>
              <a:buNone/>
              <a:defRPr sz="2400" b="1"/>
            </a:lvl5pPr>
            <a:lvl6pPr lvl="5" rtl="0">
              <a:spcBef>
                <a:spcPts val="0"/>
              </a:spcBef>
              <a:spcAft>
                <a:spcPts val="0"/>
              </a:spcAft>
              <a:buSzPts val="1800"/>
              <a:buNone/>
              <a:defRPr sz="2400" b="1"/>
            </a:lvl6pPr>
            <a:lvl7pPr lvl="6" rtl="0">
              <a:spcBef>
                <a:spcPts val="0"/>
              </a:spcBef>
              <a:spcAft>
                <a:spcPts val="0"/>
              </a:spcAft>
              <a:buSzPts val="1800"/>
              <a:buNone/>
              <a:defRPr sz="2400" b="1"/>
            </a:lvl7pPr>
            <a:lvl8pPr lvl="7" rtl="0">
              <a:spcBef>
                <a:spcPts val="0"/>
              </a:spcBef>
              <a:spcAft>
                <a:spcPts val="0"/>
              </a:spcAft>
              <a:buSzPts val="1800"/>
              <a:buNone/>
              <a:defRPr sz="2400" b="1"/>
            </a:lvl8pPr>
            <a:lvl9pPr lvl="8" rtl="0">
              <a:spcBef>
                <a:spcPts val="0"/>
              </a:spcBef>
              <a:spcAft>
                <a:spcPts val="0"/>
              </a:spcAft>
              <a:buSzPts val="1800"/>
              <a:buNone/>
              <a:defRPr sz="2400" b="1"/>
            </a:lvl9pPr>
          </a:lstStyle>
          <a:p>
            <a:endParaRPr/>
          </a:p>
        </p:txBody>
      </p:sp>
      <p:sp>
        <p:nvSpPr>
          <p:cNvPr id="172" name="Google Shape;172;p20"/>
          <p:cNvSpPr txBox="1">
            <a:spLocks noGrp="1"/>
          </p:cNvSpPr>
          <p:nvPr>
            <p:ph type="subTitle" idx="5"/>
          </p:nvPr>
        </p:nvSpPr>
        <p:spPr>
          <a:xfrm>
            <a:off x="2687567" y="3660336"/>
            <a:ext cx="3230800" cy="950800"/>
          </a:xfrm>
          <a:prstGeom prst="rect">
            <a:avLst/>
          </a:prstGeom>
        </p:spPr>
        <p:txBody>
          <a:bodyPr spcFirstLastPara="1" wrap="square" lIns="91425" tIns="91425" rIns="91425" bIns="91425" anchor="t" anchorCtr="0">
            <a:noAutofit/>
          </a:bodyPr>
          <a:lstStyle>
            <a:lvl1pPr lvl="0" rtl="0">
              <a:spcBef>
                <a:spcPts val="0"/>
              </a:spcBef>
              <a:spcAft>
                <a:spcPts val="0"/>
              </a:spcAft>
              <a:buSzPts val="1600"/>
              <a:buNone/>
              <a:defRPr sz="2133"/>
            </a:lvl1pPr>
            <a:lvl2pPr lvl="1" rtl="0">
              <a:spcBef>
                <a:spcPts val="0"/>
              </a:spcBef>
              <a:spcAft>
                <a:spcPts val="0"/>
              </a:spcAft>
              <a:buSzPts val="1600"/>
              <a:buNone/>
              <a:defRPr sz="2133"/>
            </a:lvl2pPr>
            <a:lvl3pPr lvl="2" rtl="0">
              <a:spcBef>
                <a:spcPts val="0"/>
              </a:spcBef>
              <a:spcAft>
                <a:spcPts val="0"/>
              </a:spcAft>
              <a:buSzPts val="1600"/>
              <a:buNone/>
              <a:defRPr sz="2133"/>
            </a:lvl3pPr>
            <a:lvl4pPr lvl="3" rtl="0">
              <a:spcBef>
                <a:spcPts val="0"/>
              </a:spcBef>
              <a:spcAft>
                <a:spcPts val="0"/>
              </a:spcAft>
              <a:buSzPts val="1600"/>
              <a:buNone/>
              <a:defRPr sz="2133"/>
            </a:lvl4pPr>
            <a:lvl5pPr lvl="4" rtl="0">
              <a:spcBef>
                <a:spcPts val="0"/>
              </a:spcBef>
              <a:spcAft>
                <a:spcPts val="0"/>
              </a:spcAft>
              <a:buSzPts val="1600"/>
              <a:buNone/>
              <a:defRPr sz="2133"/>
            </a:lvl5pPr>
            <a:lvl6pPr lvl="5" rtl="0">
              <a:spcBef>
                <a:spcPts val="0"/>
              </a:spcBef>
              <a:spcAft>
                <a:spcPts val="0"/>
              </a:spcAft>
              <a:buSzPts val="1600"/>
              <a:buNone/>
              <a:defRPr sz="2133"/>
            </a:lvl6pPr>
            <a:lvl7pPr lvl="6" rtl="0">
              <a:spcBef>
                <a:spcPts val="0"/>
              </a:spcBef>
              <a:spcAft>
                <a:spcPts val="0"/>
              </a:spcAft>
              <a:buSzPts val="1600"/>
              <a:buNone/>
              <a:defRPr sz="2133"/>
            </a:lvl7pPr>
            <a:lvl8pPr lvl="7" rtl="0">
              <a:spcBef>
                <a:spcPts val="0"/>
              </a:spcBef>
              <a:spcAft>
                <a:spcPts val="0"/>
              </a:spcAft>
              <a:buSzPts val="1600"/>
              <a:buNone/>
              <a:defRPr sz="2133"/>
            </a:lvl8pPr>
            <a:lvl9pPr lvl="8" rtl="0">
              <a:spcBef>
                <a:spcPts val="0"/>
              </a:spcBef>
              <a:spcAft>
                <a:spcPts val="0"/>
              </a:spcAft>
              <a:buSzPts val="1600"/>
              <a:buNone/>
              <a:defRPr sz="2133"/>
            </a:lvl9pPr>
          </a:lstStyle>
          <a:p>
            <a:endParaRPr/>
          </a:p>
        </p:txBody>
      </p:sp>
      <p:sp>
        <p:nvSpPr>
          <p:cNvPr id="173" name="Google Shape;173;p20"/>
          <p:cNvSpPr txBox="1">
            <a:spLocks noGrp="1"/>
          </p:cNvSpPr>
          <p:nvPr>
            <p:ph type="title" idx="6" hasCustomPrompt="1"/>
          </p:nvPr>
        </p:nvSpPr>
        <p:spPr>
          <a:xfrm>
            <a:off x="1083248" y="5047917"/>
            <a:ext cx="999600" cy="7680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800"/>
              <a:buNone/>
              <a:defRPr/>
            </a:lvl1pPr>
            <a:lvl2pPr lvl="1" algn="ctr" rtl="0">
              <a:spcBef>
                <a:spcPts val="0"/>
              </a:spcBef>
              <a:spcAft>
                <a:spcPts val="0"/>
              </a:spcAft>
              <a:buSzPts val="2800"/>
              <a:buNone/>
              <a:defRPr/>
            </a:lvl2pPr>
            <a:lvl3pPr lvl="2" algn="ctr" rtl="0">
              <a:spcBef>
                <a:spcPts val="0"/>
              </a:spcBef>
              <a:spcAft>
                <a:spcPts val="0"/>
              </a:spcAft>
              <a:buSzPts val="2800"/>
              <a:buNone/>
              <a:defRPr/>
            </a:lvl3pPr>
            <a:lvl4pPr lvl="3" algn="ctr" rtl="0">
              <a:spcBef>
                <a:spcPts val="0"/>
              </a:spcBef>
              <a:spcAft>
                <a:spcPts val="0"/>
              </a:spcAft>
              <a:buSzPts val="2800"/>
              <a:buNone/>
              <a:defRPr/>
            </a:lvl4pPr>
            <a:lvl5pPr lvl="4" algn="ctr" rtl="0">
              <a:spcBef>
                <a:spcPts val="0"/>
              </a:spcBef>
              <a:spcAft>
                <a:spcPts val="0"/>
              </a:spcAft>
              <a:buSzPts val="2800"/>
              <a:buNone/>
              <a:defRPr/>
            </a:lvl5pPr>
            <a:lvl6pPr lvl="5" algn="ctr" rtl="0">
              <a:spcBef>
                <a:spcPts val="0"/>
              </a:spcBef>
              <a:spcAft>
                <a:spcPts val="0"/>
              </a:spcAft>
              <a:buSzPts val="2800"/>
              <a:buNone/>
              <a:defRPr/>
            </a:lvl6pPr>
            <a:lvl7pPr lvl="6" algn="ctr" rtl="0">
              <a:spcBef>
                <a:spcPts val="0"/>
              </a:spcBef>
              <a:spcAft>
                <a:spcPts val="0"/>
              </a:spcAft>
              <a:buSzPts val="2800"/>
              <a:buNone/>
              <a:defRPr/>
            </a:lvl7pPr>
            <a:lvl8pPr lvl="7" algn="ctr" rtl="0">
              <a:spcBef>
                <a:spcPts val="0"/>
              </a:spcBef>
              <a:spcAft>
                <a:spcPts val="0"/>
              </a:spcAft>
              <a:buSzPts val="2800"/>
              <a:buNone/>
              <a:defRPr/>
            </a:lvl8pPr>
            <a:lvl9pPr lvl="8" algn="ctr" rtl="0">
              <a:spcBef>
                <a:spcPts val="0"/>
              </a:spcBef>
              <a:spcAft>
                <a:spcPts val="0"/>
              </a:spcAft>
              <a:buSzPts val="2800"/>
              <a:buNone/>
              <a:defRPr/>
            </a:lvl9pPr>
          </a:lstStyle>
          <a:p>
            <a:r>
              <a:t>xx%</a:t>
            </a:r>
          </a:p>
        </p:txBody>
      </p:sp>
      <p:sp>
        <p:nvSpPr>
          <p:cNvPr id="174" name="Google Shape;174;p20"/>
          <p:cNvSpPr txBox="1">
            <a:spLocks noGrp="1"/>
          </p:cNvSpPr>
          <p:nvPr>
            <p:ph type="subTitle" idx="7"/>
          </p:nvPr>
        </p:nvSpPr>
        <p:spPr>
          <a:xfrm>
            <a:off x="2687567" y="4740137"/>
            <a:ext cx="3230800" cy="597600"/>
          </a:xfrm>
          <a:prstGeom prst="rect">
            <a:avLst/>
          </a:prstGeom>
        </p:spPr>
        <p:txBody>
          <a:bodyPr spcFirstLastPara="1" wrap="square" lIns="91425" tIns="91425" rIns="91425" bIns="91425" anchor="b" anchorCtr="0">
            <a:noAutofit/>
          </a:bodyPr>
          <a:lstStyle>
            <a:lvl1pPr lvl="0" rtl="0">
              <a:spcBef>
                <a:spcPts val="0"/>
              </a:spcBef>
              <a:spcAft>
                <a:spcPts val="0"/>
              </a:spcAft>
              <a:buSzPts val="1800"/>
              <a:buFont typeface="Pangolin"/>
              <a:buNone/>
              <a:defRPr sz="2400" b="1">
                <a:latin typeface="Pangolin"/>
                <a:ea typeface="Pangolin"/>
                <a:cs typeface="Pangolin"/>
                <a:sym typeface="Pangolin"/>
              </a:defRPr>
            </a:lvl1pPr>
            <a:lvl2pPr lvl="1" rtl="0">
              <a:spcBef>
                <a:spcPts val="0"/>
              </a:spcBef>
              <a:spcAft>
                <a:spcPts val="0"/>
              </a:spcAft>
              <a:buSzPts val="1800"/>
              <a:buNone/>
              <a:defRPr sz="2400" b="1"/>
            </a:lvl2pPr>
            <a:lvl3pPr lvl="2" rtl="0">
              <a:spcBef>
                <a:spcPts val="0"/>
              </a:spcBef>
              <a:spcAft>
                <a:spcPts val="0"/>
              </a:spcAft>
              <a:buSzPts val="1800"/>
              <a:buNone/>
              <a:defRPr sz="2400" b="1"/>
            </a:lvl3pPr>
            <a:lvl4pPr lvl="3" rtl="0">
              <a:spcBef>
                <a:spcPts val="0"/>
              </a:spcBef>
              <a:spcAft>
                <a:spcPts val="0"/>
              </a:spcAft>
              <a:buSzPts val="1800"/>
              <a:buNone/>
              <a:defRPr sz="2400" b="1"/>
            </a:lvl4pPr>
            <a:lvl5pPr lvl="4" rtl="0">
              <a:spcBef>
                <a:spcPts val="0"/>
              </a:spcBef>
              <a:spcAft>
                <a:spcPts val="0"/>
              </a:spcAft>
              <a:buSzPts val="1800"/>
              <a:buNone/>
              <a:defRPr sz="2400" b="1"/>
            </a:lvl5pPr>
            <a:lvl6pPr lvl="5" rtl="0">
              <a:spcBef>
                <a:spcPts val="0"/>
              </a:spcBef>
              <a:spcAft>
                <a:spcPts val="0"/>
              </a:spcAft>
              <a:buSzPts val="1800"/>
              <a:buNone/>
              <a:defRPr sz="2400" b="1"/>
            </a:lvl6pPr>
            <a:lvl7pPr lvl="6" rtl="0">
              <a:spcBef>
                <a:spcPts val="0"/>
              </a:spcBef>
              <a:spcAft>
                <a:spcPts val="0"/>
              </a:spcAft>
              <a:buSzPts val="1800"/>
              <a:buNone/>
              <a:defRPr sz="2400" b="1"/>
            </a:lvl7pPr>
            <a:lvl8pPr lvl="7" rtl="0">
              <a:spcBef>
                <a:spcPts val="0"/>
              </a:spcBef>
              <a:spcAft>
                <a:spcPts val="0"/>
              </a:spcAft>
              <a:buSzPts val="1800"/>
              <a:buNone/>
              <a:defRPr sz="2400" b="1"/>
            </a:lvl8pPr>
            <a:lvl9pPr lvl="8" rtl="0">
              <a:spcBef>
                <a:spcPts val="0"/>
              </a:spcBef>
              <a:spcAft>
                <a:spcPts val="0"/>
              </a:spcAft>
              <a:buSzPts val="1800"/>
              <a:buNone/>
              <a:defRPr sz="2400" b="1"/>
            </a:lvl9pPr>
          </a:lstStyle>
          <a:p>
            <a:endParaRPr/>
          </a:p>
        </p:txBody>
      </p:sp>
      <p:sp>
        <p:nvSpPr>
          <p:cNvPr id="175" name="Google Shape;175;p20"/>
          <p:cNvSpPr txBox="1">
            <a:spLocks noGrp="1"/>
          </p:cNvSpPr>
          <p:nvPr>
            <p:ph type="subTitle" idx="8"/>
          </p:nvPr>
        </p:nvSpPr>
        <p:spPr>
          <a:xfrm>
            <a:off x="2687567" y="5212569"/>
            <a:ext cx="3230800" cy="950800"/>
          </a:xfrm>
          <a:prstGeom prst="rect">
            <a:avLst/>
          </a:prstGeom>
        </p:spPr>
        <p:txBody>
          <a:bodyPr spcFirstLastPara="1" wrap="square" lIns="91425" tIns="91425" rIns="91425" bIns="91425" anchor="t" anchorCtr="0">
            <a:noAutofit/>
          </a:bodyPr>
          <a:lstStyle>
            <a:lvl1pPr lvl="0" rtl="0">
              <a:spcBef>
                <a:spcPts val="0"/>
              </a:spcBef>
              <a:spcAft>
                <a:spcPts val="0"/>
              </a:spcAft>
              <a:buSzPts val="1600"/>
              <a:buNone/>
              <a:defRPr sz="2133"/>
            </a:lvl1pPr>
            <a:lvl2pPr lvl="1" rtl="0">
              <a:spcBef>
                <a:spcPts val="0"/>
              </a:spcBef>
              <a:spcAft>
                <a:spcPts val="0"/>
              </a:spcAft>
              <a:buSzPts val="1600"/>
              <a:buNone/>
              <a:defRPr sz="2133"/>
            </a:lvl2pPr>
            <a:lvl3pPr lvl="2" rtl="0">
              <a:spcBef>
                <a:spcPts val="0"/>
              </a:spcBef>
              <a:spcAft>
                <a:spcPts val="0"/>
              </a:spcAft>
              <a:buSzPts val="1600"/>
              <a:buNone/>
              <a:defRPr sz="2133"/>
            </a:lvl3pPr>
            <a:lvl4pPr lvl="3" rtl="0">
              <a:spcBef>
                <a:spcPts val="0"/>
              </a:spcBef>
              <a:spcAft>
                <a:spcPts val="0"/>
              </a:spcAft>
              <a:buSzPts val="1600"/>
              <a:buNone/>
              <a:defRPr sz="2133"/>
            </a:lvl4pPr>
            <a:lvl5pPr lvl="4" rtl="0">
              <a:spcBef>
                <a:spcPts val="0"/>
              </a:spcBef>
              <a:spcAft>
                <a:spcPts val="0"/>
              </a:spcAft>
              <a:buSzPts val="1600"/>
              <a:buNone/>
              <a:defRPr sz="2133"/>
            </a:lvl5pPr>
            <a:lvl6pPr lvl="5" rtl="0">
              <a:spcBef>
                <a:spcPts val="0"/>
              </a:spcBef>
              <a:spcAft>
                <a:spcPts val="0"/>
              </a:spcAft>
              <a:buSzPts val="1600"/>
              <a:buNone/>
              <a:defRPr sz="2133"/>
            </a:lvl6pPr>
            <a:lvl7pPr lvl="6" rtl="0">
              <a:spcBef>
                <a:spcPts val="0"/>
              </a:spcBef>
              <a:spcAft>
                <a:spcPts val="0"/>
              </a:spcAft>
              <a:buSzPts val="1600"/>
              <a:buNone/>
              <a:defRPr sz="2133"/>
            </a:lvl7pPr>
            <a:lvl8pPr lvl="7" rtl="0">
              <a:spcBef>
                <a:spcPts val="0"/>
              </a:spcBef>
              <a:spcAft>
                <a:spcPts val="0"/>
              </a:spcAft>
              <a:buSzPts val="1600"/>
              <a:buNone/>
              <a:defRPr sz="2133"/>
            </a:lvl8pPr>
            <a:lvl9pPr lvl="8" rtl="0">
              <a:spcBef>
                <a:spcPts val="0"/>
              </a:spcBef>
              <a:spcAft>
                <a:spcPts val="0"/>
              </a:spcAft>
              <a:buSzPts val="1600"/>
              <a:buNone/>
              <a:defRPr sz="2133"/>
            </a:lvl9pPr>
          </a:lstStyle>
          <a:p>
            <a:endParaRPr/>
          </a:p>
        </p:txBody>
      </p:sp>
      <p:sp>
        <p:nvSpPr>
          <p:cNvPr id="176" name="Google Shape;176;p20"/>
          <p:cNvSpPr txBox="1">
            <a:spLocks noGrp="1"/>
          </p:cNvSpPr>
          <p:nvPr>
            <p:ph type="title" idx="9"/>
          </p:nvPr>
        </p:nvSpPr>
        <p:spPr>
          <a:xfrm>
            <a:off x="950800" y="593367"/>
            <a:ext cx="10290400" cy="763600"/>
          </a:xfrm>
          <a:prstGeom prst="rect">
            <a:avLst/>
          </a:prstGeom>
        </p:spPr>
        <p:txBody>
          <a:bodyPr spcFirstLastPara="1" wrap="square" lIns="91425" tIns="91425" rIns="91425" bIns="91425" anchor="t" anchorCtr="0">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Tree>
    <p:extLst>
      <p:ext uri="{BB962C8B-B14F-4D97-AF65-F5344CB8AC3E}">
        <p14:creationId xmlns:p14="http://schemas.microsoft.com/office/powerpoint/2010/main" val="402388921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9"/>
        <p:cNvGrpSpPr/>
        <p:nvPr/>
      </p:nvGrpSpPr>
      <p:grpSpPr>
        <a:xfrm>
          <a:off x="0" y="0"/>
          <a:ext cx="0" cy="0"/>
          <a:chOff x="0" y="0"/>
          <a:chExt cx="0" cy="0"/>
        </a:xfrm>
      </p:grpSpPr>
      <p:sp>
        <p:nvSpPr>
          <p:cNvPr id="10" name="Google Shape;10;p2"/>
          <p:cNvSpPr/>
          <p:nvPr/>
        </p:nvSpPr>
        <p:spPr>
          <a:xfrm rot="-10664892">
            <a:off x="-256113" y="-219003"/>
            <a:ext cx="12740319" cy="7148876"/>
          </a:xfrm>
          <a:custGeom>
            <a:avLst/>
            <a:gdLst/>
            <a:ahLst/>
            <a:cxnLst/>
            <a:rect l="l" t="t" r="r" b="b"/>
            <a:pathLst>
              <a:path w="44882" h="36450" extrusionOk="0">
                <a:moveTo>
                  <a:pt x="42957" y="712"/>
                </a:moveTo>
                <a:cubicBezTo>
                  <a:pt x="42999" y="816"/>
                  <a:pt x="43041" y="858"/>
                  <a:pt x="43062" y="942"/>
                </a:cubicBezTo>
                <a:cubicBezTo>
                  <a:pt x="43271" y="2323"/>
                  <a:pt x="43522" y="3704"/>
                  <a:pt x="43689" y="5106"/>
                </a:cubicBezTo>
                <a:cubicBezTo>
                  <a:pt x="43794" y="6047"/>
                  <a:pt x="43752" y="6989"/>
                  <a:pt x="43794" y="7951"/>
                </a:cubicBezTo>
                <a:cubicBezTo>
                  <a:pt x="43815" y="8265"/>
                  <a:pt x="43815" y="8600"/>
                  <a:pt x="43919" y="8914"/>
                </a:cubicBezTo>
                <a:cubicBezTo>
                  <a:pt x="44170" y="9646"/>
                  <a:pt x="44233" y="10378"/>
                  <a:pt x="44212" y="11132"/>
                </a:cubicBezTo>
                <a:cubicBezTo>
                  <a:pt x="44170" y="12052"/>
                  <a:pt x="44233" y="12973"/>
                  <a:pt x="44526" y="13852"/>
                </a:cubicBezTo>
                <a:cubicBezTo>
                  <a:pt x="44589" y="14124"/>
                  <a:pt x="44631" y="14438"/>
                  <a:pt x="44631" y="14730"/>
                </a:cubicBezTo>
                <a:lnTo>
                  <a:pt x="44777" y="24837"/>
                </a:lnTo>
                <a:cubicBezTo>
                  <a:pt x="44798" y="27285"/>
                  <a:pt x="44861" y="29691"/>
                  <a:pt x="44882" y="32118"/>
                </a:cubicBezTo>
                <a:cubicBezTo>
                  <a:pt x="44882" y="32432"/>
                  <a:pt x="44840" y="32767"/>
                  <a:pt x="44798" y="33080"/>
                </a:cubicBezTo>
                <a:cubicBezTo>
                  <a:pt x="44756" y="33624"/>
                  <a:pt x="44694" y="34189"/>
                  <a:pt x="44652" y="34859"/>
                </a:cubicBezTo>
                <a:cubicBezTo>
                  <a:pt x="44694" y="34775"/>
                  <a:pt x="44652" y="34838"/>
                  <a:pt x="44631" y="34880"/>
                </a:cubicBezTo>
                <a:cubicBezTo>
                  <a:pt x="44380" y="35382"/>
                  <a:pt x="43940" y="35508"/>
                  <a:pt x="43501" y="35340"/>
                </a:cubicBezTo>
                <a:cubicBezTo>
                  <a:pt x="43020" y="35152"/>
                  <a:pt x="42559" y="35131"/>
                  <a:pt x="42078" y="35173"/>
                </a:cubicBezTo>
                <a:cubicBezTo>
                  <a:pt x="40760" y="35257"/>
                  <a:pt x="39463" y="35047"/>
                  <a:pt x="38207" y="34733"/>
                </a:cubicBezTo>
                <a:cubicBezTo>
                  <a:pt x="37161" y="34817"/>
                  <a:pt x="36157" y="34461"/>
                  <a:pt x="35111" y="34461"/>
                </a:cubicBezTo>
                <a:cubicBezTo>
                  <a:pt x="34190" y="34461"/>
                  <a:pt x="33248" y="34524"/>
                  <a:pt x="32328" y="34420"/>
                </a:cubicBezTo>
                <a:cubicBezTo>
                  <a:pt x="31700" y="34336"/>
                  <a:pt x="31072" y="34294"/>
                  <a:pt x="30424" y="34294"/>
                </a:cubicBezTo>
                <a:cubicBezTo>
                  <a:pt x="29398" y="34315"/>
                  <a:pt x="28373" y="34357"/>
                  <a:pt x="27369" y="34608"/>
                </a:cubicBezTo>
                <a:cubicBezTo>
                  <a:pt x="26888" y="34713"/>
                  <a:pt x="26385" y="34671"/>
                  <a:pt x="25925" y="34713"/>
                </a:cubicBezTo>
                <a:cubicBezTo>
                  <a:pt x="25109" y="34733"/>
                  <a:pt x="24335" y="34733"/>
                  <a:pt x="23519" y="34754"/>
                </a:cubicBezTo>
                <a:cubicBezTo>
                  <a:pt x="23289" y="34754"/>
                  <a:pt x="23079" y="34754"/>
                  <a:pt x="22828" y="34775"/>
                </a:cubicBezTo>
                <a:cubicBezTo>
                  <a:pt x="21615" y="34964"/>
                  <a:pt x="20359" y="35152"/>
                  <a:pt x="19125" y="35340"/>
                </a:cubicBezTo>
                <a:cubicBezTo>
                  <a:pt x="18790" y="35382"/>
                  <a:pt x="18414" y="35445"/>
                  <a:pt x="18079" y="35466"/>
                </a:cubicBezTo>
                <a:cubicBezTo>
                  <a:pt x="17765" y="35508"/>
                  <a:pt x="17430" y="35508"/>
                  <a:pt x="17137" y="35591"/>
                </a:cubicBezTo>
                <a:cubicBezTo>
                  <a:pt x="16237" y="35863"/>
                  <a:pt x="15359" y="35821"/>
                  <a:pt x="14459" y="35863"/>
                </a:cubicBezTo>
                <a:cubicBezTo>
                  <a:pt x="13141" y="35884"/>
                  <a:pt x="11781" y="35905"/>
                  <a:pt x="10442" y="35968"/>
                </a:cubicBezTo>
                <a:cubicBezTo>
                  <a:pt x="10253" y="35968"/>
                  <a:pt x="10044" y="35968"/>
                  <a:pt x="9856" y="36031"/>
                </a:cubicBezTo>
                <a:cubicBezTo>
                  <a:pt x="9270" y="36324"/>
                  <a:pt x="8600" y="36303"/>
                  <a:pt x="7973" y="36324"/>
                </a:cubicBezTo>
                <a:cubicBezTo>
                  <a:pt x="6278" y="36345"/>
                  <a:pt x="4583" y="36407"/>
                  <a:pt x="2888" y="36449"/>
                </a:cubicBezTo>
                <a:lnTo>
                  <a:pt x="2784" y="36449"/>
                </a:lnTo>
                <a:cubicBezTo>
                  <a:pt x="2072" y="36449"/>
                  <a:pt x="1884" y="36324"/>
                  <a:pt x="1863" y="35654"/>
                </a:cubicBezTo>
                <a:cubicBezTo>
                  <a:pt x="1800" y="34713"/>
                  <a:pt x="1800" y="33729"/>
                  <a:pt x="1800" y="32788"/>
                </a:cubicBezTo>
                <a:cubicBezTo>
                  <a:pt x="1800" y="31930"/>
                  <a:pt x="1800" y="31093"/>
                  <a:pt x="1570" y="30256"/>
                </a:cubicBezTo>
                <a:cubicBezTo>
                  <a:pt x="1486" y="29942"/>
                  <a:pt x="1486" y="29607"/>
                  <a:pt x="1486" y="29293"/>
                </a:cubicBezTo>
                <a:cubicBezTo>
                  <a:pt x="1465" y="28645"/>
                  <a:pt x="1465" y="27975"/>
                  <a:pt x="1256" y="27347"/>
                </a:cubicBezTo>
                <a:cubicBezTo>
                  <a:pt x="1152" y="27034"/>
                  <a:pt x="1152" y="26657"/>
                  <a:pt x="1152" y="26280"/>
                </a:cubicBezTo>
                <a:cubicBezTo>
                  <a:pt x="1131" y="23937"/>
                  <a:pt x="1131" y="21572"/>
                  <a:pt x="1110" y="19229"/>
                </a:cubicBezTo>
                <a:cubicBezTo>
                  <a:pt x="1110" y="18915"/>
                  <a:pt x="1089" y="18559"/>
                  <a:pt x="1005" y="18246"/>
                </a:cubicBezTo>
                <a:cubicBezTo>
                  <a:pt x="838" y="17702"/>
                  <a:pt x="817" y="17158"/>
                  <a:pt x="817" y="16614"/>
                </a:cubicBezTo>
                <a:cubicBezTo>
                  <a:pt x="817" y="15484"/>
                  <a:pt x="796" y="14375"/>
                  <a:pt x="775" y="13266"/>
                </a:cubicBezTo>
                <a:cubicBezTo>
                  <a:pt x="775" y="13015"/>
                  <a:pt x="733" y="12805"/>
                  <a:pt x="691" y="12575"/>
                </a:cubicBezTo>
                <a:cubicBezTo>
                  <a:pt x="524" y="11822"/>
                  <a:pt x="398" y="11027"/>
                  <a:pt x="461" y="10253"/>
                </a:cubicBezTo>
                <a:cubicBezTo>
                  <a:pt x="482" y="10064"/>
                  <a:pt x="461" y="9855"/>
                  <a:pt x="398" y="9667"/>
                </a:cubicBezTo>
                <a:cubicBezTo>
                  <a:pt x="1" y="8265"/>
                  <a:pt x="147" y="6821"/>
                  <a:pt x="105" y="5378"/>
                </a:cubicBezTo>
                <a:cubicBezTo>
                  <a:pt x="84" y="4373"/>
                  <a:pt x="84" y="3348"/>
                  <a:pt x="84" y="2344"/>
                </a:cubicBezTo>
                <a:cubicBezTo>
                  <a:pt x="84" y="1549"/>
                  <a:pt x="356" y="1193"/>
                  <a:pt x="1152" y="1151"/>
                </a:cubicBezTo>
                <a:cubicBezTo>
                  <a:pt x="1947" y="1088"/>
                  <a:pt x="2721" y="963"/>
                  <a:pt x="3537" y="1256"/>
                </a:cubicBezTo>
                <a:cubicBezTo>
                  <a:pt x="3934" y="1381"/>
                  <a:pt x="4437" y="1277"/>
                  <a:pt x="4876" y="1277"/>
                </a:cubicBezTo>
                <a:cubicBezTo>
                  <a:pt x="7052" y="1235"/>
                  <a:pt x="9249" y="1151"/>
                  <a:pt x="11404" y="1088"/>
                </a:cubicBezTo>
                <a:cubicBezTo>
                  <a:pt x="13580" y="1025"/>
                  <a:pt x="15777" y="963"/>
                  <a:pt x="17953" y="879"/>
                </a:cubicBezTo>
                <a:cubicBezTo>
                  <a:pt x="18204" y="879"/>
                  <a:pt x="18455" y="816"/>
                  <a:pt x="18706" y="774"/>
                </a:cubicBezTo>
                <a:cubicBezTo>
                  <a:pt x="19209" y="712"/>
                  <a:pt x="19732" y="628"/>
                  <a:pt x="20234" y="544"/>
                </a:cubicBezTo>
                <a:cubicBezTo>
                  <a:pt x="20380" y="523"/>
                  <a:pt x="20548" y="544"/>
                  <a:pt x="20694" y="502"/>
                </a:cubicBezTo>
                <a:cubicBezTo>
                  <a:pt x="22138" y="84"/>
                  <a:pt x="23623" y="189"/>
                  <a:pt x="25088" y="126"/>
                </a:cubicBezTo>
                <a:cubicBezTo>
                  <a:pt x="26406" y="84"/>
                  <a:pt x="27704" y="42"/>
                  <a:pt x="29043" y="21"/>
                </a:cubicBezTo>
                <a:cubicBezTo>
                  <a:pt x="29231" y="21"/>
                  <a:pt x="29440" y="0"/>
                  <a:pt x="29608" y="21"/>
                </a:cubicBezTo>
                <a:cubicBezTo>
                  <a:pt x="31554" y="419"/>
                  <a:pt x="33520" y="105"/>
                  <a:pt x="35445" y="126"/>
                </a:cubicBezTo>
                <a:cubicBezTo>
                  <a:pt x="35927" y="126"/>
                  <a:pt x="36408" y="105"/>
                  <a:pt x="36889" y="105"/>
                </a:cubicBezTo>
                <a:cubicBezTo>
                  <a:pt x="37015" y="105"/>
                  <a:pt x="37182" y="84"/>
                  <a:pt x="37245" y="126"/>
                </a:cubicBezTo>
                <a:cubicBezTo>
                  <a:pt x="37726" y="440"/>
                  <a:pt x="38249" y="314"/>
                  <a:pt x="38751" y="314"/>
                </a:cubicBezTo>
                <a:cubicBezTo>
                  <a:pt x="39191" y="335"/>
                  <a:pt x="39651" y="251"/>
                  <a:pt x="40049" y="523"/>
                </a:cubicBezTo>
                <a:cubicBezTo>
                  <a:pt x="40885" y="523"/>
                  <a:pt x="41701" y="565"/>
                  <a:pt x="42518" y="816"/>
                </a:cubicBezTo>
                <a:cubicBezTo>
                  <a:pt x="42664" y="837"/>
                  <a:pt x="42831" y="753"/>
                  <a:pt x="42957" y="712"/>
                </a:cubicBezTo>
                <a:close/>
                <a:moveTo>
                  <a:pt x="42476" y="1821"/>
                </a:moveTo>
                <a:cubicBezTo>
                  <a:pt x="41618" y="2009"/>
                  <a:pt x="40844" y="1402"/>
                  <a:pt x="39965" y="1590"/>
                </a:cubicBezTo>
                <a:cubicBezTo>
                  <a:pt x="39881" y="1611"/>
                  <a:pt x="39756" y="1590"/>
                  <a:pt x="39672" y="1549"/>
                </a:cubicBezTo>
                <a:cubicBezTo>
                  <a:pt x="39128" y="1256"/>
                  <a:pt x="38563" y="1360"/>
                  <a:pt x="37977" y="1339"/>
                </a:cubicBezTo>
                <a:cubicBezTo>
                  <a:pt x="37726" y="1339"/>
                  <a:pt x="37454" y="1360"/>
                  <a:pt x="37224" y="1256"/>
                </a:cubicBezTo>
                <a:cubicBezTo>
                  <a:pt x="36889" y="1088"/>
                  <a:pt x="36533" y="1088"/>
                  <a:pt x="36199" y="1088"/>
                </a:cubicBezTo>
                <a:cubicBezTo>
                  <a:pt x="35341" y="1130"/>
                  <a:pt x="34483" y="1130"/>
                  <a:pt x="33625" y="1151"/>
                </a:cubicBezTo>
                <a:cubicBezTo>
                  <a:pt x="32286" y="1193"/>
                  <a:pt x="30926" y="1297"/>
                  <a:pt x="29587" y="1005"/>
                </a:cubicBezTo>
                <a:cubicBezTo>
                  <a:pt x="29377" y="963"/>
                  <a:pt x="29147" y="984"/>
                  <a:pt x="28917" y="984"/>
                </a:cubicBezTo>
                <a:cubicBezTo>
                  <a:pt x="27473" y="1005"/>
                  <a:pt x="26030" y="1005"/>
                  <a:pt x="24586" y="1088"/>
                </a:cubicBezTo>
                <a:cubicBezTo>
                  <a:pt x="23310" y="1151"/>
                  <a:pt x="22033" y="1046"/>
                  <a:pt x="20778" y="1444"/>
                </a:cubicBezTo>
                <a:cubicBezTo>
                  <a:pt x="20569" y="1507"/>
                  <a:pt x="20338" y="1465"/>
                  <a:pt x="20087" y="1486"/>
                </a:cubicBezTo>
                <a:cubicBezTo>
                  <a:pt x="19794" y="1507"/>
                  <a:pt x="19522" y="1507"/>
                  <a:pt x="19230" y="1611"/>
                </a:cubicBezTo>
                <a:cubicBezTo>
                  <a:pt x="18434" y="1883"/>
                  <a:pt x="17660" y="1862"/>
                  <a:pt x="16844" y="1883"/>
                </a:cubicBezTo>
                <a:cubicBezTo>
                  <a:pt x="16007" y="1904"/>
                  <a:pt x="15170" y="1904"/>
                  <a:pt x="14354" y="1925"/>
                </a:cubicBezTo>
                <a:cubicBezTo>
                  <a:pt x="10881" y="2009"/>
                  <a:pt x="7387" y="2114"/>
                  <a:pt x="3893" y="2176"/>
                </a:cubicBezTo>
                <a:cubicBezTo>
                  <a:pt x="3579" y="2176"/>
                  <a:pt x="3265" y="2114"/>
                  <a:pt x="2951" y="2009"/>
                </a:cubicBezTo>
                <a:cubicBezTo>
                  <a:pt x="2302" y="1800"/>
                  <a:pt x="1654" y="1862"/>
                  <a:pt x="1005" y="1988"/>
                </a:cubicBezTo>
                <a:cubicBezTo>
                  <a:pt x="963" y="2176"/>
                  <a:pt x="942" y="2302"/>
                  <a:pt x="942" y="2427"/>
                </a:cubicBezTo>
                <a:cubicBezTo>
                  <a:pt x="963" y="4290"/>
                  <a:pt x="1026" y="6173"/>
                  <a:pt x="1047" y="8035"/>
                </a:cubicBezTo>
                <a:cubicBezTo>
                  <a:pt x="1340" y="9207"/>
                  <a:pt x="1319" y="10420"/>
                  <a:pt x="1465" y="11613"/>
                </a:cubicBezTo>
                <a:cubicBezTo>
                  <a:pt x="1570" y="12450"/>
                  <a:pt x="1737" y="13287"/>
                  <a:pt x="1696" y="14145"/>
                </a:cubicBezTo>
                <a:cubicBezTo>
                  <a:pt x="1696" y="14563"/>
                  <a:pt x="1696" y="15002"/>
                  <a:pt x="1737" y="15421"/>
                </a:cubicBezTo>
                <a:cubicBezTo>
                  <a:pt x="1779" y="16363"/>
                  <a:pt x="1675" y="17346"/>
                  <a:pt x="1988" y="18246"/>
                </a:cubicBezTo>
                <a:cubicBezTo>
                  <a:pt x="2072" y="18497"/>
                  <a:pt x="2072" y="18769"/>
                  <a:pt x="2072" y="19041"/>
                </a:cubicBezTo>
                <a:cubicBezTo>
                  <a:pt x="2093" y="21070"/>
                  <a:pt x="2114" y="23079"/>
                  <a:pt x="2177" y="25129"/>
                </a:cubicBezTo>
                <a:cubicBezTo>
                  <a:pt x="2177" y="25820"/>
                  <a:pt x="2156" y="26510"/>
                  <a:pt x="2302" y="27159"/>
                </a:cubicBezTo>
                <a:cubicBezTo>
                  <a:pt x="2470" y="27912"/>
                  <a:pt x="2532" y="28666"/>
                  <a:pt x="2532" y="29398"/>
                </a:cubicBezTo>
                <a:cubicBezTo>
                  <a:pt x="2532" y="29691"/>
                  <a:pt x="2574" y="30005"/>
                  <a:pt x="2679" y="30256"/>
                </a:cubicBezTo>
                <a:cubicBezTo>
                  <a:pt x="2825" y="30737"/>
                  <a:pt x="2888" y="31218"/>
                  <a:pt x="2888" y="31700"/>
                </a:cubicBezTo>
                <a:cubicBezTo>
                  <a:pt x="2888" y="32516"/>
                  <a:pt x="2888" y="33352"/>
                  <a:pt x="2909" y="34148"/>
                </a:cubicBezTo>
                <a:cubicBezTo>
                  <a:pt x="2909" y="34545"/>
                  <a:pt x="2888" y="34943"/>
                  <a:pt x="3035" y="35319"/>
                </a:cubicBezTo>
                <a:cubicBezTo>
                  <a:pt x="3160" y="35319"/>
                  <a:pt x="3307" y="35361"/>
                  <a:pt x="3432" y="35361"/>
                </a:cubicBezTo>
                <a:cubicBezTo>
                  <a:pt x="5001" y="35319"/>
                  <a:pt x="6571" y="35298"/>
                  <a:pt x="8140" y="35236"/>
                </a:cubicBezTo>
                <a:cubicBezTo>
                  <a:pt x="8579" y="35194"/>
                  <a:pt x="9019" y="35089"/>
                  <a:pt x="9479" y="35005"/>
                </a:cubicBezTo>
                <a:cubicBezTo>
                  <a:pt x="9730" y="34964"/>
                  <a:pt x="9960" y="34880"/>
                  <a:pt x="10232" y="34880"/>
                </a:cubicBezTo>
                <a:cubicBezTo>
                  <a:pt x="12053" y="34838"/>
                  <a:pt x="13894" y="34796"/>
                  <a:pt x="15693" y="34754"/>
                </a:cubicBezTo>
                <a:cubicBezTo>
                  <a:pt x="15924" y="34754"/>
                  <a:pt x="16175" y="34754"/>
                  <a:pt x="16342" y="34671"/>
                </a:cubicBezTo>
                <a:cubicBezTo>
                  <a:pt x="17012" y="34441"/>
                  <a:pt x="17681" y="34461"/>
                  <a:pt x="18330" y="34357"/>
                </a:cubicBezTo>
                <a:cubicBezTo>
                  <a:pt x="19355" y="34210"/>
                  <a:pt x="20380" y="34106"/>
                  <a:pt x="21364" y="33938"/>
                </a:cubicBezTo>
                <a:cubicBezTo>
                  <a:pt x="22138" y="33813"/>
                  <a:pt x="22891" y="33645"/>
                  <a:pt x="23644" y="33687"/>
                </a:cubicBezTo>
                <a:cubicBezTo>
                  <a:pt x="24084" y="33687"/>
                  <a:pt x="24544" y="33687"/>
                  <a:pt x="24984" y="33645"/>
                </a:cubicBezTo>
                <a:cubicBezTo>
                  <a:pt x="26113" y="33604"/>
                  <a:pt x="27243" y="33708"/>
                  <a:pt x="28331" y="33311"/>
                </a:cubicBezTo>
                <a:cubicBezTo>
                  <a:pt x="28499" y="33269"/>
                  <a:pt x="28645" y="33269"/>
                  <a:pt x="28813" y="33269"/>
                </a:cubicBezTo>
                <a:cubicBezTo>
                  <a:pt x="29712" y="33227"/>
                  <a:pt x="30654" y="33185"/>
                  <a:pt x="31595" y="33185"/>
                </a:cubicBezTo>
                <a:cubicBezTo>
                  <a:pt x="31909" y="33185"/>
                  <a:pt x="32223" y="33227"/>
                  <a:pt x="32537" y="33332"/>
                </a:cubicBezTo>
                <a:cubicBezTo>
                  <a:pt x="32997" y="33499"/>
                  <a:pt x="33416" y="33499"/>
                  <a:pt x="33876" y="33478"/>
                </a:cubicBezTo>
                <a:cubicBezTo>
                  <a:pt x="34587" y="33415"/>
                  <a:pt x="35299" y="33394"/>
                  <a:pt x="35989" y="33373"/>
                </a:cubicBezTo>
                <a:cubicBezTo>
                  <a:pt x="36157" y="33373"/>
                  <a:pt x="36345" y="33373"/>
                  <a:pt x="36471" y="33436"/>
                </a:cubicBezTo>
                <a:cubicBezTo>
                  <a:pt x="36889" y="33666"/>
                  <a:pt x="37328" y="33624"/>
                  <a:pt x="37768" y="33624"/>
                </a:cubicBezTo>
                <a:cubicBezTo>
                  <a:pt x="38019" y="33624"/>
                  <a:pt x="38249" y="33583"/>
                  <a:pt x="38437" y="33666"/>
                </a:cubicBezTo>
                <a:cubicBezTo>
                  <a:pt x="39086" y="33938"/>
                  <a:pt x="39818" y="33834"/>
                  <a:pt x="40488" y="34043"/>
                </a:cubicBezTo>
                <a:cubicBezTo>
                  <a:pt x="40739" y="34127"/>
                  <a:pt x="40990" y="34127"/>
                  <a:pt x="41262" y="34127"/>
                </a:cubicBezTo>
                <a:cubicBezTo>
                  <a:pt x="42099" y="34127"/>
                  <a:pt x="42957" y="34106"/>
                  <a:pt x="43794" y="34085"/>
                </a:cubicBezTo>
                <a:cubicBezTo>
                  <a:pt x="43731" y="33729"/>
                  <a:pt x="43689" y="33415"/>
                  <a:pt x="43689" y="33101"/>
                </a:cubicBezTo>
                <a:cubicBezTo>
                  <a:pt x="43668" y="32306"/>
                  <a:pt x="43689" y="31469"/>
                  <a:pt x="43689" y="30653"/>
                </a:cubicBezTo>
                <a:lnTo>
                  <a:pt x="43606" y="22891"/>
                </a:lnTo>
                <a:cubicBezTo>
                  <a:pt x="43585" y="20317"/>
                  <a:pt x="43564" y="17785"/>
                  <a:pt x="43564" y="15212"/>
                </a:cubicBezTo>
                <a:cubicBezTo>
                  <a:pt x="43564" y="14626"/>
                  <a:pt x="43501" y="14040"/>
                  <a:pt x="43375" y="13475"/>
                </a:cubicBezTo>
                <a:cubicBezTo>
                  <a:pt x="43292" y="13119"/>
                  <a:pt x="43208" y="12764"/>
                  <a:pt x="43208" y="12429"/>
                </a:cubicBezTo>
                <a:cubicBezTo>
                  <a:pt x="43187" y="11801"/>
                  <a:pt x="43250" y="11173"/>
                  <a:pt x="43208" y="10567"/>
                </a:cubicBezTo>
                <a:cubicBezTo>
                  <a:pt x="43208" y="10253"/>
                  <a:pt x="43208" y="9876"/>
                  <a:pt x="43103" y="9604"/>
                </a:cubicBezTo>
                <a:cubicBezTo>
                  <a:pt x="42894" y="8976"/>
                  <a:pt x="42831" y="8349"/>
                  <a:pt x="42873" y="7658"/>
                </a:cubicBezTo>
                <a:cubicBezTo>
                  <a:pt x="42894" y="7240"/>
                  <a:pt x="42894" y="6800"/>
                  <a:pt x="42894" y="6382"/>
                </a:cubicBezTo>
                <a:cubicBezTo>
                  <a:pt x="42894" y="5733"/>
                  <a:pt x="42894" y="5064"/>
                  <a:pt x="42852" y="4415"/>
                </a:cubicBezTo>
                <a:cubicBezTo>
                  <a:pt x="42748" y="3599"/>
                  <a:pt x="42622" y="2825"/>
                  <a:pt x="42476" y="1821"/>
                </a:cubicBezTo>
                <a:close/>
              </a:path>
            </a:pathLst>
          </a:custGeom>
          <a:solidFill>
            <a:schemeClr val="accent5"/>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1" name="Google Shape;11;p2"/>
          <p:cNvSpPr txBox="1">
            <a:spLocks noGrp="1"/>
          </p:cNvSpPr>
          <p:nvPr>
            <p:ph type="ctrTitle"/>
          </p:nvPr>
        </p:nvSpPr>
        <p:spPr>
          <a:xfrm>
            <a:off x="1650999" y="1344717"/>
            <a:ext cx="8890000" cy="2736800"/>
          </a:xfrm>
          <a:prstGeom prst="rect">
            <a:avLst/>
          </a:prstGeom>
        </p:spPr>
        <p:txBody>
          <a:bodyPr spcFirstLastPara="1" wrap="square" lIns="91425" tIns="91425" rIns="91425" bIns="91425" anchor="b" anchorCtr="0">
            <a:noAutofit/>
          </a:bodyPr>
          <a:lstStyle>
            <a:lvl1pPr lvl="0" algn="ctr">
              <a:lnSpc>
                <a:spcPct val="80000"/>
              </a:lnSpc>
              <a:spcBef>
                <a:spcPts val="0"/>
              </a:spcBef>
              <a:spcAft>
                <a:spcPts val="0"/>
              </a:spcAft>
              <a:buSzPts val="5200"/>
              <a:buNone/>
              <a:defRPr sz="10000"/>
            </a:lvl1pPr>
            <a:lvl2pPr lvl="1" algn="ctr">
              <a:spcBef>
                <a:spcPts val="0"/>
              </a:spcBef>
              <a:spcAft>
                <a:spcPts val="0"/>
              </a:spcAft>
              <a:buSzPts val="5200"/>
              <a:buNone/>
              <a:defRPr sz="6933"/>
            </a:lvl2pPr>
            <a:lvl3pPr lvl="2" algn="ctr">
              <a:spcBef>
                <a:spcPts val="0"/>
              </a:spcBef>
              <a:spcAft>
                <a:spcPts val="0"/>
              </a:spcAft>
              <a:buSzPts val="5200"/>
              <a:buNone/>
              <a:defRPr sz="6933"/>
            </a:lvl3pPr>
            <a:lvl4pPr lvl="3" algn="ctr">
              <a:spcBef>
                <a:spcPts val="0"/>
              </a:spcBef>
              <a:spcAft>
                <a:spcPts val="0"/>
              </a:spcAft>
              <a:buSzPts val="5200"/>
              <a:buNone/>
              <a:defRPr sz="6933"/>
            </a:lvl4pPr>
            <a:lvl5pPr lvl="4" algn="ctr">
              <a:spcBef>
                <a:spcPts val="0"/>
              </a:spcBef>
              <a:spcAft>
                <a:spcPts val="0"/>
              </a:spcAft>
              <a:buSzPts val="5200"/>
              <a:buNone/>
              <a:defRPr sz="6933"/>
            </a:lvl5pPr>
            <a:lvl6pPr lvl="5" algn="ctr">
              <a:spcBef>
                <a:spcPts val="0"/>
              </a:spcBef>
              <a:spcAft>
                <a:spcPts val="0"/>
              </a:spcAft>
              <a:buSzPts val="5200"/>
              <a:buNone/>
              <a:defRPr sz="6933"/>
            </a:lvl6pPr>
            <a:lvl7pPr lvl="6" algn="ctr">
              <a:spcBef>
                <a:spcPts val="0"/>
              </a:spcBef>
              <a:spcAft>
                <a:spcPts val="0"/>
              </a:spcAft>
              <a:buSzPts val="5200"/>
              <a:buNone/>
              <a:defRPr sz="6933"/>
            </a:lvl7pPr>
            <a:lvl8pPr lvl="7" algn="ctr">
              <a:spcBef>
                <a:spcPts val="0"/>
              </a:spcBef>
              <a:spcAft>
                <a:spcPts val="0"/>
              </a:spcAft>
              <a:buSzPts val="5200"/>
              <a:buNone/>
              <a:defRPr sz="6933"/>
            </a:lvl8pPr>
            <a:lvl9pPr lvl="8" algn="ctr">
              <a:spcBef>
                <a:spcPts val="0"/>
              </a:spcBef>
              <a:spcAft>
                <a:spcPts val="0"/>
              </a:spcAft>
              <a:buSzPts val="5200"/>
              <a:buNone/>
              <a:defRPr sz="6933"/>
            </a:lvl9pPr>
          </a:lstStyle>
          <a:p>
            <a:endParaRPr/>
          </a:p>
        </p:txBody>
      </p:sp>
      <p:sp>
        <p:nvSpPr>
          <p:cNvPr id="12" name="Google Shape;12;p2"/>
          <p:cNvSpPr txBox="1">
            <a:spLocks noGrp="1"/>
          </p:cNvSpPr>
          <p:nvPr>
            <p:ph type="subTitle" idx="1"/>
          </p:nvPr>
        </p:nvSpPr>
        <p:spPr>
          <a:xfrm>
            <a:off x="4267200" y="4319667"/>
            <a:ext cx="3657600" cy="11936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SzPts val="2800"/>
              <a:buNone/>
              <a:defRPr sz="2933"/>
            </a:lvl1pPr>
            <a:lvl2pPr lvl="1" algn="ctr">
              <a:lnSpc>
                <a:spcPct val="100000"/>
              </a:lnSpc>
              <a:spcBef>
                <a:spcPts val="0"/>
              </a:spcBef>
              <a:spcAft>
                <a:spcPts val="0"/>
              </a:spcAft>
              <a:buSzPts val="2800"/>
              <a:buNone/>
              <a:defRPr sz="3733"/>
            </a:lvl2pPr>
            <a:lvl3pPr lvl="2" algn="ctr">
              <a:lnSpc>
                <a:spcPct val="100000"/>
              </a:lnSpc>
              <a:spcBef>
                <a:spcPts val="0"/>
              </a:spcBef>
              <a:spcAft>
                <a:spcPts val="0"/>
              </a:spcAft>
              <a:buSzPts val="2800"/>
              <a:buNone/>
              <a:defRPr sz="3733"/>
            </a:lvl3pPr>
            <a:lvl4pPr lvl="3" algn="ctr">
              <a:lnSpc>
                <a:spcPct val="100000"/>
              </a:lnSpc>
              <a:spcBef>
                <a:spcPts val="0"/>
              </a:spcBef>
              <a:spcAft>
                <a:spcPts val="0"/>
              </a:spcAft>
              <a:buSzPts val="2800"/>
              <a:buNone/>
              <a:defRPr sz="3733"/>
            </a:lvl4pPr>
            <a:lvl5pPr lvl="4" algn="ctr">
              <a:lnSpc>
                <a:spcPct val="100000"/>
              </a:lnSpc>
              <a:spcBef>
                <a:spcPts val="0"/>
              </a:spcBef>
              <a:spcAft>
                <a:spcPts val="0"/>
              </a:spcAft>
              <a:buSzPts val="2800"/>
              <a:buNone/>
              <a:defRPr sz="3733"/>
            </a:lvl5pPr>
            <a:lvl6pPr lvl="5" algn="ctr">
              <a:lnSpc>
                <a:spcPct val="100000"/>
              </a:lnSpc>
              <a:spcBef>
                <a:spcPts val="0"/>
              </a:spcBef>
              <a:spcAft>
                <a:spcPts val="0"/>
              </a:spcAft>
              <a:buSzPts val="2800"/>
              <a:buNone/>
              <a:defRPr sz="3733"/>
            </a:lvl6pPr>
            <a:lvl7pPr lvl="6" algn="ctr">
              <a:lnSpc>
                <a:spcPct val="100000"/>
              </a:lnSpc>
              <a:spcBef>
                <a:spcPts val="0"/>
              </a:spcBef>
              <a:spcAft>
                <a:spcPts val="0"/>
              </a:spcAft>
              <a:buSzPts val="2800"/>
              <a:buNone/>
              <a:defRPr sz="3733"/>
            </a:lvl7pPr>
            <a:lvl8pPr lvl="7" algn="ctr">
              <a:lnSpc>
                <a:spcPct val="100000"/>
              </a:lnSpc>
              <a:spcBef>
                <a:spcPts val="0"/>
              </a:spcBef>
              <a:spcAft>
                <a:spcPts val="0"/>
              </a:spcAft>
              <a:buSzPts val="2800"/>
              <a:buNone/>
              <a:defRPr sz="3733"/>
            </a:lvl8pPr>
            <a:lvl9pPr lvl="8" algn="ctr">
              <a:lnSpc>
                <a:spcPct val="100000"/>
              </a:lnSpc>
              <a:spcBef>
                <a:spcPts val="0"/>
              </a:spcBef>
              <a:spcAft>
                <a:spcPts val="0"/>
              </a:spcAft>
              <a:buSzPts val="2800"/>
              <a:buNone/>
              <a:defRPr sz="3733"/>
            </a:lvl9pPr>
          </a:lstStyle>
          <a:p>
            <a:endParaRPr/>
          </a:p>
        </p:txBody>
      </p:sp>
    </p:spTree>
    <p:extLst>
      <p:ext uri="{BB962C8B-B14F-4D97-AF65-F5344CB8AC3E}">
        <p14:creationId xmlns:p14="http://schemas.microsoft.com/office/powerpoint/2010/main" val="67218369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2135200" y="3247533"/>
            <a:ext cx="7921600" cy="1122400"/>
          </a:xfrm>
          <a:prstGeom prst="rect">
            <a:avLst/>
          </a:prstGeom>
        </p:spPr>
        <p:txBody>
          <a:bodyPr spcFirstLastPara="1" wrap="square" lIns="91425" tIns="91425" rIns="91425" bIns="91425" anchor="ctr" anchorCtr="0">
            <a:noAutofit/>
          </a:bodyPr>
          <a:lstStyle>
            <a:lvl1pPr lvl="0" algn="ctr">
              <a:spcBef>
                <a:spcPts val="0"/>
              </a:spcBef>
              <a:spcAft>
                <a:spcPts val="0"/>
              </a:spcAft>
              <a:buClr>
                <a:schemeClr val="accent3"/>
              </a:buClr>
              <a:buSzPts val="3600"/>
              <a:buNone/>
              <a:defRPr sz="6000">
                <a:solidFill>
                  <a:schemeClr val="accent3"/>
                </a:solidFill>
              </a:defRPr>
            </a:lvl1pPr>
            <a:lvl2pPr lvl="1" algn="ctr">
              <a:spcBef>
                <a:spcPts val="0"/>
              </a:spcBef>
              <a:spcAft>
                <a:spcPts val="0"/>
              </a:spcAft>
              <a:buClr>
                <a:schemeClr val="accent3"/>
              </a:buClr>
              <a:buSzPts val="3600"/>
              <a:buNone/>
              <a:defRPr sz="4800">
                <a:solidFill>
                  <a:schemeClr val="accent3"/>
                </a:solidFill>
              </a:defRPr>
            </a:lvl2pPr>
            <a:lvl3pPr lvl="2" algn="ctr">
              <a:spcBef>
                <a:spcPts val="0"/>
              </a:spcBef>
              <a:spcAft>
                <a:spcPts val="0"/>
              </a:spcAft>
              <a:buClr>
                <a:schemeClr val="accent3"/>
              </a:buClr>
              <a:buSzPts val="3600"/>
              <a:buNone/>
              <a:defRPr sz="4800">
                <a:solidFill>
                  <a:schemeClr val="accent3"/>
                </a:solidFill>
              </a:defRPr>
            </a:lvl3pPr>
            <a:lvl4pPr lvl="3" algn="ctr">
              <a:spcBef>
                <a:spcPts val="0"/>
              </a:spcBef>
              <a:spcAft>
                <a:spcPts val="0"/>
              </a:spcAft>
              <a:buClr>
                <a:schemeClr val="accent3"/>
              </a:buClr>
              <a:buSzPts val="3600"/>
              <a:buNone/>
              <a:defRPr sz="4800">
                <a:solidFill>
                  <a:schemeClr val="accent3"/>
                </a:solidFill>
              </a:defRPr>
            </a:lvl4pPr>
            <a:lvl5pPr lvl="4" algn="ctr">
              <a:spcBef>
                <a:spcPts val="0"/>
              </a:spcBef>
              <a:spcAft>
                <a:spcPts val="0"/>
              </a:spcAft>
              <a:buClr>
                <a:schemeClr val="accent3"/>
              </a:buClr>
              <a:buSzPts val="3600"/>
              <a:buNone/>
              <a:defRPr sz="4800">
                <a:solidFill>
                  <a:schemeClr val="accent3"/>
                </a:solidFill>
              </a:defRPr>
            </a:lvl5pPr>
            <a:lvl6pPr lvl="5" algn="ctr">
              <a:spcBef>
                <a:spcPts val="0"/>
              </a:spcBef>
              <a:spcAft>
                <a:spcPts val="0"/>
              </a:spcAft>
              <a:buClr>
                <a:schemeClr val="accent3"/>
              </a:buClr>
              <a:buSzPts val="3600"/>
              <a:buNone/>
              <a:defRPr sz="4800">
                <a:solidFill>
                  <a:schemeClr val="accent3"/>
                </a:solidFill>
              </a:defRPr>
            </a:lvl6pPr>
            <a:lvl7pPr lvl="6" algn="ctr">
              <a:spcBef>
                <a:spcPts val="0"/>
              </a:spcBef>
              <a:spcAft>
                <a:spcPts val="0"/>
              </a:spcAft>
              <a:buClr>
                <a:schemeClr val="accent3"/>
              </a:buClr>
              <a:buSzPts val="3600"/>
              <a:buNone/>
              <a:defRPr sz="4800">
                <a:solidFill>
                  <a:schemeClr val="accent3"/>
                </a:solidFill>
              </a:defRPr>
            </a:lvl7pPr>
            <a:lvl8pPr lvl="7" algn="ctr">
              <a:spcBef>
                <a:spcPts val="0"/>
              </a:spcBef>
              <a:spcAft>
                <a:spcPts val="0"/>
              </a:spcAft>
              <a:buClr>
                <a:schemeClr val="accent3"/>
              </a:buClr>
              <a:buSzPts val="3600"/>
              <a:buNone/>
              <a:defRPr sz="4800">
                <a:solidFill>
                  <a:schemeClr val="accent3"/>
                </a:solidFill>
              </a:defRPr>
            </a:lvl8pPr>
            <a:lvl9pPr lvl="8" algn="ctr">
              <a:spcBef>
                <a:spcPts val="0"/>
              </a:spcBef>
              <a:spcAft>
                <a:spcPts val="0"/>
              </a:spcAft>
              <a:buClr>
                <a:schemeClr val="accent3"/>
              </a:buClr>
              <a:buSzPts val="3600"/>
              <a:buNone/>
              <a:defRPr sz="4800">
                <a:solidFill>
                  <a:schemeClr val="accent3"/>
                </a:solidFill>
              </a:defRPr>
            </a:lvl9pPr>
          </a:lstStyle>
          <a:p>
            <a:endParaRPr/>
          </a:p>
        </p:txBody>
      </p:sp>
      <p:sp>
        <p:nvSpPr>
          <p:cNvPr id="15" name="Google Shape;15;p3"/>
          <p:cNvSpPr txBox="1">
            <a:spLocks noGrp="1"/>
          </p:cNvSpPr>
          <p:nvPr>
            <p:ph type="subTitle" idx="1"/>
          </p:nvPr>
        </p:nvSpPr>
        <p:spPr>
          <a:xfrm>
            <a:off x="3175200" y="4211333"/>
            <a:ext cx="5841600" cy="5792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2133"/>
            </a:lvl1pPr>
            <a:lvl2pPr lvl="1" algn="ctr" rtl="0">
              <a:spcBef>
                <a:spcPts val="2133"/>
              </a:spcBef>
              <a:spcAft>
                <a:spcPts val="0"/>
              </a:spcAft>
              <a:buSzPts val="1400"/>
              <a:buNone/>
              <a:defRPr/>
            </a:lvl2pPr>
            <a:lvl3pPr lvl="2" algn="ctr" rtl="0">
              <a:spcBef>
                <a:spcPts val="2133"/>
              </a:spcBef>
              <a:spcAft>
                <a:spcPts val="0"/>
              </a:spcAft>
              <a:buSzPts val="1400"/>
              <a:buNone/>
              <a:defRPr/>
            </a:lvl3pPr>
            <a:lvl4pPr lvl="3" algn="ctr" rtl="0">
              <a:spcBef>
                <a:spcPts val="2133"/>
              </a:spcBef>
              <a:spcAft>
                <a:spcPts val="0"/>
              </a:spcAft>
              <a:buSzPts val="1400"/>
              <a:buNone/>
              <a:defRPr/>
            </a:lvl4pPr>
            <a:lvl5pPr lvl="4" algn="ctr" rtl="0">
              <a:spcBef>
                <a:spcPts val="2133"/>
              </a:spcBef>
              <a:spcAft>
                <a:spcPts val="0"/>
              </a:spcAft>
              <a:buSzPts val="1400"/>
              <a:buNone/>
              <a:defRPr/>
            </a:lvl5pPr>
            <a:lvl6pPr lvl="5" algn="ctr" rtl="0">
              <a:spcBef>
                <a:spcPts val="2133"/>
              </a:spcBef>
              <a:spcAft>
                <a:spcPts val="0"/>
              </a:spcAft>
              <a:buSzPts val="1400"/>
              <a:buNone/>
              <a:defRPr/>
            </a:lvl6pPr>
            <a:lvl7pPr lvl="6" algn="ctr" rtl="0">
              <a:spcBef>
                <a:spcPts val="2133"/>
              </a:spcBef>
              <a:spcAft>
                <a:spcPts val="0"/>
              </a:spcAft>
              <a:buSzPts val="1400"/>
              <a:buNone/>
              <a:defRPr/>
            </a:lvl7pPr>
            <a:lvl8pPr lvl="7" algn="ctr" rtl="0">
              <a:spcBef>
                <a:spcPts val="2133"/>
              </a:spcBef>
              <a:spcAft>
                <a:spcPts val="0"/>
              </a:spcAft>
              <a:buSzPts val="1400"/>
              <a:buNone/>
              <a:defRPr/>
            </a:lvl8pPr>
            <a:lvl9pPr lvl="8" algn="ctr" rtl="0">
              <a:spcBef>
                <a:spcPts val="2133"/>
              </a:spcBef>
              <a:spcAft>
                <a:spcPts val="2133"/>
              </a:spcAft>
              <a:buSzPts val="1400"/>
              <a:buNone/>
              <a:defRPr/>
            </a:lvl9pPr>
          </a:lstStyle>
          <a:p>
            <a:endParaRPr/>
          </a:p>
        </p:txBody>
      </p:sp>
      <p:sp>
        <p:nvSpPr>
          <p:cNvPr id="16" name="Google Shape;16;p3"/>
          <p:cNvSpPr txBox="1">
            <a:spLocks noGrp="1"/>
          </p:cNvSpPr>
          <p:nvPr>
            <p:ph type="title" idx="2" hasCustomPrompt="1"/>
          </p:nvPr>
        </p:nvSpPr>
        <p:spPr>
          <a:xfrm>
            <a:off x="5243600" y="2061033"/>
            <a:ext cx="1704800" cy="1024000"/>
          </a:xfrm>
          <a:prstGeom prst="rect">
            <a:avLst/>
          </a:prstGeom>
        </p:spPr>
        <p:txBody>
          <a:bodyPr spcFirstLastPara="1" wrap="square" lIns="91425" tIns="91425" rIns="91425" bIns="91425" anchor="ctr" anchorCtr="0">
            <a:noAutofit/>
          </a:bodyPr>
          <a:lstStyle>
            <a:lvl1pPr lvl="0" algn="ctr" rtl="0">
              <a:spcBef>
                <a:spcPts val="0"/>
              </a:spcBef>
              <a:spcAft>
                <a:spcPts val="0"/>
              </a:spcAft>
              <a:buClr>
                <a:schemeClr val="accent4"/>
              </a:buClr>
              <a:buSzPts val="5000"/>
              <a:buNone/>
              <a:defRPr sz="9333">
                <a:solidFill>
                  <a:schemeClr val="accent3"/>
                </a:solidFill>
              </a:defRPr>
            </a:lvl1pPr>
            <a:lvl2pPr lvl="1" algn="ctr" rtl="0">
              <a:spcBef>
                <a:spcPts val="0"/>
              </a:spcBef>
              <a:spcAft>
                <a:spcPts val="0"/>
              </a:spcAft>
              <a:buClr>
                <a:schemeClr val="accent4"/>
              </a:buClr>
              <a:buSzPts val="5000"/>
              <a:buNone/>
              <a:defRPr sz="6667">
                <a:solidFill>
                  <a:schemeClr val="accent4"/>
                </a:solidFill>
              </a:defRPr>
            </a:lvl2pPr>
            <a:lvl3pPr lvl="2" algn="ctr" rtl="0">
              <a:spcBef>
                <a:spcPts val="0"/>
              </a:spcBef>
              <a:spcAft>
                <a:spcPts val="0"/>
              </a:spcAft>
              <a:buClr>
                <a:schemeClr val="accent4"/>
              </a:buClr>
              <a:buSzPts val="5000"/>
              <a:buNone/>
              <a:defRPr sz="6667">
                <a:solidFill>
                  <a:schemeClr val="accent4"/>
                </a:solidFill>
              </a:defRPr>
            </a:lvl3pPr>
            <a:lvl4pPr lvl="3" algn="ctr" rtl="0">
              <a:spcBef>
                <a:spcPts val="0"/>
              </a:spcBef>
              <a:spcAft>
                <a:spcPts val="0"/>
              </a:spcAft>
              <a:buClr>
                <a:schemeClr val="accent4"/>
              </a:buClr>
              <a:buSzPts val="5000"/>
              <a:buNone/>
              <a:defRPr sz="6667">
                <a:solidFill>
                  <a:schemeClr val="accent4"/>
                </a:solidFill>
              </a:defRPr>
            </a:lvl4pPr>
            <a:lvl5pPr lvl="4" algn="ctr" rtl="0">
              <a:spcBef>
                <a:spcPts val="0"/>
              </a:spcBef>
              <a:spcAft>
                <a:spcPts val="0"/>
              </a:spcAft>
              <a:buClr>
                <a:schemeClr val="accent4"/>
              </a:buClr>
              <a:buSzPts val="5000"/>
              <a:buNone/>
              <a:defRPr sz="6667">
                <a:solidFill>
                  <a:schemeClr val="accent4"/>
                </a:solidFill>
              </a:defRPr>
            </a:lvl5pPr>
            <a:lvl6pPr lvl="5" algn="ctr" rtl="0">
              <a:spcBef>
                <a:spcPts val="0"/>
              </a:spcBef>
              <a:spcAft>
                <a:spcPts val="0"/>
              </a:spcAft>
              <a:buClr>
                <a:schemeClr val="accent4"/>
              </a:buClr>
              <a:buSzPts val="5000"/>
              <a:buNone/>
              <a:defRPr sz="6667">
                <a:solidFill>
                  <a:schemeClr val="accent4"/>
                </a:solidFill>
              </a:defRPr>
            </a:lvl6pPr>
            <a:lvl7pPr lvl="6" algn="ctr" rtl="0">
              <a:spcBef>
                <a:spcPts val="0"/>
              </a:spcBef>
              <a:spcAft>
                <a:spcPts val="0"/>
              </a:spcAft>
              <a:buClr>
                <a:schemeClr val="accent4"/>
              </a:buClr>
              <a:buSzPts val="5000"/>
              <a:buNone/>
              <a:defRPr sz="6667">
                <a:solidFill>
                  <a:schemeClr val="accent4"/>
                </a:solidFill>
              </a:defRPr>
            </a:lvl7pPr>
            <a:lvl8pPr lvl="7" algn="ctr" rtl="0">
              <a:spcBef>
                <a:spcPts val="0"/>
              </a:spcBef>
              <a:spcAft>
                <a:spcPts val="0"/>
              </a:spcAft>
              <a:buClr>
                <a:schemeClr val="accent4"/>
              </a:buClr>
              <a:buSzPts val="5000"/>
              <a:buNone/>
              <a:defRPr sz="6667">
                <a:solidFill>
                  <a:schemeClr val="accent4"/>
                </a:solidFill>
              </a:defRPr>
            </a:lvl8pPr>
            <a:lvl9pPr lvl="8" algn="ctr" rtl="0">
              <a:spcBef>
                <a:spcPts val="0"/>
              </a:spcBef>
              <a:spcAft>
                <a:spcPts val="0"/>
              </a:spcAft>
              <a:buClr>
                <a:schemeClr val="accent4"/>
              </a:buClr>
              <a:buSzPts val="5000"/>
              <a:buNone/>
              <a:defRPr sz="6667">
                <a:solidFill>
                  <a:schemeClr val="accent4"/>
                </a:solidFill>
              </a:defRPr>
            </a:lvl9pPr>
          </a:lstStyle>
          <a:p>
            <a:r>
              <a:t>xx%</a:t>
            </a:r>
          </a:p>
        </p:txBody>
      </p:sp>
    </p:spTree>
    <p:extLst>
      <p:ext uri="{BB962C8B-B14F-4D97-AF65-F5344CB8AC3E}">
        <p14:creationId xmlns:p14="http://schemas.microsoft.com/office/powerpoint/2010/main" val="57762587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7"/>
        <p:cNvGrpSpPr/>
        <p:nvPr/>
      </p:nvGrpSpPr>
      <p:grpSpPr>
        <a:xfrm>
          <a:off x="0" y="0"/>
          <a:ext cx="0" cy="0"/>
          <a:chOff x="0" y="0"/>
          <a:chExt cx="0" cy="0"/>
        </a:xfrm>
      </p:grpSpPr>
      <p:sp>
        <p:nvSpPr>
          <p:cNvPr id="18" name="Google Shape;18;p4"/>
          <p:cNvSpPr txBox="1">
            <a:spLocks noGrp="1"/>
          </p:cNvSpPr>
          <p:nvPr>
            <p:ph type="title"/>
          </p:nvPr>
        </p:nvSpPr>
        <p:spPr>
          <a:xfrm>
            <a:off x="960000" y="643572"/>
            <a:ext cx="10272000" cy="763600"/>
          </a:xfrm>
          <a:prstGeom prst="rect">
            <a:avLst/>
          </a:prstGeom>
        </p:spPr>
        <p:txBody>
          <a:bodyPr spcFirstLastPara="1" wrap="square" lIns="91425" tIns="91425" rIns="91425" bIns="91425" anchor="ctr" anchorCtr="0">
            <a:noAutofit/>
          </a:bodyPr>
          <a:lstStyle>
            <a:lvl1pPr lvl="0" algn="ctr">
              <a:spcBef>
                <a:spcPts val="0"/>
              </a:spcBef>
              <a:spcAft>
                <a:spcPts val="0"/>
              </a:spcAft>
              <a:buSzPts val="3500"/>
              <a:buNone/>
              <a:defRPr/>
            </a:lvl1pPr>
            <a:lvl2pPr lvl="1" algn="ctr">
              <a:spcBef>
                <a:spcPts val="0"/>
              </a:spcBef>
              <a:spcAft>
                <a:spcPts val="0"/>
              </a:spcAft>
              <a:buSzPts val="3500"/>
              <a:buNone/>
              <a:defRPr/>
            </a:lvl2pPr>
            <a:lvl3pPr lvl="2" algn="ctr">
              <a:spcBef>
                <a:spcPts val="0"/>
              </a:spcBef>
              <a:spcAft>
                <a:spcPts val="0"/>
              </a:spcAft>
              <a:buSzPts val="3500"/>
              <a:buNone/>
              <a:defRPr/>
            </a:lvl3pPr>
            <a:lvl4pPr lvl="3" algn="ctr">
              <a:spcBef>
                <a:spcPts val="0"/>
              </a:spcBef>
              <a:spcAft>
                <a:spcPts val="0"/>
              </a:spcAft>
              <a:buSzPts val="3500"/>
              <a:buNone/>
              <a:defRPr/>
            </a:lvl4pPr>
            <a:lvl5pPr lvl="4" algn="ctr">
              <a:spcBef>
                <a:spcPts val="0"/>
              </a:spcBef>
              <a:spcAft>
                <a:spcPts val="0"/>
              </a:spcAft>
              <a:buSzPts val="3500"/>
              <a:buNone/>
              <a:defRPr/>
            </a:lvl5pPr>
            <a:lvl6pPr lvl="5" algn="ctr">
              <a:spcBef>
                <a:spcPts val="0"/>
              </a:spcBef>
              <a:spcAft>
                <a:spcPts val="0"/>
              </a:spcAft>
              <a:buSzPts val="3500"/>
              <a:buNone/>
              <a:defRPr/>
            </a:lvl6pPr>
            <a:lvl7pPr lvl="6" algn="ctr">
              <a:spcBef>
                <a:spcPts val="0"/>
              </a:spcBef>
              <a:spcAft>
                <a:spcPts val="0"/>
              </a:spcAft>
              <a:buSzPts val="3500"/>
              <a:buNone/>
              <a:defRPr/>
            </a:lvl7pPr>
            <a:lvl8pPr lvl="7" algn="ctr">
              <a:spcBef>
                <a:spcPts val="0"/>
              </a:spcBef>
              <a:spcAft>
                <a:spcPts val="0"/>
              </a:spcAft>
              <a:buSzPts val="3500"/>
              <a:buNone/>
              <a:defRPr/>
            </a:lvl8pPr>
            <a:lvl9pPr lvl="8" algn="ctr">
              <a:spcBef>
                <a:spcPts val="0"/>
              </a:spcBef>
              <a:spcAft>
                <a:spcPts val="0"/>
              </a:spcAft>
              <a:buSzPts val="3500"/>
              <a:buNone/>
              <a:defRPr/>
            </a:lvl9pPr>
          </a:lstStyle>
          <a:p>
            <a:endParaRPr/>
          </a:p>
        </p:txBody>
      </p:sp>
      <p:sp>
        <p:nvSpPr>
          <p:cNvPr id="19" name="Google Shape;19;p4"/>
          <p:cNvSpPr txBox="1">
            <a:spLocks noGrp="1"/>
          </p:cNvSpPr>
          <p:nvPr>
            <p:ph type="body" idx="1"/>
          </p:nvPr>
        </p:nvSpPr>
        <p:spPr>
          <a:xfrm>
            <a:off x="1328300" y="1714500"/>
            <a:ext cx="9535200" cy="4423200"/>
          </a:xfrm>
          <a:prstGeom prst="rect">
            <a:avLst/>
          </a:prstGeom>
        </p:spPr>
        <p:txBody>
          <a:bodyPr spcFirstLastPara="1" wrap="square" lIns="91425" tIns="91425" rIns="91425" bIns="91425" anchor="ctr" anchorCtr="0">
            <a:noAutofit/>
          </a:bodyPr>
          <a:lstStyle>
            <a:lvl1pPr marL="609585" lvl="0" indent="-406390">
              <a:spcBef>
                <a:spcPts val="0"/>
              </a:spcBef>
              <a:spcAft>
                <a:spcPts val="0"/>
              </a:spcAft>
              <a:buSzPts val="1200"/>
              <a:buAutoNum type="arabicPeriod"/>
              <a:defRPr sz="1733"/>
            </a:lvl1pPr>
            <a:lvl2pPr marL="1219170" lvl="1" indent="-423323">
              <a:spcBef>
                <a:spcPts val="2133"/>
              </a:spcBef>
              <a:spcAft>
                <a:spcPts val="0"/>
              </a:spcAft>
              <a:buSzPts val="1400"/>
              <a:buAutoNum type="alphaLcPeriod"/>
              <a:defRPr/>
            </a:lvl2pPr>
            <a:lvl3pPr marL="1828754" lvl="2" indent="-423323">
              <a:spcBef>
                <a:spcPts val="2133"/>
              </a:spcBef>
              <a:spcAft>
                <a:spcPts val="0"/>
              </a:spcAft>
              <a:buSzPts val="1400"/>
              <a:buAutoNum type="romanLcPeriod"/>
              <a:defRPr/>
            </a:lvl3pPr>
            <a:lvl4pPr marL="2438339" lvl="3" indent="-423323">
              <a:spcBef>
                <a:spcPts val="2133"/>
              </a:spcBef>
              <a:spcAft>
                <a:spcPts val="0"/>
              </a:spcAft>
              <a:buSzPts val="1400"/>
              <a:buAutoNum type="arabicPeriod"/>
              <a:defRPr/>
            </a:lvl4pPr>
            <a:lvl5pPr marL="3047924" lvl="4" indent="-423323">
              <a:spcBef>
                <a:spcPts val="2133"/>
              </a:spcBef>
              <a:spcAft>
                <a:spcPts val="0"/>
              </a:spcAft>
              <a:buSzPts val="1400"/>
              <a:buAutoNum type="alphaLcPeriod"/>
              <a:defRPr/>
            </a:lvl5pPr>
            <a:lvl6pPr marL="3657509" lvl="5" indent="-423323">
              <a:spcBef>
                <a:spcPts val="2133"/>
              </a:spcBef>
              <a:spcAft>
                <a:spcPts val="0"/>
              </a:spcAft>
              <a:buSzPts val="1400"/>
              <a:buAutoNum type="romanLcPeriod"/>
              <a:defRPr/>
            </a:lvl6pPr>
            <a:lvl7pPr marL="4267093" lvl="6" indent="-423323">
              <a:spcBef>
                <a:spcPts val="2133"/>
              </a:spcBef>
              <a:spcAft>
                <a:spcPts val="0"/>
              </a:spcAft>
              <a:buSzPts val="1400"/>
              <a:buAutoNum type="arabicPeriod"/>
              <a:defRPr/>
            </a:lvl7pPr>
            <a:lvl8pPr marL="4876678" lvl="7" indent="-423323">
              <a:spcBef>
                <a:spcPts val="2133"/>
              </a:spcBef>
              <a:spcAft>
                <a:spcPts val="0"/>
              </a:spcAft>
              <a:buSzPts val="1400"/>
              <a:buAutoNum type="alphaLcPeriod"/>
              <a:defRPr/>
            </a:lvl8pPr>
            <a:lvl9pPr marL="5486263" lvl="8" indent="-423323">
              <a:spcBef>
                <a:spcPts val="2133"/>
              </a:spcBef>
              <a:spcAft>
                <a:spcPts val="2133"/>
              </a:spcAft>
              <a:buSzPts val="1400"/>
              <a:buAutoNum type="romanLcPeriod"/>
              <a:defRPr/>
            </a:lvl9pPr>
          </a:lstStyle>
          <a:p>
            <a:endParaRPr/>
          </a:p>
        </p:txBody>
      </p:sp>
    </p:spTree>
    <p:extLst>
      <p:ext uri="{BB962C8B-B14F-4D97-AF65-F5344CB8AC3E}">
        <p14:creationId xmlns:p14="http://schemas.microsoft.com/office/powerpoint/2010/main" val="193767282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and two columns" type="twoColTx">
  <p:cSld name="Title and two 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960133" y="593367"/>
            <a:ext cx="10272000" cy="1514800"/>
          </a:xfrm>
          <a:prstGeom prst="rect">
            <a:avLst/>
          </a:prstGeom>
        </p:spPr>
        <p:txBody>
          <a:bodyPr spcFirstLastPara="1" wrap="square" lIns="91425" tIns="91425" rIns="91425" bIns="91425" anchor="ctr" anchorCtr="0">
            <a:noAutofit/>
          </a:bodyPr>
          <a:lstStyle>
            <a:lvl1pPr lvl="0" algn="ctr" rtl="0">
              <a:lnSpc>
                <a:spcPct val="80000"/>
              </a:lnSpc>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22" name="Google Shape;22;p5"/>
          <p:cNvSpPr txBox="1">
            <a:spLocks noGrp="1"/>
          </p:cNvSpPr>
          <p:nvPr>
            <p:ph type="subTitle" idx="1"/>
          </p:nvPr>
        </p:nvSpPr>
        <p:spPr>
          <a:xfrm>
            <a:off x="1328300" y="2837167"/>
            <a:ext cx="4444400" cy="910400"/>
          </a:xfrm>
          <a:prstGeom prst="rect">
            <a:avLst/>
          </a:prstGeom>
        </p:spPr>
        <p:txBody>
          <a:bodyPr spcFirstLastPara="1" wrap="square" lIns="0" tIns="91425" rIns="0" bIns="91425" anchor="t" anchorCtr="0">
            <a:noAutofit/>
          </a:bodyPr>
          <a:lstStyle>
            <a:lvl1pPr lvl="0" rtl="0">
              <a:lnSpc>
                <a:spcPct val="80000"/>
              </a:lnSpc>
              <a:spcBef>
                <a:spcPts val="0"/>
              </a:spcBef>
              <a:spcAft>
                <a:spcPts val="0"/>
              </a:spcAft>
              <a:buNone/>
              <a:defRPr sz="2667" b="1">
                <a:solidFill>
                  <a:schemeClr val="accent3"/>
                </a:solidFill>
                <a:latin typeface="Patrick Hand SC"/>
                <a:ea typeface="Patrick Hand SC"/>
                <a:cs typeface="Patrick Hand SC"/>
                <a:sym typeface="Patrick Hand SC"/>
              </a:defRPr>
            </a:lvl1pPr>
            <a:lvl2pPr lvl="1" rtl="0">
              <a:lnSpc>
                <a:spcPct val="80000"/>
              </a:lnSpc>
              <a:spcBef>
                <a:spcPts val="2133"/>
              </a:spcBef>
              <a:spcAft>
                <a:spcPts val="0"/>
              </a:spcAft>
              <a:buNone/>
              <a:defRPr sz="2667" b="1">
                <a:solidFill>
                  <a:schemeClr val="accent3"/>
                </a:solidFill>
                <a:latin typeface="Patrick Hand SC"/>
                <a:ea typeface="Patrick Hand SC"/>
                <a:cs typeface="Patrick Hand SC"/>
                <a:sym typeface="Patrick Hand SC"/>
              </a:defRPr>
            </a:lvl2pPr>
            <a:lvl3pPr lvl="2" rtl="0">
              <a:lnSpc>
                <a:spcPct val="80000"/>
              </a:lnSpc>
              <a:spcBef>
                <a:spcPts val="2133"/>
              </a:spcBef>
              <a:spcAft>
                <a:spcPts val="0"/>
              </a:spcAft>
              <a:buNone/>
              <a:defRPr sz="2667" b="1">
                <a:solidFill>
                  <a:schemeClr val="accent3"/>
                </a:solidFill>
                <a:latin typeface="Patrick Hand SC"/>
                <a:ea typeface="Patrick Hand SC"/>
                <a:cs typeface="Patrick Hand SC"/>
                <a:sym typeface="Patrick Hand SC"/>
              </a:defRPr>
            </a:lvl3pPr>
            <a:lvl4pPr lvl="3" rtl="0">
              <a:lnSpc>
                <a:spcPct val="80000"/>
              </a:lnSpc>
              <a:spcBef>
                <a:spcPts val="2133"/>
              </a:spcBef>
              <a:spcAft>
                <a:spcPts val="0"/>
              </a:spcAft>
              <a:buNone/>
              <a:defRPr sz="2667" b="1">
                <a:solidFill>
                  <a:schemeClr val="accent3"/>
                </a:solidFill>
                <a:latin typeface="Patrick Hand SC"/>
                <a:ea typeface="Patrick Hand SC"/>
                <a:cs typeface="Patrick Hand SC"/>
                <a:sym typeface="Patrick Hand SC"/>
              </a:defRPr>
            </a:lvl4pPr>
            <a:lvl5pPr lvl="4" rtl="0">
              <a:lnSpc>
                <a:spcPct val="80000"/>
              </a:lnSpc>
              <a:spcBef>
                <a:spcPts val="2133"/>
              </a:spcBef>
              <a:spcAft>
                <a:spcPts val="0"/>
              </a:spcAft>
              <a:buNone/>
              <a:defRPr sz="2667" b="1">
                <a:solidFill>
                  <a:schemeClr val="accent3"/>
                </a:solidFill>
                <a:latin typeface="Patrick Hand SC"/>
                <a:ea typeface="Patrick Hand SC"/>
                <a:cs typeface="Patrick Hand SC"/>
                <a:sym typeface="Patrick Hand SC"/>
              </a:defRPr>
            </a:lvl5pPr>
            <a:lvl6pPr lvl="5" rtl="0">
              <a:lnSpc>
                <a:spcPct val="80000"/>
              </a:lnSpc>
              <a:spcBef>
                <a:spcPts val="2133"/>
              </a:spcBef>
              <a:spcAft>
                <a:spcPts val="0"/>
              </a:spcAft>
              <a:buNone/>
              <a:defRPr sz="2667" b="1">
                <a:solidFill>
                  <a:schemeClr val="accent3"/>
                </a:solidFill>
                <a:latin typeface="Patrick Hand SC"/>
                <a:ea typeface="Patrick Hand SC"/>
                <a:cs typeface="Patrick Hand SC"/>
                <a:sym typeface="Patrick Hand SC"/>
              </a:defRPr>
            </a:lvl6pPr>
            <a:lvl7pPr lvl="6" rtl="0">
              <a:lnSpc>
                <a:spcPct val="80000"/>
              </a:lnSpc>
              <a:spcBef>
                <a:spcPts val="2133"/>
              </a:spcBef>
              <a:spcAft>
                <a:spcPts val="0"/>
              </a:spcAft>
              <a:buNone/>
              <a:defRPr sz="2667" b="1">
                <a:solidFill>
                  <a:schemeClr val="accent3"/>
                </a:solidFill>
                <a:latin typeface="Patrick Hand SC"/>
                <a:ea typeface="Patrick Hand SC"/>
                <a:cs typeface="Patrick Hand SC"/>
                <a:sym typeface="Patrick Hand SC"/>
              </a:defRPr>
            </a:lvl7pPr>
            <a:lvl8pPr lvl="7" rtl="0">
              <a:lnSpc>
                <a:spcPct val="80000"/>
              </a:lnSpc>
              <a:spcBef>
                <a:spcPts val="2133"/>
              </a:spcBef>
              <a:spcAft>
                <a:spcPts val="0"/>
              </a:spcAft>
              <a:buNone/>
              <a:defRPr sz="2667" b="1">
                <a:solidFill>
                  <a:schemeClr val="accent3"/>
                </a:solidFill>
                <a:latin typeface="Patrick Hand SC"/>
                <a:ea typeface="Patrick Hand SC"/>
                <a:cs typeface="Patrick Hand SC"/>
                <a:sym typeface="Patrick Hand SC"/>
              </a:defRPr>
            </a:lvl8pPr>
            <a:lvl9pPr lvl="8" rtl="0">
              <a:lnSpc>
                <a:spcPct val="80000"/>
              </a:lnSpc>
              <a:spcBef>
                <a:spcPts val="2133"/>
              </a:spcBef>
              <a:spcAft>
                <a:spcPts val="2133"/>
              </a:spcAft>
              <a:buNone/>
              <a:defRPr sz="2667" b="1">
                <a:solidFill>
                  <a:schemeClr val="accent3"/>
                </a:solidFill>
                <a:latin typeface="Patrick Hand SC"/>
                <a:ea typeface="Patrick Hand SC"/>
                <a:cs typeface="Patrick Hand SC"/>
                <a:sym typeface="Patrick Hand SC"/>
              </a:defRPr>
            </a:lvl9pPr>
          </a:lstStyle>
          <a:p>
            <a:endParaRPr/>
          </a:p>
        </p:txBody>
      </p:sp>
      <p:sp>
        <p:nvSpPr>
          <p:cNvPr id="23" name="Google Shape;23;p5"/>
          <p:cNvSpPr txBox="1">
            <a:spLocks noGrp="1"/>
          </p:cNvSpPr>
          <p:nvPr>
            <p:ph type="subTitle" idx="2"/>
          </p:nvPr>
        </p:nvSpPr>
        <p:spPr>
          <a:xfrm>
            <a:off x="1328300" y="3775800"/>
            <a:ext cx="4444400" cy="910400"/>
          </a:xfrm>
          <a:prstGeom prst="rect">
            <a:avLst/>
          </a:prstGeom>
        </p:spPr>
        <p:txBody>
          <a:bodyPr spcFirstLastPara="1" wrap="square" lIns="0" tIns="91425" rIns="0" bIns="91425" anchor="t" anchorCtr="0">
            <a:noAutofit/>
          </a:bodyPr>
          <a:lstStyle>
            <a:lvl1pPr lvl="0" rtl="0">
              <a:spcBef>
                <a:spcPts val="0"/>
              </a:spcBef>
              <a:spcAft>
                <a:spcPts val="0"/>
              </a:spcAft>
              <a:buNone/>
              <a:defRPr sz="1867"/>
            </a:lvl1pPr>
            <a:lvl2pPr lvl="1" rtl="0">
              <a:spcBef>
                <a:spcPts val="2133"/>
              </a:spcBef>
              <a:spcAft>
                <a:spcPts val="0"/>
              </a:spcAft>
              <a:buNone/>
              <a:defRPr sz="1867"/>
            </a:lvl2pPr>
            <a:lvl3pPr lvl="2" rtl="0">
              <a:spcBef>
                <a:spcPts val="2133"/>
              </a:spcBef>
              <a:spcAft>
                <a:spcPts val="0"/>
              </a:spcAft>
              <a:buNone/>
              <a:defRPr sz="1867"/>
            </a:lvl3pPr>
            <a:lvl4pPr lvl="3" rtl="0">
              <a:spcBef>
                <a:spcPts val="2133"/>
              </a:spcBef>
              <a:spcAft>
                <a:spcPts val="0"/>
              </a:spcAft>
              <a:buNone/>
              <a:defRPr sz="1867"/>
            </a:lvl4pPr>
            <a:lvl5pPr lvl="4" rtl="0">
              <a:spcBef>
                <a:spcPts val="2133"/>
              </a:spcBef>
              <a:spcAft>
                <a:spcPts val="0"/>
              </a:spcAft>
              <a:buNone/>
              <a:defRPr sz="1867"/>
            </a:lvl5pPr>
            <a:lvl6pPr lvl="5" rtl="0">
              <a:spcBef>
                <a:spcPts val="2133"/>
              </a:spcBef>
              <a:spcAft>
                <a:spcPts val="0"/>
              </a:spcAft>
              <a:buNone/>
              <a:defRPr sz="1867"/>
            </a:lvl6pPr>
            <a:lvl7pPr lvl="6" rtl="0">
              <a:spcBef>
                <a:spcPts val="2133"/>
              </a:spcBef>
              <a:spcAft>
                <a:spcPts val="0"/>
              </a:spcAft>
              <a:buNone/>
              <a:defRPr sz="1867"/>
            </a:lvl7pPr>
            <a:lvl8pPr lvl="7" rtl="0">
              <a:spcBef>
                <a:spcPts val="2133"/>
              </a:spcBef>
              <a:spcAft>
                <a:spcPts val="0"/>
              </a:spcAft>
              <a:buNone/>
              <a:defRPr sz="1867"/>
            </a:lvl8pPr>
            <a:lvl9pPr lvl="8" rtl="0">
              <a:spcBef>
                <a:spcPts val="2133"/>
              </a:spcBef>
              <a:spcAft>
                <a:spcPts val="2133"/>
              </a:spcAft>
              <a:buNone/>
              <a:defRPr sz="1867"/>
            </a:lvl9pPr>
          </a:lstStyle>
          <a:p>
            <a:endParaRPr/>
          </a:p>
        </p:txBody>
      </p:sp>
      <p:sp>
        <p:nvSpPr>
          <p:cNvPr id="24" name="Google Shape;24;p5"/>
          <p:cNvSpPr txBox="1">
            <a:spLocks noGrp="1"/>
          </p:cNvSpPr>
          <p:nvPr>
            <p:ph type="subTitle" idx="3"/>
          </p:nvPr>
        </p:nvSpPr>
        <p:spPr>
          <a:xfrm>
            <a:off x="6316864" y="2837167"/>
            <a:ext cx="4444400" cy="910400"/>
          </a:xfrm>
          <a:prstGeom prst="rect">
            <a:avLst/>
          </a:prstGeom>
        </p:spPr>
        <p:txBody>
          <a:bodyPr spcFirstLastPara="1" wrap="square" lIns="0" tIns="91425" rIns="0" bIns="91425" anchor="t" anchorCtr="0">
            <a:noAutofit/>
          </a:bodyPr>
          <a:lstStyle>
            <a:lvl1pPr lvl="0" rtl="0">
              <a:lnSpc>
                <a:spcPct val="80000"/>
              </a:lnSpc>
              <a:spcBef>
                <a:spcPts val="0"/>
              </a:spcBef>
              <a:spcAft>
                <a:spcPts val="0"/>
              </a:spcAft>
              <a:buNone/>
              <a:defRPr sz="2667" b="1">
                <a:solidFill>
                  <a:schemeClr val="accent3"/>
                </a:solidFill>
                <a:latin typeface="Patrick Hand SC"/>
                <a:ea typeface="Patrick Hand SC"/>
                <a:cs typeface="Patrick Hand SC"/>
                <a:sym typeface="Patrick Hand SC"/>
              </a:defRPr>
            </a:lvl1pPr>
            <a:lvl2pPr lvl="1" rtl="0">
              <a:lnSpc>
                <a:spcPct val="80000"/>
              </a:lnSpc>
              <a:spcBef>
                <a:spcPts val="2133"/>
              </a:spcBef>
              <a:spcAft>
                <a:spcPts val="0"/>
              </a:spcAft>
              <a:buNone/>
              <a:defRPr sz="2667" b="1">
                <a:solidFill>
                  <a:schemeClr val="accent3"/>
                </a:solidFill>
                <a:latin typeface="Patrick Hand SC"/>
                <a:ea typeface="Patrick Hand SC"/>
                <a:cs typeface="Patrick Hand SC"/>
                <a:sym typeface="Patrick Hand SC"/>
              </a:defRPr>
            </a:lvl2pPr>
            <a:lvl3pPr lvl="2" rtl="0">
              <a:lnSpc>
                <a:spcPct val="80000"/>
              </a:lnSpc>
              <a:spcBef>
                <a:spcPts val="2133"/>
              </a:spcBef>
              <a:spcAft>
                <a:spcPts val="0"/>
              </a:spcAft>
              <a:buNone/>
              <a:defRPr sz="2667" b="1">
                <a:solidFill>
                  <a:schemeClr val="accent3"/>
                </a:solidFill>
                <a:latin typeface="Patrick Hand SC"/>
                <a:ea typeface="Patrick Hand SC"/>
                <a:cs typeface="Patrick Hand SC"/>
                <a:sym typeface="Patrick Hand SC"/>
              </a:defRPr>
            </a:lvl3pPr>
            <a:lvl4pPr lvl="3" rtl="0">
              <a:lnSpc>
                <a:spcPct val="80000"/>
              </a:lnSpc>
              <a:spcBef>
                <a:spcPts val="2133"/>
              </a:spcBef>
              <a:spcAft>
                <a:spcPts val="0"/>
              </a:spcAft>
              <a:buNone/>
              <a:defRPr sz="2667" b="1">
                <a:solidFill>
                  <a:schemeClr val="accent3"/>
                </a:solidFill>
                <a:latin typeface="Patrick Hand SC"/>
                <a:ea typeface="Patrick Hand SC"/>
                <a:cs typeface="Patrick Hand SC"/>
                <a:sym typeface="Patrick Hand SC"/>
              </a:defRPr>
            </a:lvl4pPr>
            <a:lvl5pPr lvl="4" rtl="0">
              <a:lnSpc>
                <a:spcPct val="80000"/>
              </a:lnSpc>
              <a:spcBef>
                <a:spcPts val="2133"/>
              </a:spcBef>
              <a:spcAft>
                <a:spcPts val="0"/>
              </a:spcAft>
              <a:buNone/>
              <a:defRPr sz="2667" b="1">
                <a:solidFill>
                  <a:schemeClr val="accent3"/>
                </a:solidFill>
                <a:latin typeface="Patrick Hand SC"/>
                <a:ea typeface="Patrick Hand SC"/>
                <a:cs typeface="Patrick Hand SC"/>
                <a:sym typeface="Patrick Hand SC"/>
              </a:defRPr>
            </a:lvl5pPr>
            <a:lvl6pPr lvl="5" rtl="0">
              <a:lnSpc>
                <a:spcPct val="80000"/>
              </a:lnSpc>
              <a:spcBef>
                <a:spcPts val="2133"/>
              </a:spcBef>
              <a:spcAft>
                <a:spcPts val="0"/>
              </a:spcAft>
              <a:buNone/>
              <a:defRPr sz="2667" b="1">
                <a:solidFill>
                  <a:schemeClr val="accent3"/>
                </a:solidFill>
                <a:latin typeface="Patrick Hand SC"/>
                <a:ea typeface="Patrick Hand SC"/>
                <a:cs typeface="Patrick Hand SC"/>
                <a:sym typeface="Patrick Hand SC"/>
              </a:defRPr>
            </a:lvl6pPr>
            <a:lvl7pPr lvl="6" rtl="0">
              <a:lnSpc>
                <a:spcPct val="80000"/>
              </a:lnSpc>
              <a:spcBef>
                <a:spcPts val="2133"/>
              </a:spcBef>
              <a:spcAft>
                <a:spcPts val="0"/>
              </a:spcAft>
              <a:buNone/>
              <a:defRPr sz="2667" b="1">
                <a:solidFill>
                  <a:schemeClr val="accent3"/>
                </a:solidFill>
                <a:latin typeface="Patrick Hand SC"/>
                <a:ea typeface="Patrick Hand SC"/>
                <a:cs typeface="Patrick Hand SC"/>
                <a:sym typeface="Patrick Hand SC"/>
              </a:defRPr>
            </a:lvl7pPr>
            <a:lvl8pPr lvl="7" rtl="0">
              <a:lnSpc>
                <a:spcPct val="80000"/>
              </a:lnSpc>
              <a:spcBef>
                <a:spcPts val="2133"/>
              </a:spcBef>
              <a:spcAft>
                <a:spcPts val="0"/>
              </a:spcAft>
              <a:buNone/>
              <a:defRPr sz="2667" b="1">
                <a:solidFill>
                  <a:schemeClr val="accent3"/>
                </a:solidFill>
                <a:latin typeface="Patrick Hand SC"/>
                <a:ea typeface="Patrick Hand SC"/>
                <a:cs typeface="Patrick Hand SC"/>
                <a:sym typeface="Patrick Hand SC"/>
              </a:defRPr>
            </a:lvl8pPr>
            <a:lvl9pPr lvl="8" rtl="0">
              <a:lnSpc>
                <a:spcPct val="80000"/>
              </a:lnSpc>
              <a:spcBef>
                <a:spcPts val="2133"/>
              </a:spcBef>
              <a:spcAft>
                <a:spcPts val="2133"/>
              </a:spcAft>
              <a:buNone/>
              <a:defRPr sz="2667" b="1">
                <a:solidFill>
                  <a:schemeClr val="accent3"/>
                </a:solidFill>
                <a:latin typeface="Patrick Hand SC"/>
                <a:ea typeface="Patrick Hand SC"/>
                <a:cs typeface="Patrick Hand SC"/>
                <a:sym typeface="Patrick Hand SC"/>
              </a:defRPr>
            </a:lvl9pPr>
          </a:lstStyle>
          <a:p>
            <a:endParaRPr/>
          </a:p>
        </p:txBody>
      </p:sp>
      <p:sp>
        <p:nvSpPr>
          <p:cNvPr id="25" name="Google Shape;25;p5"/>
          <p:cNvSpPr txBox="1">
            <a:spLocks noGrp="1"/>
          </p:cNvSpPr>
          <p:nvPr>
            <p:ph type="subTitle" idx="4"/>
          </p:nvPr>
        </p:nvSpPr>
        <p:spPr>
          <a:xfrm>
            <a:off x="6316864" y="3775800"/>
            <a:ext cx="4444400" cy="910400"/>
          </a:xfrm>
          <a:prstGeom prst="rect">
            <a:avLst/>
          </a:prstGeom>
        </p:spPr>
        <p:txBody>
          <a:bodyPr spcFirstLastPara="1" wrap="square" lIns="0" tIns="91425" rIns="0" bIns="91425" anchor="t" anchorCtr="0">
            <a:noAutofit/>
          </a:bodyPr>
          <a:lstStyle>
            <a:lvl1pPr lvl="0" rtl="0">
              <a:spcBef>
                <a:spcPts val="0"/>
              </a:spcBef>
              <a:spcAft>
                <a:spcPts val="0"/>
              </a:spcAft>
              <a:buNone/>
              <a:defRPr sz="1867"/>
            </a:lvl1pPr>
            <a:lvl2pPr lvl="1" rtl="0">
              <a:spcBef>
                <a:spcPts val="2133"/>
              </a:spcBef>
              <a:spcAft>
                <a:spcPts val="0"/>
              </a:spcAft>
              <a:buNone/>
              <a:defRPr sz="1867"/>
            </a:lvl2pPr>
            <a:lvl3pPr lvl="2" rtl="0">
              <a:spcBef>
                <a:spcPts val="2133"/>
              </a:spcBef>
              <a:spcAft>
                <a:spcPts val="0"/>
              </a:spcAft>
              <a:buNone/>
              <a:defRPr sz="1867"/>
            </a:lvl3pPr>
            <a:lvl4pPr lvl="3" rtl="0">
              <a:spcBef>
                <a:spcPts val="2133"/>
              </a:spcBef>
              <a:spcAft>
                <a:spcPts val="0"/>
              </a:spcAft>
              <a:buNone/>
              <a:defRPr sz="1867"/>
            </a:lvl4pPr>
            <a:lvl5pPr lvl="4" rtl="0">
              <a:spcBef>
                <a:spcPts val="2133"/>
              </a:spcBef>
              <a:spcAft>
                <a:spcPts val="0"/>
              </a:spcAft>
              <a:buNone/>
              <a:defRPr sz="1867"/>
            </a:lvl5pPr>
            <a:lvl6pPr lvl="5" rtl="0">
              <a:spcBef>
                <a:spcPts val="2133"/>
              </a:spcBef>
              <a:spcAft>
                <a:spcPts val="0"/>
              </a:spcAft>
              <a:buNone/>
              <a:defRPr sz="1867"/>
            </a:lvl6pPr>
            <a:lvl7pPr lvl="6" rtl="0">
              <a:spcBef>
                <a:spcPts val="2133"/>
              </a:spcBef>
              <a:spcAft>
                <a:spcPts val="0"/>
              </a:spcAft>
              <a:buNone/>
              <a:defRPr sz="1867"/>
            </a:lvl7pPr>
            <a:lvl8pPr lvl="7" rtl="0">
              <a:spcBef>
                <a:spcPts val="2133"/>
              </a:spcBef>
              <a:spcAft>
                <a:spcPts val="0"/>
              </a:spcAft>
              <a:buNone/>
              <a:defRPr sz="1867"/>
            </a:lvl8pPr>
            <a:lvl9pPr lvl="8" rtl="0">
              <a:spcBef>
                <a:spcPts val="2133"/>
              </a:spcBef>
              <a:spcAft>
                <a:spcPts val="2133"/>
              </a:spcAft>
              <a:buNone/>
              <a:defRPr sz="1867"/>
            </a:lvl9pPr>
          </a:lstStyle>
          <a:p>
            <a:endParaRPr/>
          </a:p>
        </p:txBody>
      </p:sp>
    </p:spTree>
    <p:extLst>
      <p:ext uri="{BB962C8B-B14F-4D97-AF65-F5344CB8AC3E}">
        <p14:creationId xmlns:p14="http://schemas.microsoft.com/office/powerpoint/2010/main" val="240654839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26"/>
        <p:cNvGrpSpPr/>
        <p:nvPr/>
      </p:nvGrpSpPr>
      <p:grpSpPr>
        <a:xfrm>
          <a:off x="0" y="0"/>
          <a:ext cx="0" cy="0"/>
          <a:chOff x="0" y="0"/>
          <a:chExt cx="0" cy="0"/>
        </a:xfrm>
      </p:grpSpPr>
      <p:sp>
        <p:nvSpPr>
          <p:cNvPr id="27" name="Google Shape;27;p6"/>
          <p:cNvSpPr txBox="1">
            <a:spLocks noGrp="1"/>
          </p:cNvSpPr>
          <p:nvPr>
            <p:ph type="title"/>
          </p:nvPr>
        </p:nvSpPr>
        <p:spPr>
          <a:xfrm>
            <a:off x="960200" y="593367"/>
            <a:ext cx="10271600" cy="1514800"/>
          </a:xfrm>
          <a:prstGeom prst="rect">
            <a:avLst/>
          </a:prstGeom>
        </p:spPr>
        <p:txBody>
          <a:bodyPr spcFirstLastPara="1" wrap="square" lIns="91425" tIns="91425" rIns="91425" bIns="91425" anchor="ctr" anchorCtr="0">
            <a:noAutofit/>
          </a:bodyPr>
          <a:lstStyle>
            <a:lvl1pPr lvl="0" algn="ctr" rtl="0">
              <a:lnSpc>
                <a:spcPct val="80000"/>
              </a:lnSpc>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Tree>
    <p:extLst>
      <p:ext uri="{BB962C8B-B14F-4D97-AF65-F5344CB8AC3E}">
        <p14:creationId xmlns:p14="http://schemas.microsoft.com/office/powerpoint/2010/main" val="112953590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960000" y="643572"/>
            <a:ext cx="10272000" cy="763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500"/>
              <a:buNone/>
              <a:defRPr/>
            </a:lvl1pPr>
            <a:lvl2pPr lvl="1" algn="ctr" rtl="0">
              <a:spcBef>
                <a:spcPts val="0"/>
              </a:spcBef>
              <a:spcAft>
                <a:spcPts val="0"/>
              </a:spcAft>
              <a:buSzPts val="3500"/>
              <a:buNone/>
              <a:defRPr/>
            </a:lvl2pPr>
            <a:lvl3pPr lvl="2" algn="ctr" rtl="0">
              <a:spcBef>
                <a:spcPts val="0"/>
              </a:spcBef>
              <a:spcAft>
                <a:spcPts val="0"/>
              </a:spcAft>
              <a:buSzPts val="3500"/>
              <a:buNone/>
              <a:defRPr/>
            </a:lvl3pPr>
            <a:lvl4pPr lvl="3" algn="ctr" rtl="0">
              <a:spcBef>
                <a:spcPts val="0"/>
              </a:spcBef>
              <a:spcAft>
                <a:spcPts val="0"/>
              </a:spcAft>
              <a:buSzPts val="3500"/>
              <a:buNone/>
              <a:defRPr/>
            </a:lvl4pPr>
            <a:lvl5pPr lvl="4" algn="ctr" rtl="0">
              <a:spcBef>
                <a:spcPts val="0"/>
              </a:spcBef>
              <a:spcAft>
                <a:spcPts val="0"/>
              </a:spcAft>
              <a:buSzPts val="3500"/>
              <a:buNone/>
              <a:defRPr/>
            </a:lvl5pPr>
            <a:lvl6pPr lvl="5" algn="ctr" rtl="0">
              <a:spcBef>
                <a:spcPts val="0"/>
              </a:spcBef>
              <a:spcAft>
                <a:spcPts val="0"/>
              </a:spcAft>
              <a:buSzPts val="3500"/>
              <a:buNone/>
              <a:defRPr/>
            </a:lvl6pPr>
            <a:lvl7pPr lvl="6" algn="ctr" rtl="0">
              <a:spcBef>
                <a:spcPts val="0"/>
              </a:spcBef>
              <a:spcAft>
                <a:spcPts val="0"/>
              </a:spcAft>
              <a:buSzPts val="3500"/>
              <a:buNone/>
              <a:defRPr/>
            </a:lvl7pPr>
            <a:lvl8pPr lvl="7" algn="ctr" rtl="0">
              <a:spcBef>
                <a:spcPts val="0"/>
              </a:spcBef>
              <a:spcAft>
                <a:spcPts val="0"/>
              </a:spcAft>
              <a:buSzPts val="3500"/>
              <a:buNone/>
              <a:defRPr/>
            </a:lvl8pPr>
            <a:lvl9pPr lvl="8" algn="ctr" rtl="0">
              <a:spcBef>
                <a:spcPts val="0"/>
              </a:spcBef>
              <a:spcAft>
                <a:spcPts val="0"/>
              </a:spcAft>
              <a:buSzPts val="3500"/>
              <a:buNone/>
              <a:defRPr/>
            </a:lvl9pPr>
          </a:lstStyle>
          <a:p>
            <a:endParaRPr/>
          </a:p>
        </p:txBody>
      </p:sp>
      <p:sp>
        <p:nvSpPr>
          <p:cNvPr id="30" name="Google Shape;30;p7"/>
          <p:cNvSpPr txBox="1">
            <a:spLocks noGrp="1"/>
          </p:cNvSpPr>
          <p:nvPr>
            <p:ph type="body" idx="1"/>
          </p:nvPr>
        </p:nvSpPr>
        <p:spPr>
          <a:xfrm>
            <a:off x="1328300" y="1983133"/>
            <a:ext cx="4285200" cy="3708000"/>
          </a:xfrm>
          <a:prstGeom prst="rect">
            <a:avLst/>
          </a:prstGeom>
        </p:spPr>
        <p:txBody>
          <a:bodyPr spcFirstLastPara="1" wrap="square" lIns="91425" tIns="91425" rIns="91425" bIns="91425" anchor="ctr" anchorCtr="0">
            <a:noAutofit/>
          </a:bodyPr>
          <a:lstStyle>
            <a:lvl1pPr marL="609585" lvl="0" indent="-423323" rtl="0">
              <a:spcBef>
                <a:spcPts val="0"/>
              </a:spcBef>
              <a:spcAft>
                <a:spcPts val="0"/>
              </a:spcAft>
              <a:buClr>
                <a:schemeClr val="accent3"/>
              </a:buClr>
              <a:buSzPts val="1400"/>
              <a:buChar char="●"/>
              <a:defRPr sz="2133"/>
            </a:lvl1pPr>
            <a:lvl2pPr marL="1219170" lvl="1" indent="-423323" rtl="0">
              <a:spcBef>
                <a:spcPts val="2133"/>
              </a:spcBef>
              <a:spcAft>
                <a:spcPts val="0"/>
              </a:spcAft>
              <a:buSzPts val="1400"/>
              <a:buChar char="○"/>
              <a:defRPr/>
            </a:lvl2pPr>
            <a:lvl3pPr marL="1828754" lvl="2" indent="-423323" rtl="0">
              <a:spcBef>
                <a:spcPts val="2133"/>
              </a:spcBef>
              <a:spcAft>
                <a:spcPts val="0"/>
              </a:spcAft>
              <a:buSzPts val="1400"/>
              <a:buChar char="■"/>
              <a:defRPr/>
            </a:lvl3pPr>
            <a:lvl4pPr marL="2438339" lvl="3" indent="-423323" rtl="0">
              <a:spcBef>
                <a:spcPts val="2133"/>
              </a:spcBef>
              <a:spcAft>
                <a:spcPts val="0"/>
              </a:spcAft>
              <a:buSzPts val="1400"/>
              <a:buChar char="●"/>
              <a:defRPr/>
            </a:lvl4pPr>
            <a:lvl5pPr marL="3047924" lvl="4" indent="-423323" rtl="0">
              <a:spcBef>
                <a:spcPts val="2133"/>
              </a:spcBef>
              <a:spcAft>
                <a:spcPts val="0"/>
              </a:spcAft>
              <a:buSzPts val="1400"/>
              <a:buChar char="○"/>
              <a:defRPr/>
            </a:lvl5pPr>
            <a:lvl6pPr marL="3657509" lvl="5" indent="-423323" rtl="0">
              <a:spcBef>
                <a:spcPts val="2133"/>
              </a:spcBef>
              <a:spcAft>
                <a:spcPts val="0"/>
              </a:spcAft>
              <a:buSzPts val="1400"/>
              <a:buChar char="■"/>
              <a:defRPr/>
            </a:lvl6pPr>
            <a:lvl7pPr marL="4267093" lvl="6" indent="-423323" rtl="0">
              <a:spcBef>
                <a:spcPts val="2133"/>
              </a:spcBef>
              <a:spcAft>
                <a:spcPts val="0"/>
              </a:spcAft>
              <a:buSzPts val="1400"/>
              <a:buChar char="●"/>
              <a:defRPr/>
            </a:lvl7pPr>
            <a:lvl8pPr marL="4876678" lvl="7" indent="-423323" rtl="0">
              <a:spcBef>
                <a:spcPts val="2133"/>
              </a:spcBef>
              <a:spcAft>
                <a:spcPts val="0"/>
              </a:spcAft>
              <a:buSzPts val="1400"/>
              <a:buChar char="○"/>
              <a:defRPr/>
            </a:lvl8pPr>
            <a:lvl9pPr marL="5486263" lvl="8" indent="-423323" rtl="0">
              <a:spcBef>
                <a:spcPts val="2133"/>
              </a:spcBef>
              <a:spcAft>
                <a:spcPts val="2133"/>
              </a:spcAft>
              <a:buSzPts val="1400"/>
              <a:buChar char="■"/>
              <a:defRPr/>
            </a:lvl9pPr>
          </a:lstStyle>
          <a:p>
            <a:endParaRPr/>
          </a:p>
        </p:txBody>
      </p:sp>
    </p:spTree>
    <p:extLst>
      <p:ext uri="{BB962C8B-B14F-4D97-AF65-F5344CB8AC3E}">
        <p14:creationId xmlns:p14="http://schemas.microsoft.com/office/powerpoint/2010/main" val="380969731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31"/>
        <p:cNvGrpSpPr/>
        <p:nvPr/>
      </p:nvGrpSpPr>
      <p:grpSpPr>
        <a:xfrm>
          <a:off x="0" y="0"/>
          <a:ext cx="0" cy="0"/>
          <a:chOff x="0" y="0"/>
          <a:chExt cx="0" cy="0"/>
        </a:xfrm>
      </p:grpSpPr>
      <p:sp>
        <p:nvSpPr>
          <p:cNvPr id="32" name="Google Shape;32;p8"/>
          <p:cNvSpPr txBox="1">
            <a:spLocks noGrp="1"/>
          </p:cNvSpPr>
          <p:nvPr>
            <p:ph type="title"/>
          </p:nvPr>
        </p:nvSpPr>
        <p:spPr>
          <a:xfrm>
            <a:off x="1850800" y="1516600"/>
            <a:ext cx="8490400" cy="3824800"/>
          </a:xfrm>
          <a:prstGeom prst="rect">
            <a:avLst/>
          </a:prstGeom>
        </p:spPr>
        <p:txBody>
          <a:bodyPr spcFirstLastPara="1" wrap="square" lIns="91425" tIns="91425" rIns="91425" bIns="91425" anchor="ctr" anchorCtr="0">
            <a:noAutofit/>
          </a:bodyPr>
          <a:lstStyle>
            <a:lvl1pPr lvl="0" algn="ctr">
              <a:lnSpc>
                <a:spcPct val="80000"/>
              </a:lnSpc>
              <a:spcBef>
                <a:spcPts val="0"/>
              </a:spcBef>
              <a:spcAft>
                <a:spcPts val="0"/>
              </a:spcAft>
              <a:buSzPts val="4800"/>
              <a:buNone/>
              <a:defRPr sz="13333"/>
            </a:lvl1pPr>
            <a:lvl2pPr lvl="1" algn="ctr">
              <a:spcBef>
                <a:spcPts val="0"/>
              </a:spcBef>
              <a:spcAft>
                <a:spcPts val="0"/>
              </a:spcAft>
              <a:buSzPts val="4800"/>
              <a:buNone/>
              <a:defRPr sz="6400"/>
            </a:lvl2pPr>
            <a:lvl3pPr lvl="2" algn="ctr">
              <a:spcBef>
                <a:spcPts val="0"/>
              </a:spcBef>
              <a:spcAft>
                <a:spcPts val="0"/>
              </a:spcAft>
              <a:buSzPts val="4800"/>
              <a:buNone/>
              <a:defRPr sz="6400"/>
            </a:lvl3pPr>
            <a:lvl4pPr lvl="3" algn="ctr">
              <a:spcBef>
                <a:spcPts val="0"/>
              </a:spcBef>
              <a:spcAft>
                <a:spcPts val="0"/>
              </a:spcAft>
              <a:buSzPts val="4800"/>
              <a:buNone/>
              <a:defRPr sz="6400"/>
            </a:lvl4pPr>
            <a:lvl5pPr lvl="4" algn="ctr">
              <a:spcBef>
                <a:spcPts val="0"/>
              </a:spcBef>
              <a:spcAft>
                <a:spcPts val="0"/>
              </a:spcAft>
              <a:buSzPts val="4800"/>
              <a:buNone/>
              <a:defRPr sz="6400"/>
            </a:lvl5pPr>
            <a:lvl6pPr lvl="5" algn="ctr">
              <a:spcBef>
                <a:spcPts val="0"/>
              </a:spcBef>
              <a:spcAft>
                <a:spcPts val="0"/>
              </a:spcAft>
              <a:buSzPts val="4800"/>
              <a:buNone/>
              <a:defRPr sz="6400"/>
            </a:lvl6pPr>
            <a:lvl7pPr lvl="6" algn="ctr">
              <a:spcBef>
                <a:spcPts val="0"/>
              </a:spcBef>
              <a:spcAft>
                <a:spcPts val="0"/>
              </a:spcAft>
              <a:buSzPts val="4800"/>
              <a:buNone/>
              <a:defRPr sz="6400"/>
            </a:lvl7pPr>
            <a:lvl8pPr lvl="7" algn="ctr">
              <a:spcBef>
                <a:spcPts val="0"/>
              </a:spcBef>
              <a:spcAft>
                <a:spcPts val="0"/>
              </a:spcAft>
              <a:buSzPts val="4800"/>
              <a:buNone/>
              <a:defRPr sz="6400"/>
            </a:lvl8pPr>
            <a:lvl9pPr lvl="8" algn="ctr">
              <a:spcBef>
                <a:spcPts val="0"/>
              </a:spcBef>
              <a:spcAft>
                <a:spcPts val="0"/>
              </a:spcAft>
              <a:buSzPts val="4800"/>
              <a:buNone/>
              <a:defRPr sz="6400"/>
            </a:lvl9pPr>
          </a:lstStyle>
          <a:p>
            <a:endParaRPr/>
          </a:p>
        </p:txBody>
      </p:sp>
    </p:spTree>
    <p:extLst>
      <p:ext uri="{BB962C8B-B14F-4D97-AF65-F5344CB8AC3E}">
        <p14:creationId xmlns:p14="http://schemas.microsoft.com/office/powerpoint/2010/main" val="88199861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33"/>
        <p:cNvGrpSpPr/>
        <p:nvPr/>
      </p:nvGrpSpPr>
      <p:grpSpPr>
        <a:xfrm>
          <a:off x="0" y="0"/>
          <a:ext cx="0" cy="0"/>
          <a:chOff x="0" y="0"/>
          <a:chExt cx="0" cy="0"/>
        </a:xfrm>
      </p:grpSpPr>
      <p:sp>
        <p:nvSpPr>
          <p:cNvPr id="34" name="Google Shape;34;p9"/>
          <p:cNvSpPr txBox="1">
            <a:spLocks noGrp="1"/>
          </p:cNvSpPr>
          <p:nvPr>
            <p:ph type="title"/>
          </p:nvPr>
        </p:nvSpPr>
        <p:spPr>
          <a:xfrm>
            <a:off x="1323500" y="1741300"/>
            <a:ext cx="3934400" cy="1407600"/>
          </a:xfrm>
          <a:prstGeom prst="rect">
            <a:avLst/>
          </a:prstGeom>
        </p:spPr>
        <p:txBody>
          <a:bodyPr spcFirstLastPara="1" wrap="square" lIns="91425" tIns="91425" rIns="91425" bIns="91425" anchor="b" anchorCtr="0">
            <a:noAutofit/>
          </a:bodyPr>
          <a:lstStyle>
            <a:lvl1pPr lvl="0">
              <a:spcBef>
                <a:spcPts val="0"/>
              </a:spcBef>
              <a:spcAft>
                <a:spcPts val="0"/>
              </a:spcAft>
              <a:buSzPts val="7000"/>
              <a:buNone/>
              <a:defRPr sz="9333"/>
            </a:lvl1pPr>
            <a:lvl2pPr lvl="1" algn="ctr">
              <a:spcBef>
                <a:spcPts val="0"/>
              </a:spcBef>
              <a:spcAft>
                <a:spcPts val="0"/>
              </a:spcAft>
              <a:buSzPts val="7000"/>
              <a:buNone/>
              <a:defRPr sz="9333"/>
            </a:lvl2pPr>
            <a:lvl3pPr lvl="2" algn="ctr">
              <a:spcBef>
                <a:spcPts val="0"/>
              </a:spcBef>
              <a:spcAft>
                <a:spcPts val="0"/>
              </a:spcAft>
              <a:buSzPts val="7000"/>
              <a:buNone/>
              <a:defRPr sz="9333"/>
            </a:lvl3pPr>
            <a:lvl4pPr lvl="3" algn="ctr">
              <a:spcBef>
                <a:spcPts val="0"/>
              </a:spcBef>
              <a:spcAft>
                <a:spcPts val="0"/>
              </a:spcAft>
              <a:buSzPts val="7000"/>
              <a:buNone/>
              <a:defRPr sz="9333"/>
            </a:lvl4pPr>
            <a:lvl5pPr lvl="4" algn="ctr">
              <a:spcBef>
                <a:spcPts val="0"/>
              </a:spcBef>
              <a:spcAft>
                <a:spcPts val="0"/>
              </a:spcAft>
              <a:buSzPts val="7000"/>
              <a:buNone/>
              <a:defRPr sz="9333"/>
            </a:lvl5pPr>
            <a:lvl6pPr lvl="5" algn="ctr">
              <a:spcBef>
                <a:spcPts val="0"/>
              </a:spcBef>
              <a:spcAft>
                <a:spcPts val="0"/>
              </a:spcAft>
              <a:buSzPts val="7000"/>
              <a:buNone/>
              <a:defRPr sz="9333"/>
            </a:lvl6pPr>
            <a:lvl7pPr lvl="6" algn="ctr">
              <a:spcBef>
                <a:spcPts val="0"/>
              </a:spcBef>
              <a:spcAft>
                <a:spcPts val="0"/>
              </a:spcAft>
              <a:buSzPts val="7000"/>
              <a:buNone/>
              <a:defRPr sz="9333"/>
            </a:lvl7pPr>
            <a:lvl8pPr lvl="7" algn="ctr">
              <a:spcBef>
                <a:spcPts val="0"/>
              </a:spcBef>
              <a:spcAft>
                <a:spcPts val="0"/>
              </a:spcAft>
              <a:buSzPts val="7000"/>
              <a:buNone/>
              <a:defRPr sz="9333"/>
            </a:lvl8pPr>
            <a:lvl9pPr lvl="8" algn="ctr">
              <a:spcBef>
                <a:spcPts val="0"/>
              </a:spcBef>
              <a:spcAft>
                <a:spcPts val="0"/>
              </a:spcAft>
              <a:buSzPts val="7000"/>
              <a:buNone/>
              <a:defRPr sz="9333"/>
            </a:lvl9pPr>
          </a:lstStyle>
          <a:p>
            <a:endParaRPr/>
          </a:p>
        </p:txBody>
      </p:sp>
      <p:sp>
        <p:nvSpPr>
          <p:cNvPr id="35" name="Google Shape;35;p9"/>
          <p:cNvSpPr txBox="1">
            <a:spLocks noGrp="1"/>
          </p:cNvSpPr>
          <p:nvPr>
            <p:ph type="subTitle" idx="1"/>
          </p:nvPr>
        </p:nvSpPr>
        <p:spPr>
          <a:xfrm>
            <a:off x="1323500" y="3265900"/>
            <a:ext cx="3934400" cy="1850800"/>
          </a:xfrm>
          <a:prstGeom prst="rect">
            <a:avLst/>
          </a:prstGeom>
        </p:spPr>
        <p:txBody>
          <a:bodyPr spcFirstLastPara="1" wrap="square" lIns="91425" tIns="91425" rIns="91425" bIns="91425" anchor="t" anchorCtr="0">
            <a:noAutofit/>
          </a:bodyPr>
          <a:lstStyle>
            <a:lvl1pPr lvl="0">
              <a:lnSpc>
                <a:spcPct val="100000"/>
              </a:lnSpc>
              <a:spcBef>
                <a:spcPts val="0"/>
              </a:spcBef>
              <a:spcAft>
                <a:spcPts val="0"/>
              </a:spcAft>
              <a:buSzPts val="2000"/>
              <a:buNone/>
              <a:defRPr sz="2667"/>
            </a:lvl1pPr>
            <a:lvl2pPr lvl="1" algn="ctr">
              <a:lnSpc>
                <a:spcPct val="100000"/>
              </a:lnSpc>
              <a:spcBef>
                <a:spcPts val="0"/>
              </a:spcBef>
              <a:spcAft>
                <a:spcPts val="0"/>
              </a:spcAft>
              <a:buSzPts val="2000"/>
              <a:buNone/>
              <a:defRPr sz="2667"/>
            </a:lvl2pPr>
            <a:lvl3pPr lvl="2" algn="ctr">
              <a:lnSpc>
                <a:spcPct val="100000"/>
              </a:lnSpc>
              <a:spcBef>
                <a:spcPts val="0"/>
              </a:spcBef>
              <a:spcAft>
                <a:spcPts val="0"/>
              </a:spcAft>
              <a:buSzPts val="2000"/>
              <a:buNone/>
              <a:defRPr sz="2667"/>
            </a:lvl3pPr>
            <a:lvl4pPr lvl="3" algn="ctr">
              <a:lnSpc>
                <a:spcPct val="100000"/>
              </a:lnSpc>
              <a:spcBef>
                <a:spcPts val="0"/>
              </a:spcBef>
              <a:spcAft>
                <a:spcPts val="0"/>
              </a:spcAft>
              <a:buSzPts val="2000"/>
              <a:buNone/>
              <a:defRPr sz="2667"/>
            </a:lvl4pPr>
            <a:lvl5pPr lvl="4" algn="ctr">
              <a:lnSpc>
                <a:spcPct val="100000"/>
              </a:lnSpc>
              <a:spcBef>
                <a:spcPts val="0"/>
              </a:spcBef>
              <a:spcAft>
                <a:spcPts val="0"/>
              </a:spcAft>
              <a:buSzPts val="2000"/>
              <a:buNone/>
              <a:defRPr sz="2667"/>
            </a:lvl5pPr>
            <a:lvl6pPr lvl="5" algn="ctr">
              <a:lnSpc>
                <a:spcPct val="100000"/>
              </a:lnSpc>
              <a:spcBef>
                <a:spcPts val="0"/>
              </a:spcBef>
              <a:spcAft>
                <a:spcPts val="0"/>
              </a:spcAft>
              <a:buSzPts val="2000"/>
              <a:buNone/>
              <a:defRPr sz="2667"/>
            </a:lvl6pPr>
            <a:lvl7pPr lvl="6" algn="ctr">
              <a:lnSpc>
                <a:spcPct val="100000"/>
              </a:lnSpc>
              <a:spcBef>
                <a:spcPts val="0"/>
              </a:spcBef>
              <a:spcAft>
                <a:spcPts val="0"/>
              </a:spcAft>
              <a:buSzPts val="2000"/>
              <a:buNone/>
              <a:defRPr sz="2667"/>
            </a:lvl7pPr>
            <a:lvl8pPr lvl="7" algn="ctr">
              <a:lnSpc>
                <a:spcPct val="100000"/>
              </a:lnSpc>
              <a:spcBef>
                <a:spcPts val="0"/>
              </a:spcBef>
              <a:spcAft>
                <a:spcPts val="0"/>
              </a:spcAft>
              <a:buSzPts val="2000"/>
              <a:buNone/>
              <a:defRPr sz="2667"/>
            </a:lvl8pPr>
            <a:lvl9pPr lvl="8" algn="ctr">
              <a:lnSpc>
                <a:spcPct val="100000"/>
              </a:lnSpc>
              <a:spcBef>
                <a:spcPts val="0"/>
              </a:spcBef>
              <a:spcAft>
                <a:spcPts val="0"/>
              </a:spcAft>
              <a:buSzPts val="2000"/>
              <a:buNone/>
              <a:defRPr sz="2667"/>
            </a:lvl9pPr>
          </a:lstStyle>
          <a:p>
            <a:endParaRPr/>
          </a:p>
        </p:txBody>
      </p:sp>
    </p:spTree>
    <p:extLst>
      <p:ext uri="{BB962C8B-B14F-4D97-AF65-F5344CB8AC3E}">
        <p14:creationId xmlns:p14="http://schemas.microsoft.com/office/powerpoint/2010/main" val="50901828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1" y="1709739"/>
            <a:ext cx="10515600" cy="2852737"/>
          </a:xfrm>
        </p:spPr>
        <p:txBody>
          <a:bodyPr/>
          <a:lstStyle>
            <a:lvl1pPr>
              <a:defRPr sz="4500"/>
            </a:lvl1pPr>
          </a:lstStyle>
          <a:p>
            <a:r>
              <a:rPr lang="en-US" noProof="1"/>
              <a:t>Click to edit Master title style</a:t>
            </a:r>
          </a:p>
        </p:txBody>
      </p:sp>
      <p:sp>
        <p:nvSpPr>
          <p:cNvPr id="3" name="Text Placeholder 2"/>
          <p:cNvSpPr>
            <a:spLocks noGrp="1"/>
          </p:cNvSpPr>
          <p:nvPr>
            <p:ph type="body" idx="1"/>
          </p:nvPr>
        </p:nvSpPr>
        <p:spPr>
          <a:xfrm>
            <a:off x="831851" y="4589464"/>
            <a:ext cx="105156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noProof="1"/>
              <a:t>Click to edit Master text styles</a:t>
            </a:r>
          </a:p>
        </p:txBody>
      </p:sp>
      <p:sp>
        <p:nvSpPr>
          <p:cNvPr id="4" name="Date Placeholder 17454">
            <a:extLst>
              <a:ext uri="{FF2B5EF4-FFF2-40B4-BE49-F238E27FC236}">
                <a16:creationId xmlns:a16="http://schemas.microsoft.com/office/drawing/2014/main" id="{91DC8D60-5BA0-3FDA-428D-4E3010BCFBFE}"/>
              </a:ext>
            </a:extLst>
          </p:cNvPr>
          <p:cNvSpPr>
            <a:spLocks noGrp="1"/>
          </p:cNvSpPr>
          <p:nvPr>
            <p:ph type="dt" sz="half" idx="10"/>
          </p:nvPr>
        </p:nvSpPr>
        <p:spPr>
          <a:ln/>
        </p:spPr>
        <p:txBody>
          <a:bodyPr/>
          <a:lstStyle>
            <a:lvl1pPr>
              <a:defRPr/>
            </a:lvl1pPr>
          </a:lstStyle>
          <a:p>
            <a:endParaRPr lang="en-US"/>
          </a:p>
        </p:txBody>
      </p:sp>
      <p:sp>
        <p:nvSpPr>
          <p:cNvPr id="5" name="Footer Placeholder 17455">
            <a:extLst>
              <a:ext uri="{FF2B5EF4-FFF2-40B4-BE49-F238E27FC236}">
                <a16:creationId xmlns:a16="http://schemas.microsoft.com/office/drawing/2014/main" id="{FDF661D1-F152-5C40-3E3C-4FADDA5E71F5}"/>
              </a:ext>
            </a:extLst>
          </p:cNvPr>
          <p:cNvSpPr>
            <a:spLocks noGrp="1"/>
          </p:cNvSpPr>
          <p:nvPr>
            <p:ph type="ftr" sz="quarter" idx="11"/>
          </p:nvPr>
        </p:nvSpPr>
        <p:spPr>
          <a:ln/>
        </p:spPr>
        <p:txBody>
          <a:bodyPr/>
          <a:lstStyle>
            <a:lvl1pPr>
              <a:defRPr/>
            </a:lvl1pPr>
          </a:lstStyle>
          <a:p>
            <a:endParaRPr lang="en-US"/>
          </a:p>
        </p:txBody>
      </p:sp>
      <p:sp>
        <p:nvSpPr>
          <p:cNvPr id="6" name="Slide Number Placeholder 17456">
            <a:extLst>
              <a:ext uri="{FF2B5EF4-FFF2-40B4-BE49-F238E27FC236}">
                <a16:creationId xmlns:a16="http://schemas.microsoft.com/office/drawing/2014/main" id="{6CFE5A24-0D6F-8611-7DE1-E7DCB5419147}"/>
              </a:ext>
            </a:extLst>
          </p:cNvPr>
          <p:cNvSpPr>
            <a:spLocks noGrp="1"/>
          </p:cNvSpPr>
          <p:nvPr>
            <p:ph type="sldNum" sz="quarter" idx="12"/>
          </p:nvPr>
        </p:nvSpPr>
        <p:spPr>
          <a:ln/>
        </p:spPr>
        <p:txBody>
          <a:bodyPr/>
          <a:lstStyle>
            <a:lvl1pPr>
              <a:defRPr/>
            </a:lvl1pPr>
          </a:lstStyle>
          <a:p>
            <a:fld id="{DE72323C-46A8-FD45-A5C8-C26C883C7DBC}" type="slidenum">
              <a:rPr lang="en-US" altLang="zh-CN"/>
              <a:pPr/>
              <a:t>‹#›</a:t>
            </a:fld>
            <a:endParaRPr lang="en-US" altLang="zh-CN">
              <a:latin typeface="Arial" panose="020B0604020202020204" pitchFamily="34" charset="0"/>
            </a:endParaRPr>
          </a:p>
        </p:txBody>
      </p:sp>
    </p:spTree>
    <p:extLst>
      <p:ext uri="{BB962C8B-B14F-4D97-AF65-F5344CB8AC3E}">
        <p14:creationId xmlns:p14="http://schemas.microsoft.com/office/powerpoint/2010/main" val="51880273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36"/>
        <p:cNvGrpSpPr/>
        <p:nvPr/>
      </p:nvGrpSpPr>
      <p:grpSpPr>
        <a:xfrm>
          <a:off x="0" y="0"/>
          <a:ext cx="0" cy="0"/>
          <a:chOff x="0" y="0"/>
          <a:chExt cx="0" cy="0"/>
        </a:xfrm>
      </p:grpSpPr>
      <p:sp>
        <p:nvSpPr>
          <p:cNvPr id="37" name="Google Shape;37;p10"/>
          <p:cNvSpPr txBox="1">
            <a:spLocks noGrp="1"/>
          </p:cNvSpPr>
          <p:nvPr>
            <p:ph type="title"/>
          </p:nvPr>
        </p:nvSpPr>
        <p:spPr>
          <a:xfrm>
            <a:off x="3181000" y="593367"/>
            <a:ext cx="5830000" cy="1514800"/>
          </a:xfrm>
          <a:prstGeom prst="rect">
            <a:avLst/>
          </a:prstGeom>
        </p:spPr>
        <p:txBody>
          <a:bodyPr spcFirstLastPara="1" wrap="square" lIns="91425" tIns="91425" rIns="91425" bIns="91425" anchor="ctr" anchorCtr="0">
            <a:noAutofit/>
          </a:bodyPr>
          <a:lstStyle>
            <a:lvl1pPr lvl="0" algn="ctr" rtl="0">
              <a:lnSpc>
                <a:spcPct val="80000"/>
              </a:lnSpc>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Tree>
    <p:extLst>
      <p:ext uri="{BB962C8B-B14F-4D97-AF65-F5344CB8AC3E}">
        <p14:creationId xmlns:p14="http://schemas.microsoft.com/office/powerpoint/2010/main" val="1155432149"/>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38"/>
        <p:cNvGrpSpPr/>
        <p:nvPr/>
      </p:nvGrpSpPr>
      <p:grpSpPr>
        <a:xfrm>
          <a:off x="0" y="0"/>
          <a:ext cx="0" cy="0"/>
          <a:chOff x="0" y="0"/>
          <a:chExt cx="0" cy="0"/>
        </a:xfrm>
      </p:grpSpPr>
      <p:sp>
        <p:nvSpPr>
          <p:cNvPr id="39" name="Google Shape;39;p11"/>
          <p:cNvSpPr txBox="1">
            <a:spLocks noGrp="1"/>
          </p:cNvSpPr>
          <p:nvPr>
            <p:ph type="title" hasCustomPrompt="1"/>
          </p:nvPr>
        </p:nvSpPr>
        <p:spPr>
          <a:xfrm>
            <a:off x="2540000" y="2209800"/>
            <a:ext cx="7112000" cy="2188000"/>
          </a:xfrm>
          <a:prstGeom prst="rect">
            <a:avLst/>
          </a:prstGeom>
        </p:spPr>
        <p:txBody>
          <a:bodyPr spcFirstLastPara="1" wrap="square" lIns="91425" tIns="91425" rIns="91425" bIns="91425" anchor="b" anchorCtr="0">
            <a:noAutofit/>
          </a:bodyPr>
          <a:lstStyle>
            <a:lvl1pPr lvl="0" algn="ctr">
              <a:spcBef>
                <a:spcPts val="0"/>
              </a:spcBef>
              <a:spcAft>
                <a:spcPts val="0"/>
              </a:spcAft>
              <a:buClr>
                <a:schemeClr val="accent3"/>
              </a:buClr>
              <a:buSzPts val="12000"/>
              <a:buNone/>
              <a:defRPr sz="13333"/>
            </a:lvl1pPr>
            <a:lvl2pPr lvl="1" algn="ctr">
              <a:spcBef>
                <a:spcPts val="0"/>
              </a:spcBef>
              <a:spcAft>
                <a:spcPts val="0"/>
              </a:spcAft>
              <a:buSzPts val="12000"/>
              <a:buNone/>
              <a:defRPr sz="16000"/>
            </a:lvl2pPr>
            <a:lvl3pPr lvl="2" algn="ctr">
              <a:spcBef>
                <a:spcPts val="0"/>
              </a:spcBef>
              <a:spcAft>
                <a:spcPts val="0"/>
              </a:spcAft>
              <a:buSzPts val="12000"/>
              <a:buNone/>
              <a:defRPr sz="16000"/>
            </a:lvl3pPr>
            <a:lvl4pPr lvl="3" algn="ctr">
              <a:spcBef>
                <a:spcPts val="0"/>
              </a:spcBef>
              <a:spcAft>
                <a:spcPts val="0"/>
              </a:spcAft>
              <a:buSzPts val="12000"/>
              <a:buNone/>
              <a:defRPr sz="16000"/>
            </a:lvl4pPr>
            <a:lvl5pPr lvl="4" algn="ctr">
              <a:spcBef>
                <a:spcPts val="0"/>
              </a:spcBef>
              <a:spcAft>
                <a:spcPts val="0"/>
              </a:spcAft>
              <a:buSzPts val="12000"/>
              <a:buNone/>
              <a:defRPr sz="16000"/>
            </a:lvl5pPr>
            <a:lvl6pPr lvl="5" algn="ctr">
              <a:spcBef>
                <a:spcPts val="0"/>
              </a:spcBef>
              <a:spcAft>
                <a:spcPts val="0"/>
              </a:spcAft>
              <a:buSzPts val="12000"/>
              <a:buNone/>
              <a:defRPr sz="16000"/>
            </a:lvl6pPr>
            <a:lvl7pPr lvl="6" algn="ctr">
              <a:spcBef>
                <a:spcPts val="0"/>
              </a:spcBef>
              <a:spcAft>
                <a:spcPts val="0"/>
              </a:spcAft>
              <a:buSzPts val="12000"/>
              <a:buNone/>
              <a:defRPr sz="16000"/>
            </a:lvl7pPr>
            <a:lvl8pPr lvl="7" algn="ctr">
              <a:spcBef>
                <a:spcPts val="0"/>
              </a:spcBef>
              <a:spcAft>
                <a:spcPts val="0"/>
              </a:spcAft>
              <a:buSzPts val="12000"/>
              <a:buNone/>
              <a:defRPr sz="16000"/>
            </a:lvl8pPr>
            <a:lvl9pPr lvl="8" algn="ctr">
              <a:spcBef>
                <a:spcPts val="0"/>
              </a:spcBef>
              <a:spcAft>
                <a:spcPts val="0"/>
              </a:spcAft>
              <a:buSzPts val="12000"/>
              <a:buNone/>
              <a:defRPr sz="16000"/>
            </a:lvl9pPr>
          </a:lstStyle>
          <a:p>
            <a:r>
              <a:t>xx%</a:t>
            </a:r>
          </a:p>
        </p:txBody>
      </p:sp>
      <p:sp>
        <p:nvSpPr>
          <p:cNvPr id="40" name="Google Shape;40;p11"/>
          <p:cNvSpPr txBox="1">
            <a:spLocks noGrp="1"/>
          </p:cNvSpPr>
          <p:nvPr>
            <p:ph type="body" idx="1"/>
          </p:nvPr>
        </p:nvSpPr>
        <p:spPr>
          <a:xfrm>
            <a:off x="2540000" y="4406167"/>
            <a:ext cx="7112000" cy="699200"/>
          </a:xfrm>
          <a:prstGeom prst="rect">
            <a:avLst/>
          </a:prstGeom>
        </p:spPr>
        <p:txBody>
          <a:bodyPr spcFirstLastPara="1" wrap="square" lIns="91425" tIns="91425" rIns="91425" bIns="91425" anchor="t" anchorCtr="0">
            <a:noAutofit/>
          </a:bodyPr>
          <a:lstStyle>
            <a:lvl1pPr marL="609585" lvl="0" indent="-423323" algn="ctr">
              <a:spcBef>
                <a:spcPts val="0"/>
              </a:spcBef>
              <a:spcAft>
                <a:spcPts val="0"/>
              </a:spcAft>
              <a:buSzPts val="1400"/>
              <a:buChar char="●"/>
              <a:defRPr sz="2400"/>
            </a:lvl1pPr>
            <a:lvl2pPr marL="1219170" lvl="1" indent="-423323" algn="ctr">
              <a:spcBef>
                <a:spcPts val="2133"/>
              </a:spcBef>
              <a:spcAft>
                <a:spcPts val="0"/>
              </a:spcAft>
              <a:buSzPts val="1400"/>
              <a:buChar char="○"/>
              <a:defRPr/>
            </a:lvl2pPr>
            <a:lvl3pPr marL="1828754" lvl="2" indent="-423323" algn="ctr">
              <a:spcBef>
                <a:spcPts val="2133"/>
              </a:spcBef>
              <a:spcAft>
                <a:spcPts val="0"/>
              </a:spcAft>
              <a:buSzPts val="1400"/>
              <a:buChar char="■"/>
              <a:defRPr/>
            </a:lvl3pPr>
            <a:lvl4pPr marL="2438339" lvl="3" indent="-423323" algn="ctr">
              <a:spcBef>
                <a:spcPts val="2133"/>
              </a:spcBef>
              <a:spcAft>
                <a:spcPts val="0"/>
              </a:spcAft>
              <a:buSzPts val="1400"/>
              <a:buChar char="●"/>
              <a:defRPr/>
            </a:lvl4pPr>
            <a:lvl5pPr marL="3047924" lvl="4" indent="-423323" algn="ctr">
              <a:spcBef>
                <a:spcPts val="2133"/>
              </a:spcBef>
              <a:spcAft>
                <a:spcPts val="0"/>
              </a:spcAft>
              <a:buSzPts val="1400"/>
              <a:buChar char="○"/>
              <a:defRPr/>
            </a:lvl5pPr>
            <a:lvl6pPr marL="3657509" lvl="5" indent="-423323" algn="ctr">
              <a:spcBef>
                <a:spcPts val="2133"/>
              </a:spcBef>
              <a:spcAft>
                <a:spcPts val="0"/>
              </a:spcAft>
              <a:buSzPts val="1400"/>
              <a:buChar char="■"/>
              <a:defRPr/>
            </a:lvl6pPr>
            <a:lvl7pPr marL="4267093" lvl="6" indent="-423323" algn="ctr">
              <a:spcBef>
                <a:spcPts val="2133"/>
              </a:spcBef>
              <a:spcAft>
                <a:spcPts val="0"/>
              </a:spcAft>
              <a:buSzPts val="1400"/>
              <a:buChar char="●"/>
              <a:defRPr/>
            </a:lvl7pPr>
            <a:lvl8pPr marL="4876678" lvl="7" indent="-423323" algn="ctr">
              <a:spcBef>
                <a:spcPts val="2133"/>
              </a:spcBef>
              <a:spcAft>
                <a:spcPts val="0"/>
              </a:spcAft>
              <a:buSzPts val="1400"/>
              <a:buChar char="○"/>
              <a:defRPr/>
            </a:lvl8pPr>
            <a:lvl9pPr marL="5486263" lvl="8" indent="-423323" algn="ctr">
              <a:spcBef>
                <a:spcPts val="2133"/>
              </a:spcBef>
              <a:spcAft>
                <a:spcPts val="2133"/>
              </a:spcAft>
              <a:buSzPts val="1400"/>
              <a:buChar char="■"/>
              <a:defRPr/>
            </a:lvl9pPr>
          </a:lstStyle>
          <a:p>
            <a:endParaRPr/>
          </a:p>
        </p:txBody>
      </p:sp>
    </p:spTree>
    <p:extLst>
      <p:ext uri="{BB962C8B-B14F-4D97-AF65-F5344CB8AC3E}">
        <p14:creationId xmlns:p14="http://schemas.microsoft.com/office/powerpoint/2010/main" val="90568258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Blank" type="blank">
  <p:cSld name="Blank">
    <p:bg>
      <p:bgPr>
        <a:noFill/>
        <a:effectLst/>
      </p:bgPr>
    </p:bg>
    <p:spTree>
      <p:nvGrpSpPr>
        <p:cNvPr id="1" name="Shape 41"/>
        <p:cNvGrpSpPr/>
        <p:nvPr/>
      </p:nvGrpSpPr>
      <p:grpSpPr>
        <a:xfrm>
          <a:off x="0" y="0"/>
          <a:ext cx="0" cy="0"/>
          <a:chOff x="0" y="0"/>
          <a:chExt cx="0" cy="0"/>
        </a:xfrm>
      </p:grpSpPr>
    </p:spTree>
    <p:extLst>
      <p:ext uri="{BB962C8B-B14F-4D97-AF65-F5344CB8AC3E}">
        <p14:creationId xmlns:p14="http://schemas.microsoft.com/office/powerpoint/2010/main" val="172792034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Table of contents">
  <p:cSld name="Table of contents">
    <p:spTree>
      <p:nvGrpSpPr>
        <p:cNvPr id="1" name="Shape 42"/>
        <p:cNvGrpSpPr/>
        <p:nvPr/>
      </p:nvGrpSpPr>
      <p:grpSpPr>
        <a:xfrm>
          <a:off x="0" y="0"/>
          <a:ext cx="0" cy="0"/>
          <a:chOff x="0" y="0"/>
          <a:chExt cx="0" cy="0"/>
        </a:xfrm>
      </p:grpSpPr>
      <p:sp>
        <p:nvSpPr>
          <p:cNvPr id="43" name="Google Shape;43;p13"/>
          <p:cNvSpPr txBox="1">
            <a:spLocks noGrp="1"/>
          </p:cNvSpPr>
          <p:nvPr>
            <p:ph type="title"/>
          </p:nvPr>
        </p:nvSpPr>
        <p:spPr>
          <a:xfrm>
            <a:off x="960000" y="643572"/>
            <a:ext cx="10272000" cy="763600"/>
          </a:xfrm>
          <a:prstGeom prst="rect">
            <a:avLst/>
          </a:prstGeom>
        </p:spPr>
        <p:txBody>
          <a:bodyPr spcFirstLastPara="1" wrap="square" lIns="91425" tIns="91425" rIns="91425" bIns="91425" anchor="ctr" anchorCtr="0">
            <a:noAutofit/>
          </a:bodyPr>
          <a:lstStyle>
            <a:lvl1pPr lvl="0" algn="ctr">
              <a:spcBef>
                <a:spcPts val="0"/>
              </a:spcBef>
              <a:spcAft>
                <a:spcPts val="0"/>
              </a:spcAft>
              <a:buSzPts val="3500"/>
              <a:buNone/>
              <a:defRPr/>
            </a:lvl1pPr>
            <a:lvl2pPr lvl="1">
              <a:spcBef>
                <a:spcPts val="0"/>
              </a:spcBef>
              <a:spcAft>
                <a:spcPts val="0"/>
              </a:spcAft>
              <a:buSzPts val="3500"/>
              <a:buNone/>
              <a:defRPr/>
            </a:lvl2pPr>
            <a:lvl3pPr lvl="2">
              <a:spcBef>
                <a:spcPts val="0"/>
              </a:spcBef>
              <a:spcAft>
                <a:spcPts val="0"/>
              </a:spcAft>
              <a:buSzPts val="3500"/>
              <a:buNone/>
              <a:defRPr/>
            </a:lvl3pPr>
            <a:lvl4pPr lvl="3">
              <a:spcBef>
                <a:spcPts val="0"/>
              </a:spcBef>
              <a:spcAft>
                <a:spcPts val="0"/>
              </a:spcAft>
              <a:buSzPts val="3500"/>
              <a:buNone/>
              <a:defRPr/>
            </a:lvl4pPr>
            <a:lvl5pPr lvl="4">
              <a:spcBef>
                <a:spcPts val="0"/>
              </a:spcBef>
              <a:spcAft>
                <a:spcPts val="0"/>
              </a:spcAft>
              <a:buSzPts val="3500"/>
              <a:buNone/>
              <a:defRPr/>
            </a:lvl5pPr>
            <a:lvl6pPr lvl="5">
              <a:spcBef>
                <a:spcPts val="0"/>
              </a:spcBef>
              <a:spcAft>
                <a:spcPts val="0"/>
              </a:spcAft>
              <a:buSzPts val="3500"/>
              <a:buNone/>
              <a:defRPr/>
            </a:lvl6pPr>
            <a:lvl7pPr lvl="6">
              <a:spcBef>
                <a:spcPts val="0"/>
              </a:spcBef>
              <a:spcAft>
                <a:spcPts val="0"/>
              </a:spcAft>
              <a:buSzPts val="3500"/>
              <a:buNone/>
              <a:defRPr/>
            </a:lvl7pPr>
            <a:lvl8pPr lvl="7">
              <a:spcBef>
                <a:spcPts val="0"/>
              </a:spcBef>
              <a:spcAft>
                <a:spcPts val="0"/>
              </a:spcAft>
              <a:buSzPts val="3500"/>
              <a:buNone/>
              <a:defRPr/>
            </a:lvl8pPr>
            <a:lvl9pPr lvl="8">
              <a:spcBef>
                <a:spcPts val="0"/>
              </a:spcBef>
              <a:spcAft>
                <a:spcPts val="0"/>
              </a:spcAft>
              <a:buSzPts val="3500"/>
              <a:buNone/>
              <a:defRPr/>
            </a:lvl9pPr>
          </a:lstStyle>
          <a:p>
            <a:endParaRPr/>
          </a:p>
        </p:txBody>
      </p:sp>
      <p:sp>
        <p:nvSpPr>
          <p:cNvPr id="44" name="Google Shape;44;p13"/>
          <p:cNvSpPr txBox="1">
            <a:spLocks noGrp="1"/>
          </p:cNvSpPr>
          <p:nvPr>
            <p:ph type="subTitle" idx="1"/>
          </p:nvPr>
        </p:nvSpPr>
        <p:spPr>
          <a:xfrm>
            <a:off x="3354200" y="2069067"/>
            <a:ext cx="2384400" cy="763600"/>
          </a:xfrm>
          <a:prstGeom prst="rect">
            <a:avLst/>
          </a:prstGeom>
        </p:spPr>
        <p:txBody>
          <a:bodyPr spcFirstLastPara="1" wrap="square" lIns="91425" tIns="91425" rIns="91425" bIns="91425" anchor="t" anchorCtr="0">
            <a:noAutofit/>
          </a:bodyPr>
          <a:lstStyle>
            <a:lvl1pPr lvl="0" rtl="0">
              <a:lnSpc>
                <a:spcPct val="80000"/>
              </a:lnSpc>
              <a:spcBef>
                <a:spcPts val="0"/>
              </a:spcBef>
              <a:spcAft>
                <a:spcPts val="0"/>
              </a:spcAft>
              <a:buClr>
                <a:schemeClr val="accent3"/>
              </a:buClr>
              <a:buSzPts val="1800"/>
              <a:buFont typeface="Patrick Hand SC"/>
              <a:buNone/>
              <a:defRPr sz="2667" b="1">
                <a:solidFill>
                  <a:schemeClr val="accent3"/>
                </a:solidFill>
                <a:latin typeface="Patrick Hand SC"/>
                <a:ea typeface="Patrick Hand SC"/>
                <a:cs typeface="Patrick Hand SC"/>
                <a:sym typeface="Patrick Hand SC"/>
              </a:defRPr>
            </a:lvl1pPr>
            <a:lvl2pPr lvl="1" rtl="0">
              <a:lnSpc>
                <a:spcPct val="100000"/>
              </a:lnSpc>
              <a:spcBef>
                <a:spcPts val="2133"/>
              </a:spcBef>
              <a:spcAft>
                <a:spcPts val="0"/>
              </a:spcAft>
              <a:buClr>
                <a:schemeClr val="accent3"/>
              </a:buClr>
              <a:buSzPts val="1800"/>
              <a:buFont typeface="Patrick Hand SC"/>
              <a:buNone/>
              <a:defRPr sz="2400" b="1">
                <a:solidFill>
                  <a:schemeClr val="accent3"/>
                </a:solidFill>
                <a:latin typeface="Patrick Hand SC"/>
                <a:ea typeface="Patrick Hand SC"/>
                <a:cs typeface="Patrick Hand SC"/>
                <a:sym typeface="Patrick Hand SC"/>
              </a:defRPr>
            </a:lvl2pPr>
            <a:lvl3pPr lvl="2" rtl="0">
              <a:lnSpc>
                <a:spcPct val="100000"/>
              </a:lnSpc>
              <a:spcBef>
                <a:spcPts val="2133"/>
              </a:spcBef>
              <a:spcAft>
                <a:spcPts val="0"/>
              </a:spcAft>
              <a:buClr>
                <a:schemeClr val="accent3"/>
              </a:buClr>
              <a:buSzPts val="1800"/>
              <a:buFont typeface="Patrick Hand SC"/>
              <a:buNone/>
              <a:defRPr sz="2400" b="1">
                <a:solidFill>
                  <a:schemeClr val="accent3"/>
                </a:solidFill>
                <a:latin typeface="Patrick Hand SC"/>
                <a:ea typeface="Patrick Hand SC"/>
                <a:cs typeface="Patrick Hand SC"/>
                <a:sym typeface="Patrick Hand SC"/>
              </a:defRPr>
            </a:lvl3pPr>
            <a:lvl4pPr lvl="3" rtl="0">
              <a:lnSpc>
                <a:spcPct val="100000"/>
              </a:lnSpc>
              <a:spcBef>
                <a:spcPts val="2133"/>
              </a:spcBef>
              <a:spcAft>
                <a:spcPts val="0"/>
              </a:spcAft>
              <a:buClr>
                <a:schemeClr val="accent3"/>
              </a:buClr>
              <a:buSzPts val="1800"/>
              <a:buFont typeface="Patrick Hand SC"/>
              <a:buNone/>
              <a:defRPr sz="2400" b="1">
                <a:solidFill>
                  <a:schemeClr val="accent3"/>
                </a:solidFill>
                <a:latin typeface="Patrick Hand SC"/>
                <a:ea typeface="Patrick Hand SC"/>
                <a:cs typeface="Patrick Hand SC"/>
                <a:sym typeface="Patrick Hand SC"/>
              </a:defRPr>
            </a:lvl4pPr>
            <a:lvl5pPr lvl="4" rtl="0">
              <a:lnSpc>
                <a:spcPct val="100000"/>
              </a:lnSpc>
              <a:spcBef>
                <a:spcPts val="2133"/>
              </a:spcBef>
              <a:spcAft>
                <a:spcPts val="0"/>
              </a:spcAft>
              <a:buClr>
                <a:schemeClr val="accent3"/>
              </a:buClr>
              <a:buSzPts val="1800"/>
              <a:buFont typeface="Patrick Hand SC"/>
              <a:buNone/>
              <a:defRPr sz="2400" b="1">
                <a:solidFill>
                  <a:schemeClr val="accent3"/>
                </a:solidFill>
                <a:latin typeface="Patrick Hand SC"/>
                <a:ea typeface="Patrick Hand SC"/>
                <a:cs typeface="Patrick Hand SC"/>
                <a:sym typeface="Patrick Hand SC"/>
              </a:defRPr>
            </a:lvl5pPr>
            <a:lvl6pPr lvl="5" rtl="0">
              <a:lnSpc>
                <a:spcPct val="100000"/>
              </a:lnSpc>
              <a:spcBef>
                <a:spcPts val="2133"/>
              </a:spcBef>
              <a:spcAft>
                <a:spcPts val="0"/>
              </a:spcAft>
              <a:buClr>
                <a:schemeClr val="accent3"/>
              </a:buClr>
              <a:buSzPts val="1800"/>
              <a:buFont typeface="Patrick Hand SC"/>
              <a:buNone/>
              <a:defRPr sz="2400" b="1">
                <a:solidFill>
                  <a:schemeClr val="accent3"/>
                </a:solidFill>
                <a:latin typeface="Patrick Hand SC"/>
                <a:ea typeface="Patrick Hand SC"/>
                <a:cs typeface="Patrick Hand SC"/>
                <a:sym typeface="Patrick Hand SC"/>
              </a:defRPr>
            </a:lvl6pPr>
            <a:lvl7pPr lvl="6" rtl="0">
              <a:lnSpc>
                <a:spcPct val="100000"/>
              </a:lnSpc>
              <a:spcBef>
                <a:spcPts val="2133"/>
              </a:spcBef>
              <a:spcAft>
                <a:spcPts val="0"/>
              </a:spcAft>
              <a:buClr>
                <a:schemeClr val="accent3"/>
              </a:buClr>
              <a:buSzPts val="1800"/>
              <a:buFont typeface="Patrick Hand SC"/>
              <a:buNone/>
              <a:defRPr sz="2400" b="1">
                <a:solidFill>
                  <a:schemeClr val="accent3"/>
                </a:solidFill>
                <a:latin typeface="Patrick Hand SC"/>
                <a:ea typeface="Patrick Hand SC"/>
                <a:cs typeface="Patrick Hand SC"/>
                <a:sym typeface="Patrick Hand SC"/>
              </a:defRPr>
            </a:lvl7pPr>
            <a:lvl8pPr lvl="7" rtl="0">
              <a:lnSpc>
                <a:spcPct val="100000"/>
              </a:lnSpc>
              <a:spcBef>
                <a:spcPts val="2133"/>
              </a:spcBef>
              <a:spcAft>
                <a:spcPts val="0"/>
              </a:spcAft>
              <a:buClr>
                <a:schemeClr val="accent3"/>
              </a:buClr>
              <a:buSzPts val="1800"/>
              <a:buFont typeface="Patrick Hand SC"/>
              <a:buNone/>
              <a:defRPr sz="2400" b="1">
                <a:solidFill>
                  <a:schemeClr val="accent3"/>
                </a:solidFill>
                <a:latin typeface="Patrick Hand SC"/>
                <a:ea typeface="Patrick Hand SC"/>
                <a:cs typeface="Patrick Hand SC"/>
                <a:sym typeface="Patrick Hand SC"/>
              </a:defRPr>
            </a:lvl8pPr>
            <a:lvl9pPr lvl="8" rtl="0">
              <a:lnSpc>
                <a:spcPct val="100000"/>
              </a:lnSpc>
              <a:spcBef>
                <a:spcPts val="2133"/>
              </a:spcBef>
              <a:spcAft>
                <a:spcPts val="2133"/>
              </a:spcAft>
              <a:buClr>
                <a:schemeClr val="accent3"/>
              </a:buClr>
              <a:buSzPts val="1800"/>
              <a:buFont typeface="Patrick Hand SC"/>
              <a:buNone/>
              <a:defRPr sz="2400" b="1">
                <a:solidFill>
                  <a:schemeClr val="accent3"/>
                </a:solidFill>
                <a:latin typeface="Patrick Hand SC"/>
                <a:ea typeface="Patrick Hand SC"/>
                <a:cs typeface="Patrick Hand SC"/>
                <a:sym typeface="Patrick Hand SC"/>
              </a:defRPr>
            </a:lvl9pPr>
          </a:lstStyle>
          <a:p>
            <a:endParaRPr/>
          </a:p>
        </p:txBody>
      </p:sp>
      <p:sp>
        <p:nvSpPr>
          <p:cNvPr id="45" name="Google Shape;45;p13"/>
          <p:cNvSpPr txBox="1">
            <a:spLocks noGrp="1"/>
          </p:cNvSpPr>
          <p:nvPr>
            <p:ph type="subTitle" idx="2"/>
          </p:nvPr>
        </p:nvSpPr>
        <p:spPr>
          <a:xfrm>
            <a:off x="8301233" y="2069067"/>
            <a:ext cx="1566800" cy="763600"/>
          </a:xfrm>
          <a:prstGeom prst="rect">
            <a:avLst/>
          </a:prstGeom>
        </p:spPr>
        <p:txBody>
          <a:bodyPr spcFirstLastPara="1" wrap="square" lIns="91425" tIns="91425" rIns="91425" bIns="91425" anchor="t" anchorCtr="0">
            <a:noAutofit/>
          </a:bodyPr>
          <a:lstStyle>
            <a:lvl1pPr lvl="0" rtl="0">
              <a:lnSpc>
                <a:spcPct val="80000"/>
              </a:lnSpc>
              <a:spcBef>
                <a:spcPts val="0"/>
              </a:spcBef>
              <a:spcAft>
                <a:spcPts val="0"/>
              </a:spcAft>
              <a:buClr>
                <a:schemeClr val="accent3"/>
              </a:buClr>
              <a:buSzPts val="1800"/>
              <a:buFont typeface="Patrick Hand SC"/>
              <a:buNone/>
              <a:defRPr sz="2667" b="1">
                <a:solidFill>
                  <a:schemeClr val="accent3"/>
                </a:solidFill>
                <a:latin typeface="Patrick Hand SC"/>
                <a:ea typeface="Patrick Hand SC"/>
                <a:cs typeface="Patrick Hand SC"/>
                <a:sym typeface="Patrick Hand SC"/>
              </a:defRPr>
            </a:lvl1pPr>
            <a:lvl2pPr lvl="1" rtl="0">
              <a:lnSpc>
                <a:spcPct val="100000"/>
              </a:lnSpc>
              <a:spcBef>
                <a:spcPts val="2133"/>
              </a:spcBef>
              <a:spcAft>
                <a:spcPts val="0"/>
              </a:spcAft>
              <a:buClr>
                <a:schemeClr val="accent3"/>
              </a:buClr>
              <a:buSzPts val="1800"/>
              <a:buFont typeface="Patrick Hand SC"/>
              <a:buNone/>
              <a:defRPr sz="2400" b="1">
                <a:solidFill>
                  <a:schemeClr val="accent3"/>
                </a:solidFill>
                <a:latin typeface="Patrick Hand SC"/>
                <a:ea typeface="Patrick Hand SC"/>
                <a:cs typeface="Patrick Hand SC"/>
                <a:sym typeface="Patrick Hand SC"/>
              </a:defRPr>
            </a:lvl2pPr>
            <a:lvl3pPr lvl="2" rtl="0">
              <a:lnSpc>
                <a:spcPct val="100000"/>
              </a:lnSpc>
              <a:spcBef>
                <a:spcPts val="2133"/>
              </a:spcBef>
              <a:spcAft>
                <a:spcPts val="0"/>
              </a:spcAft>
              <a:buClr>
                <a:schemeClr val="accent3"/>
              </a:buClr>
              <a:buSzPts val="1800"/>
              <a:buFont typeface="Patrick Hand SC"/>
              <a:buNone/>
              <a:defRPr sz="2400" b="1">
                <a:solidFill>
                  <a:schemeClr val="accent3"/>
                </a:solidFill>
                <a:latin typeface="Patrick Hand SC"/>
                <a:ea typeface="Patrick Hand SC"/>
                <a:cs typeface="Patrick Hand SC"/>
                <a:sym typeface="Patrick Hand SC"/>
              </a:defRPr>
            </a:lvl3pPr>
            <a:lvl4pPr lvl="3" rtl="0">
              <a:lnSpc>
                <a:spcPct val="100000"/>
              </a:lnSpc>
              <a:spcBef>
                <a:spcPts val="2133"/>
              </a:spcBef>
              <a:spcAft>
                <a:spcPts val="0"/>
              </a:spcAft>
              <a:buClr>
                <a:schemeClr val="accent3"/>
              </a:buClr>
              <a:buSzPts val="1800"/>
              <a:buFont typeface="Patrick Hand SC"/>
              <a:buNone/>
              <a:defRPr sz="2400" b="1">
                <a:solidFill>
                  <a:schemeClr val="accent3"/>
                </a:solidFill>
                <a:latin typeface="Patrick Hand SC"/>
                <a:ea typeface="Patrick Hand SC"/>
                <a:cs typeface="Patrick Hand SC"/>
                <a:sym typeface="Patrick Hand SC"/>
              </a:defRPr>
            </a:lvl4pPr>
            <a:lvl5pPr lvl="4" rtl="0">
              <a:lnSpc>
                <a:spcPct val="100000"/>
              </a:lnSpc>
              <a:spcBef>
                <a:spcPts val="2133"/>
              </a:spcBef>
              <a:spcAft>
                <a:spcPts val="0"/>
              </a:spcAft>
              <a:buClr>
                <a:schemeClr val="accent3"/>
              </a:buClr>
              <a:buSzPts val="1800"/>
              <a:buFont typeface="Patrick Hand SC"/>
              <a:buNone/>
              <a:defRPr sz="2400" b="1">
                <a:solidFill>
                  <a:schemeClr val="accent3"/>
                </a:solidFill>
                <a:latin typeface="Patrick Hand SC"/>
                <a:ea typeface="Patrick Hand SC"/>
                <a:cs typeface="Patrick Hand SC"/>
                <a:sym typeface="Patrick Hand SC"/>
              </a:defRPr>
            </a:lvl5pPr>
            <a:lvl6pPr lvl="5" rtl="0">
              <a:lnSpc>
                <a:spcPct val="100000"/>
              </a:lnSpc>
              <a:spcBef>
                <a:spcPts val="2133"/>
              </a:spcBef>
              <a:spcAft>
                <a:spcPts val="0"/>
              </a:spcAft>
              <a:buClr>
                <a:schemeClr val="accent3"/>
              </a:buClr>
              <a:buSzPts val="1800"/>
              <a:buFont typeface="Patrick Hand SC"/>
              <a:buNone/>
              <a:defRPr sz="2400" b="1">
                <a:solidFill>
                  <a:schemeClr val="accent3"/>
                </a:solidFill>
                <a:latin typeface="Patrick Hand SC"/>
                <a:ea typeface="Patrick Hand SC"/>
                <a:cs typeface="Patrick Hand SC"/>
                <a:sym typeface="Patrick Hand SC"/>
              </a:defRPr>
            </a:lvl6pPr>
            <a:lvl7pPr lvl="6" rtl="0">
              <a:lnSpc>
                <a:spcPct val="100000"/>
              </a:lnSpc>
              <a:spcBef>
                <a:spcPts val="2133"/>
              </a:spcBef>
              <a:spcAft>
                <a:spcPts val="0"/>
              </a:spcAft>
              <a:buClr>
                <a:schemeClr val="accent3"/>
              </a:buClr>
              <a:buSzPts val="1800"/>
              <a:buFont typeface="Patrick Hand SC"/>
              <a:buNone/>
              <a:defRPr sz="2400" b="1">
                <a:solidFill>
                  <a:schemeClr val="accent3"/>
                </a:solidFill>
                <a:latin typeface="Patrick Hand SC"/>
                <a:ea typeface="Patrick Hand SC"/>
                <a:cs typeface="Patrick Hand SC"/>
                <a:sym typeface="Patrick Hand SC"/>
              </a:defRPr>
            </a:lvl7pPr>
            <a:lvl8pPr lvl="7" rtl="0">
              <a:lnSpc>
                <a:spcPct val="100000"/>
              </a:lnSpc>
              <a:spcBef>
                <a:spcPts val="2133"/>
              </a:spcBef>
              <a:spcAft>
                <a:spcPts val="0"/>
              </a:spcAft>
              <a:buClr>
                <a:schemeClr val="accent3"/>
              </a:buClr>
              <a:buSzPts val="1800"/>
              <a:buFont typeface="Patrick Hand SC"/>
              <a:buNone/>
              <a:defRPr sz="2400" b="1">
                <a:solidFill>
                  <a:schemeClr val="accent3"/>
                </a:solidFill>
                <a:latin typeface="Patrick Hand SC"/>
                <a:ea typeface="Patrick Hand SC"/>
                <a:cs typeface="Patrick Hand SC"/>
                <a:sym typeface="Patrick Hand SC"/>
              </a:defRPr>
            </a:lvl8pPr>
            <a:lvl9pPr lvl="8" rtl="0">
              <a:lnSpc>
                <a:spcPct val="100000"/>
              </a:lnSpc>
              <a:spcBef>
                <a:spcPts val="2133"/>
              </a:spcBef>
              <a:spcAft>
                <a:spcPts val="2133"/>
              </a:spcAft>
              <a:buClr>
                <a:schemeClr val="accent3"/>
              </a:buClr>
              <a:buSzPts val="1800"/>
              <a:buFont typeface="Patrick Hand SC"/>
              <a:buNone/>
              <a:defRPr sz="2400" b="1">
                <a:solidFill>
                  <a:schemeClr val="accent3"/>
                </a:solidFill>
                <a:latin typeface="Patrick Hand SC"/>
                <a:ea typeface="Patrick Hand SC"/>
                <a:cs typeface="Patrick Hand SC"/>
                <a:sym typeface="Patrick Hand SC"/>
              </a:defRPr>
            </a:lvl9pPr>
          </a:lstStyle>
          <a:p>
            <a:endParaRPr/>
          </a:p>
        </p:txBody>
      </p:sp>
      <p:sp>
        <p:nvSpPr>
          <p:cNvPr id="46" name="Google Shape;46;p13"/>
          <p:cNvSpPr txBox="1">
            <a:spLocks noGrp="1"/>
          </p:cNvSpPr>
          <p:nvPr>
            <p:ph type="subTitle" idx="3"/>
          </p:nvPr>
        </p:nvSpPr>
        <p:spPr>
          <a:xfrm>
            <a:off x="8301233" y="2778665"/>
            <a:ext cx="2384400" cy="7636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sz="1867"/>
            </a:lvl1pPr>
            <a:lvl2pPr lvl="1" rtl="0">
              <a:spcBef>
                <a:spcPts val="2133"/>
              </a:spcBef>
              <a:spcAft>
                <a:spcPts val="0"/>
              </a:spcAft>
              <a:buSzPts val="1400"/>
              <a:buNone/>
              <a:defRPr/>
            </a:lvl2pPr>
            <a:lvl3pPr lvl="2" rtl="0">
              <a:spcBef>
                <a:spcPts val="2133"/>
              </a:spcBef>
              <a:spcAft>
                <a:spcPts val="0"/>
              </a:spcAft>
              <a:buSzPts val="1400"/>
              <a:buNone/>
              <a:defRPr/>
            </a:lvl3pPr>
            <a:lvl4pPr lvl="3" rtl="0">
              <a:spcBef>
                <a:spcPts val="2133"/>
              </a:spcBef>
              <a:spcAft>
                <a:spcPts val="0"/>
              </a:spcAft>
              <a:buSzPts val="1400"/>
              <a:buNone/>
              <a:defRPr/>
            </a:lvl4pPr>
            <a:lvl5pPr lvl="4" rtl="0">
              <a:spcBef>
                <a:spcPts val="2133"/>
              </a:spcBef>
              <a:spcAft>
                <a:spcPts val="0"/>
              </a:spcAft>
              <a:buSzPts val="1400"/>
              <a:buNone/>
              <a:defRPr/>
            </a:lvl5pPr>
            <a:lvl6pPr lvl="5" rtl="0">
              <a:spcBef>
                <a:spcPts val="2133"/>
              </a:spcBef>
              <a:spcAft>
                <a:spcPts val="0"/>
              </a:spcAft>
              <a:buSzPts val="1400"/>
              <a:buNone/>
              <a:defRPr/>
            </a:lvl6pPr>
            <a:lvl7pPr lvl="6" rtl="0">
              <a:spcBef>
                <a:spcPts val="2133"/>
              </a:spcBef>
              <a:spcAft>
                <a:spcPts val="0"/>
              </a:spcAft>
              <a:buSzPts val="1400"/>
              <a:buNone/>
              <a:defRPr/>
            </a:lvl7pPr>
            <a:lvl8pPr lvl="7" rtl="0">
              <a:spcBef>
                <a:spcPts val="2133"/>
              </a:spcBef>
              <a:spcAft>
                <a:spcPts val="0"/>
              </a:spcAft>
              <a:buSzPts val="1400"/>
              <a:buNone/>
              <a:defRPr/>
            </a:lvl8pPr>
            <a:lvl9pPr lvl="8" rtl="0">
              <a:spcBef>
                <a:spcPts val="2133"/>
              </a:spcBef>
              <a:spcAft>
                <a:spcPts val="2133"/>
              </a:spcAft>
              <a:buSzPts val="1400"/>
              <a:buNone/>
              <a:defRPr/>
            </a:lvl9pPr>
          </a:lstStyle>
          <a:p>
            <a:endParaRPr/>
          </a:p>
        </p:txBody>
      </p:sp>
      <p:sp>
        <p:nvSpPr>
          <p:cNvPr id="47" name="Google Shape;47;p13"/>
          <p:cNvSpPr txBox="1">
            <a:spLocks noGrp="1"/>
          </p:cNvSpPr>
          <p:nvPr>
            <p:ph type="subTitle" idx="4"/>
          </p:nvPr>
        </p:nvSpPr>
        <p:spPr>
          <a:xfrm>
            <a:off x="3354200" y="2778665"/>
            <a:ext cx="2384400" cy="7636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sz="1867"/>
            </a:lvl1pPr>
            <a:lvl2pPr lvl="1" rtl="0">
              <a:spcBef>
                <a:spcPts val="2133"/>
              </a:spcBef>
              <a:spcAft>
                <a:spcPts val="0"/>
              </a:spcAft>
              <a:buSzPts val="1400"/>
              <a:buNone/>
              <a:defRPr/>
            </a:lvl2pPr>
            <a:lvl3pPr lvl="2" rtl="0">
              <a:spcBef>
                <a:spcPts val="2133"/>
              </a:spcBef>
              <a:spcAft>
                <a:spcPts val="0"/>
              </a:spcAft>
              <a:buSzPts val="1400"/>
              <a:buNone/>
              <a:defRPr/>
            </a:lvl3pPr>
            <a:lvl4pPr lvl="3" rtl="0">
              <a:spcBef>
                <a:spcPts val="2133"/>
              </a:spcBef>
              <a:spcAft>
                <a:spcPts val="0"/>
              </a:spcAft>
              <a:buSzPts val="1400"/>
              <a:buNone/>
              <a:defRPr/>
            </a:lvl4pPr>
            <a:lvl5pPr lvl="4" rtl="0">
              <a:spcBef>
                <a:spcPts val="2133"/>
              </a:spcBef>
              <a:spcAft>
                <a:spcPts val="0"/>
              </a:spcAft>
              <a:buSzPts val="1400"/>
              <a:buNone/>
              <a:defRPr/>
            </a:lvl5pPr>
            <a:lvl6pPr lvl="5" rtl="0">
              <a:spcBef>
                <a:spcPts val="2133"/>
              </a:spcBef>
              <a:spcAft>
                <a:spcPts val="0"/>
              </a:spcAft>
              <a:buSzPts val="1400"/>
              <a:buNone/>
              <a:defRPr/>
            </a:lvl6pPr>
            <a:lvl7pPr lvl="6" rtl="0">
              <a:spcBef>
                <a:spcPts val="2133"/>
              </a:spcBef>
              <a:spcAft>
                <a:spcPts val="0"/>
              </a:spcAft>
              <a:buSzPts val="1400"/>
              <a:buNone/>
              <a:defRPr/>
            </a:lvl7pPr>
            <a:lvl8pPr lvl="7" rtl="0">
              <a:spcBef>
                <a:spcPts val="2133"/>
              </a:spcBef>
              <a:spcAft>
                <a:spcPts val="0"/>
              </a:spcAft>
              <a:buSzPts val="1400"/>
              <a:buNone/>
              <a:defRPr/>
            </a:lvl8pPr>
            <a:lvl9pPr lvl="8" rtl="0">
              <a:spcBef>
                <a:spcPts val="2133"/>
              </a:spcBef>
              <a:spcAft>
                <a:spcPts val="2133"/>
              </a:spcAft>
              <a:buSzPts val="1400"/>
              <a:buNone/>
              <a:defRPr/>
            </a:lvl9pPr>
          </a:lstStyle>
          <a:p>
            <a:endParaRPr/>
          </a:p>
        </p:txBody>
      </p:sp>
      <p:sp>
        <p:nvSpPr>
          <p:cNvPr id="48" name="Google Shape;48;p13"/>
          <p:cNvSpPr txBox="1">
            <a:spLocks noGrp="1"/>
          </p:cNvSpPr>
          <p:nvPr>
            <p:ph type="subTitle" idx="5"/>
          </p:nvPr>
        </p:nvSpPr>
        <p:spPr>
          <a:xfrm>
            <a:off x="3354200" y="4193867"/>
            <a:ext cx="2384400" cy="763600"/>
          </a:xfrm>
          <a:prstGeom prst="rect">
            <a:avLst/>
          </a:prstGeom>
        </p:spPr>
        <p:txBody>
          <a:bodyPr spcFirstLastPara="1" wrap="square" lIns="91425" tIns="91425" rIns="91425" bIns="91425" anchor="t" anchorCtr="0">
            <a:noAutofit/>
          </a:bodyPr>
          <a:lstStyle>
            <a:lvl1pPr lvl="0" rtl="0">
              <a:lnSpc>
                <a:spcPct val="80000"/>
              </a:lnSpc>
              <a:spcBef>
                <a:spcPts val="0"/>
              </a:spcBef>
              <a:spcAft>
                <a:spcPts val="0"/>
              </a:spcAft>
              <a:buClr>
                <a:schemeClr val="accent3"/>
              </a:buClr>
              <a:buSzPts val="1800"/>
              <a:buFont typeface="Patrick Hand SC"/>
              <a:buNone/>
              <a:defRPr sz="2667" b="1">
                <a:solidFill>
                  <a:schemeClr val="accent3"/>
                </a:solidFill>
                <a:latin typeface="Patrick Hand SC"/>
                <a:ea typeface="Patrick Hand SC"/>
                <a:cs typeface="Patrick Hand SC"/>
                <a:sym typeface="Patrick Hand SC"/>
              </a:defRPr>
            </a:lvl1pPr>
            <a:lvl2pPr lvl="1" rtl="0">
              <a:lnSpc>
                <a:spcPct val="100000"/>
              </a:lnSpc>
              <a:spcBef>
                <a:spcPts val="2133"/>
              </a:spcBef>
              <a:spcAft>
                <a:spcPts val="0"/>
              </a:spcAft>
              <a:buClr>
                <a:schemeClr val="accent3"/>
              </a:buClr>
              <a:buSzPts val="1800"/>
              <a:buFont typeface="Patrick Hand SC"/>
              <a:buNone/>
              <a:defRPr sz="2400" b="1">
                <a:solidFill>
                  <a:schemeClr val="accent3"/>
                </a:solidFill>
                <a:latin typeface="Patrick Hand SC"/>
                <a:ea typeface="Patrick Hand SC"/>
                <a:cs typeface="Patrick Hand SC"/>
                <a:sym typeface="Patrick Hand SC"/>
              </a:defRPr>
            </a:lvl2pPr>
            <a:lvl3pPr lvl="2" rtl="0">
              <a:lnSpc>
                <a:spcPct val="100000"/>
              </a:lnSpc>
              <a:spcBef>
                <a:spcPts val="2133"/>
              </a:spcBef>
              <a:spcAft>
                <a:spcPts val="0"/>
              </a:spcAft>
              <a:buClr>
                <a:schemeClr val="accent3"/>
              </a:buClr>
              <a:buSzPts val="1800"/>
              <a:buFont typeface="Patrick Hand SC"/>
              <a:buNone/>
              <a:defRPr sz="2400" b="1">
                <a:solidFill>
                  <a:schemeClr val="accent3"/>
                </a:solidFill>
                <a:latin typeface="Patrick Hand SC"/>
                <a:ea typeface="Patrick Hand SC"/>
                <a:cs typeface="Patrick Hand SC"/>
                <a:sym typeface="Patrick Hand SC"/>
              </a:defRPr>
            </a:lvl3pPr>
            <a:lvl4pPr lvl="3" rtl="0">
              <a:lnSpc>
                <a:spcPct val="100000"/>
              </a:lnSpc>
              <a:spcBef>
                <a:spcPts val="2133"/>
              </a:spcBef>
              <a:spcAft>
                <a:spcPts val="0"/>
              </a:spcAft>
              <a:buClr>
                <a:schemeClr val="accent3"/>
              </a:buClr>
              <a:buSzPts val="1800"/>
              <a:buFont typeface="Patrick Hand SC"/>
              <a:buNone/>
              <a:defRPr sz="2400" b="1">
                <a:solidFill>
                  <a:schemeClr val="accent3"/>
                </a:solidFill>
                <a:latin typeface="Patrick Hand SC"/>
                <a:ea typeface="Patrick Hand SC"/>
                <a:cs typeface="Patrick Hand SC"/>
                <a:sym typeface="Patrick Hand SC"/>
              </a:defRPr>
            </a:lvl4pPr>
            <a:lvl5pPr lvl="4" rtl="0">
              <a:lnSpc>
                <a:spcPct val="100000"/>
              </a:lnSpc>
              <a:spcBef>
                <a:spcPts val="2133"/>
              </a:spcBef>
              <a:spcAft>
                <a:spcPts val="0"/>
              </a:spcAft>
              <a:buClr>
                <a:schemeClr val="accent3"/>
              </a:buClr>
              <a:buSzPts val="1800"/>
              <a:buFont typeface="Patrick Hand SC"/>
              <a:buNone/>
              <a:defRPr sz="2400" b="1">
                <a:solidFill>
                  <a:schemeClr val="accent3"/>
                </a:solidFill>
                <a:latin typeface="Patrick Hand SC"/>
                <a:ea typeface="Patrick Hand SC"/>
                <a:cs typeface="Patrick Hand SC"/>
                <a:sym typeface="Patrick Hand SC"/>
              </a:defRPr>
            </a:lvl5pPr>
            <a:lvl6pPr lvl="5" rtl="0">
              <a:lnSpc>
                <a:spcPct val="100000"/>
              </a:lnSpc>
              <a:spcBef>
                <a:spcPts val="2133"/>
              </a:spcBef>
              <a:spcAft>
                <a:spcPts val="0"/>
              </a:spcAft>
              <a:buClr>
                <a:schemeClr val="accent3"/>
              </a:buClr>
              <a:buSzPts val="1800"/>
              <a:buFont typeface="Patrick Hand SC"/>
              <a:buNone/>
              <a:defRPr sz="2400" b="1">
                <a:solidFill>
                  <a:schemeClr val="accent3"/>
                </a:solidFill>
                <a:latin typeface="Patrick Hand SC"/>
                <a:ea typeface="Patrick Hand SC"/>
                <a:cs typeface="Patrick Hand SC"/>
                <a:sym typeface="Patrick Hand SC"/>
              </a:defRPr>
            </a:lvl6pPr>
            <a:lvl7pPr lvl="6" rtl="0">
              <a:lnSpc>
                <a:spcPct val="100000"/>
              </a:lnSpc>
              <a:spcBef>
                <a:spcPts val="2133"/>
              </a:spcBef>
              <a:spcAft>
                <a:spcPts val="0"/>
              </a:spcAft>
              <a:buClr>
                <a:schemeClr val="accent3"/>
              </a:buClr>
              <a:buSzPts val="1800"/>
              <a:buFont typeface="Patrick Hand SC"/>
              <a:buNone/>
              <a:defRPr sz="2400" b="1">
                <a:solidFill>
                  <a:schemeClr val="accent3"/>
                </a:solidFill>
                <a:latin typeface="Patrick Hand SC"/>
                <a:ea typeface="Patrick Hand SC"/>
                <a:cs typeface="Patrick Hand SC"/>
                <a:sym typeface="Patrick Hand SC"/>
              </a:defRPr>
            </a:lvl7pPr>
            <a:lvl8pPr lvl="7" rtl="0">
              <a:lnSpc>
                <a:spcPct val="100000"/>
              </a:lnSpc>
              <a:spcBef>
                <a:spcPts val="2133"/>
              </a:spcBef>
              <a:spcAft>
                <a:spcPts val="0"/>
              </a:spcAft>
              <a:buClr>
                <a:schemeClr val="accent3"/>
              </a:buClr>
              <a:buSzPts val="1800"/>
              <a:buFont typeface="Patrick Hand SC"/>
              <a:buNone/>
              <a:defRPr sz="2400" b="1">
                <a:solidFill>
                  <a:schemeClr val="accent3"/>
                </a:solidFill>
                <a:latin typeface="Patrick Hand SC"/>
                <a:ea typeface="Patrick Hand SC"/>
                <a:cs typeface="Patrick Hand SC"/>
                <a:sym typeface="Patrick Hand SC"/>
              </a:defRPr>
            </a:lvl8pPr>
            <a:lvl9pPr lvl="8" rtl="0">
              <a:lnSpc>
                <a:spcPct val="100000"/>
              </a:lnSpc>
              <a:spcBef>
                <a:spcPts val="2133"/>
              </a:spcBef>
              <a:spcAft>
                <a:spcPts val="2133"/>
              </a:spcAft>
              <a:buClr>
                <a:schemeClr val="accent3"/>
              </a:buClr>
              <a:buSzPts val="1800"/>
              <a:buFont typeface="Patrick Hand SC"/>
              <a:buNone/>
              <a:defRPr sz="2400" b="1">
                <a:solidFill>
                  <a:schemeClr val="accent3"/>
                </a:solidFill>
                <a:latin typeface="Patrick Hand SC"/>
                <a:ea typeface="Patrick Hand SC"/>
                <a:cs typeface="Patrick Hand SC"/>
                <a:sym typeface="Patrick Hand SC"/>
              </a:defRPr>
            </a:lvl9pPr>
          </a:lstStyle>
          <a:p>
            <a:endParaRPr/>
          </a:p>
        </p:txBody>
      </p:sp>
      <p:sp>
        <p:nvSpPr>
          <p:cNvPr id="49" name="Google Shape;49;p13"/>
          <p:cNvSpPr txBox="1">
            <a:spLocks noGrp="1"/>
          </p:cNvSpPr>
          <p:nvPr>
            <p:ph type="subTitle" idx="6"/>
          </p:nvPr>
        </p:nvSpPr>
        <p:spPr>
          <a:xfrm>
            <a:off x="8301233" y="4193867"/>
            <a:ext cx="2384400" cy="763600"/>
          </a:xfrm>
          <a:prstGeom prst="rect">
            <a:avLst/>
          </a:prstGeom>
        </p:spPr>
        <p:txBody>
          <a:bodyPr spcFirstLastPara="1" wrap="square" lIns="91425" tIns="91425" rIns="91425" bIns="91425" anchor="t" anchorCtr="0">
            <a:noAutofit/>
          </a:bodyPr>
          <a:lstStyle>
            <a:lvl1pPr lvl="0" rtl="0">
              <a:lnSpc>
                <a:spcPct val="80000"/>
              </a:lnSpc>
              <a:spcBef>
                <a:spcPts val="0"/>
              </a:spcBef>
              <a:spcAft>
                <a:spcPts val="0"/>
              </a:spcAft>
              <a:buClr>
                <a:schemeClr val="accent3"/>
              </a:buClr>
              <a:buSzPts val="1800"/>
              <a:buFont typeface="Patrick Hand SC"/>
              <a:buNone/>
              <a:defRPr sz="2667" b="1">
                <a:solidFill>
                  <a:schemeClr val="accent3"/>
                </a:solidFill>
                <a:latin typeface="Patrick Hand SC"/>
                <a:ea typeface="Patrick Hand SC"/>
                <a:cs typeface="Patrick Hand SC"/>
                <a:sym typeface="Patrick Hand SC"/>
              </a:defRPr>
            </a:lvl1pPr>
            <a:lvl2pPr lvl="1" rtl="0">
              <a:lnSpc>
                <a:spcPct val="100000"/>
              </a:lnSpc>
              <a:spcBef>
                <a:spcPts val="2133"/>
              </a:spcBef>
              <a:spcAft>
                <a:spcPts val="0"/>
              </a:spcAft>
              <a:buClr>
                <a:schemeClr val="accent3"/>
              </a:buClr>
              <a:buSzPts val="1800"/>
              <a:buFont typeface="Patrick Hand SC"/>
              <a:buNone/>
              <a:defRPr sz="2400" b="1">
                <a:solidFill>
                  <a:schemeClr val="accent3"/>
                </a:solidFill>
                <a:latin typeface="Patrick Hand SC"/>
                <a:ea typeface="Patrick Hand SC"/>
                <a:cs typeface="Patrick Hand SC"/>
                <a:sym typeface="Patrick Hand SC"/>
              </a:defRPr>
            </a:lvl2pPr>
            <a:lvl3pPr lvl="2" rtl="0">
              <a:lnSpc>
                <a:spcPct val="100000"/>
              </a:lnSpc>
              <a:spcBef>
                <a:spcPts val="2133"/>
              </a:spcBef>
              <a:spcAft>
                <a:spcPts val="0"/>
              </a:spcAft>
              <a:buClr>
                <a:schemeClr val="accent3"/>
              </a:buClr>
              <a:buSzPts val="1800"/>
              <a:buFont typeface="Patrick Hand SC"/>
              <a:buNone/>
              <a:defRPr sz="2400" b="1">
                <a:solidFill>
                  <a:schemeClr val="accent3"/>
                </a:solidFill>
                <a:latin typeface="Patrick Hand SC"/>
                <a:ea typeface="Patrick Hand SC"/>
                <a:cs typeface="Patrick Hand SC"/>
                <a:sym typeface="Patrick Hand SC"/>
              </a:defRPr>
            </a:lvl3pPr>
            <a:lvl4pPr lvl="3" rtl="0">
              <a:lnSpc>
                <a:spcPct val="100000"/>
              </a:lnSpc>
              <a:spcBef>
                <a:spcPts val="2133"/>
              </a:spcBef>
              <a:spcAft>
                <a:spcPts val="0"/>
              </a:spcAft>
              <a:buClr>
                <a:schemeClr val="accent3"/>
              </a:buClr>
              <a:buSzPts val="1800"/>
              <a:buFont typeface="Patrick Hand SC"/>
              <a:buNone/>
              <a:defRPr sz="2400" b="1">
                <a:solidFill>
                  <a:schemeClr val="accent3"/>
                </a:solidFill>
                <a:latin typeface="Patrick Hand SC"/>
                <a:ea typeface="Patrick Hand SC"/>
                <a:cs typeface="Patrick Hand SC"/>
                <a:sym typeface="Patrick Hand SC"/>
              </a:defRPr>
            </a:lvl4pPr>
            <a:lvl5pPr lvl="4" rtl="0">
              <a:lnSpc>
                <a:spcPct val="100000"/>
              </a:lnSpc>
              <a:spcBef>
                <a:spcPts val="2133"/>
              </a:spcBef>
              <a:spcAft>
                <a:spcPts val="0"/>
              </a:spcAft>
              <a:buClr>
                <a:schemeClr val="accent3"/>
              </a:buClr>
              <a:buSzPts val="1800"/>
              <a:buFont typeface="Patrick Hand SC"/>
              <a:buNone/>
              <a:defRPr sz="2400" b="1">
                <a:solidFill>
                  <a:schemeClr val="accent3"/>
                </a:solidFill>
                <a:latin typeface="Patrick Hand SC"/>
                <a:ea typeface="Patrick Hand SC"/>
                <a:cs typeface="Patrick Hand SC"/>
                <a:sym typeface="Patrick Hand SC"/>
              </a:defRPr>
            </a:lvl5pPr>
            <a:lvl6pPr lvl="5" rtl="0">
              <a:lnSpc>
                <a:spcPct val="100000"/>
              </a:lnSpc>
              <a:spcBef>
                <a:spcPts val="2133"/>
              </a:spcBef>
              <a:spcAft>
                <a:spcPts val="0"/>
              </a:spcAft>
              <a:buClr>
                <a:schemeClr val="accent3"/>
              </a:buClr>
              <a:buSzPts val="1800"/>
              <a:buFont typeface="Patrick Hand SC"/>
              <a:buNone/>
              <a:defRPr sz="2400" b="1">
                <a:solidFill>
                  <a:schemeClr val="accent3"/>
                </a:solidFill>
                <a:latin typeface="Patrick Hand SC"/>
                <a:ea typeface="Patrick Hand SC"/>
                <a:cs typeface="Patrick Hand SC"/>
                <a:sym typeface="Patrick Hand SC"/>
              </a:defRPr>
            </a:lvl6pPr>
            <a:lvl7pPr lvl="6" rtl="0">
              <a:lnSpc>
                <a:spcPct val="100000"/>
              </a:lnSpc>
              <a:spcBef>
                <a:spcPts val="2133"/>
              </a:spcBef>
              <a:spcAft>
                <a:spcPts val="0"/>
              </a:spcAft>
              <a:buClr>
                <a:schemeClr val="accent3"/>
              </a:buClr>
              <a:buSzPts val="1800"/>
              <a:buFont typeface="Patrick Hand SC"/>
              <a:buNone/>
              <a:defRPr sz="2400" b="1">
                <a:solidFill>
                  <a:schemeClr val="accent3"/>
                </a:solidFill>
                <a:latin typeface="Patrick Hand SC"/>
                <a:ea typeface="Patrick Hand SC"/>
                <a:cs typeface="Patrick Hand SC"/>
                <a:sym typeface="Patrick Hand SC"/>
              </a:defRPr>
            </a:lvl7pPr>
            <a:lvl8pPr lvl="7" rtl="0">
              <a:lnSpc>
                <a:spcPct val="100000"/>
              </a:lnSpc>
              <a:spcBef>
                <a:spcPts val="2133"/>
              </a:spcBef>
              <a:spcAft>
                <a:spcPts val="0"/>
              </a:spcAft>
              <a:buClr>
                <a:schemeClr val="accent3"/>
              </a:buClr>
              <a:buSzPts val="1800"/>
              <a:buFont typeface="Patrick Hand SC"/>
              <a:buNone/>
              <a:defRPr sz="2400" b="1">
                <a:solidFill>
                  <a:schemeClr val="accent3"/>
                </a:solidFill>
                <a:latin typeface="Patrick Hand SC"/>
                <a:ea typeface="Patrick Hand SC"/>
                <a:cs typeface="Patrick Hand SC"/>
                <a:sym typeface="Patrick Hand SC"/>
              </a:defRPr>
            </a:lvl8pPr>
            <a:lvl9pPr lvl="8" rtl="0">
              <a:lnSpc>
                <a:spcPct val="100000"/>
              </a:lnSpc>
              <a:spcBef>
                <a:spcPts val="2133"/>
              </a:spcBef>
              <a:spcAft>
                <a:spcPts val="2133"/>
              </a:spcAft>
              <a:buClr>
                <a:schemeClr val="accent3"/>
              </a:buClr>
              <a:buSzPts val="1800"/>
              <a:buFont typeface="Patrick Hand SC"/>
              <a:buNone/>
              <a:defRPr sz="2400" b="1">
                <a:solidFill>
                  <a:schemeClr val="accent3"/>
                </a:solidFill>
                <a:latin typeface="Patrick Hand SC"/>
                <a:ea typeface="Patrick Hand SC"/>
                <a:cs typeface="Patrick Hand SC"/>
                <a:sym typeface="Patrick Hand SC"/>
              </a:defRPr>
            </a:lvl9pPr>
          </a:lstStyle>
          <a:p>
            <a:endParaRPr/>
          </a:p>
        </p:txBody>
      </p:sp>
      <p:sp>
        <p:nvSpPr>
          <p:cNvPr id="50" name="Google Shape;50;p13"/>
          <p:cNvSpPr txBox="1">
            <a:spLocks noGrp="1"/>
          </p:cNvSpPr>
          <p:nvPr>
            <p:ph type="subTitle" idx="7"/>
          </p:nvPr>
        </p:nvSpPr>
        <p:spPr>
          <a:xfrm>
            <a:off x="8301233" y="4903465"/>
            <a:ext cx="2384400" cy="7636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sz="1867"/>
            </a:lvl1pPr>
            <a:lvl2pPr lvl="1" rtl="0">
              <a:spcBef>
                <a:spcPts val="2133"/>
              </a:spcBef>
              <a:spcAft>
                <a:spcPts val="0"/>
              </a:spcAft>
              <a:buSzPts val="1400"/>
              <a:buNone/>
              <a:defRPr/>
            </a:lvl2pPr>
            <a:lvl3pPr lvl="2" rtl="0">
              <a:spcBef>
                <a:spcPts val="2133"/>
              </a:spcBef>
              <a:spcAft>
                <a:spcPts val="0"/>
              </a:spcAft>
              <a:buSzPts val="1400"/>
              <a:buNone/>
              <a:defRPr/>
            </a:lvl3pPr>
            <a:lvl4pPr lvl="3" rtl="0">
              <a:spcBef>
                <a:spcPts val="2133"/>
              </a:spcBef>
              <a:spcAft>
                <a:spcPts val="0"/>
              </a:spcAft>
              <a:buSzPts val="1400"/>
              <a:buNone/>
              <a:defRPr/>
            </a:lvl4pPr>
            <a:lvl5pPr lvl="4" rtl="0">
              <a:spcBef>
                <a:spcPts val="2133"/>
              </a:spcBef>
              <a:spcAft>
                <a:spcPts val="0"/>
              </a:spcAft>
              <a:buSzPts val="1400"/>
              <a:buNone/>
              <a:defRPr/>
            </a:lvl5pPr>
            <a:lvl6pPr lvl="5" rtl="0">
              <a:spcBef>
                <a:spcPts val="2133"/>
              </a:spcBef>
              <a:spcAft>
                <a:spcPts val="0"/>
              </a:spcAft>
              <a:buSzPts val="1400"/>
              <a:buNone/>
              <a:defRPr/>
            </a:lvl6pPr>
            <a:lvl7pPr lvl="6" rtl="0">
              <a:spcBef>
                <a:spcPts val="2133"/>
              </a:spcBef>
              <a:spcAft>
                <a:spcPts val="0"/>
              </a:spcAft>
              <a:buSzPts val="1400"/>
              <a:buNone/>
              <a:defRPr/>
            </a:lvl7pPr>
            <a:lvl8pPr lvl="7" rtl="0">
              <a:spcBef>
                <a:spcPts val="2133"/>
              </a:spcBef>
              <a:spcAft>
                <a:spcPts val="0"/>
              </a:spcAft>
              <a:buSzPts val="1400"/>
              <a:buNone/>
              <a:defRPr/>
            </a:lvl8pPr>
            <a:lvl9pPr lvl="8" rtl="0">
              <a:spcBef>
                <a:spcPts val="2133"/>
              </a:spcBef>
              <a:spcAft>
                <a:spcPts val="2133"/>
              </a:spcAft>
              <a:buSzPts val="1400"/>
              <a:buNone/>
              <a:defRPr/>
            </a:lvl9pPr>
          </a:lstStyle>
          <a:p>
            <a:endParaRPr/>
          </a:p>
        </p:txBody>
      </p:sp>
      <p:sp>
        <p:nvSpPr>
          <p:cNvPr id="51" name="Google Shape;51;p13"/>
          <p:cNvSpPr txBox="1">
            <a:spLocks noGrp="1"/>
          </p:cNvSpPr>
          <p:nvPr>
            <p:ph type="subTitle" idx="8"/>
          </p:nvPr>
        </p:nvSpPr>
        <p:spPr>
          <a:xfrm>
            <a:off x="3354200" y="4903465"/>
            <a:ext cx="2384400" cy="7636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sz="1867"/>
            </a:lvl1pPr>
            <a:lvl2pPr lvl="1" rtl="0">
              <a:spcBef>
                <a:spcPts val="2133"/>
              </a:spcBef>
              <a:spcAft>
                <a:spcPts val="0"/>
              </a:spcAft>
              <a:buSzPts val="1400"/>
              <a:buNone/>
              <a:defRPr/>
            </a:lvl2pPr>
            <a:lvl3pPr lvl="2" rtl="0">
              <a:spcBef>
                <a:spcPts val="2133"/>
              </a:spcBef>
              <a:spcAft>
                <a:spcPts val="0"/>
              </a:spcAft>
              <a:buSzPts val="1400"/>
              <a:buNone/>
              <a:defRPr/>
            </a:lvl3pPr>
            <a:lvl4pPr lvl="3" rtl="0">
              <a:spcBef>
                <a:spcPts val="2133"/>
              </a:spcBef>
              <a:spcAft>
                <a:spcPts val="0"/>
              </a:spcAft>
              <a:buSzPts val="1400"/>
              <a:buNone/>
              <a:defRPr/>
            </a:lvl4pPr>
            <a:lvl5pPr lvl="4" rtl="0">
              <a:spcBef>
                <a:spcPts val="2133"/>
              </a:spcBef>
              <a:spcAft>
                <a:spcPts val="0"/>
              </a:spcAft>
              <a:buSzPts val="1400"/>
              <a:buNone/>
              <a:defRPr/>
            </a:lvl5pPr>
            <a:lvl6pPr lvl="5" rtl="0">
              <a:spcBef>
                <a:spcPts val="2133"/>
              </a:spcBef>
              <a:spcAft>
                <a:spcPts val="0"/>
              </a:spcAft>
              <a:buSzPts val="1400"/>
              <a:buNone/>
              <a:defRPr/>
            </a:lvl6pPr>
            <a:lvl7pPr lvl="6" rtl="0">
              <a:spcBef>
                <a:spcPts val="2133"/>
              </a:spcBef>
              <a:spcAft>
                <a:spcPts val="0"/>
              </a:spcAft>
              <a:buSzPts val="1400"/>
              <a:buNone/>
              <a:defRPr/>
            </a:lvl7pPr>
            <a:lvl8pPr lvl="7" rtl="0">
              <a:spcBef>
                <a:spcPts val="2133"/>
              </a:spcBef>
              <a:spcAft>
                <a:spcPts val="0"/>
              </a:spcAft>
              <a:buSzPts val="1400"/>
              <a:buNone/>
              <a:defRPr/>
            </a:lvl8pPr>
            <a:lvl9pPr lvl="8" rtl="0">
              <a:spcBef>
                <a:spcPts val="2133"/>
              </a:spcBef>
              <a:spcAft>
                <a:spcPts val="2133"/>
              </a:spcAft>
              <a:buSzPts val="1400"/>
              <a:buNone/>
              <a:defRPr/>
            </a:lvl9pPr>
          </a:lstStyle>
          <a:p>
            <a:endParaRPr/>
          </a:p>
        </p:txBody>
      </p:sp>
      <p:sp>
        <p:nvSpPr>
          <p:cNvPr id="52" name="Google Shape;52;p13"/>
          <p:cNvSpPr txBox="1">
            <a:spLocks noGrp="1"/>
          </p:cNvSpPr>
          <p:nvPr>
            <p:ph type="title" idx="9" hasCustomPrompt="1"/>
          </p:nvPr>
        </p:nvSpPr>
        <p:spPr>
          <a:xfrm>
            <a:off x="1506367" y="2239833"/>
            <a:ext cx="1704800" cy="1024000"/>
          </a:xfrm>
          <a:prstGeom prst="rect">
            <a:avLst/>
          </a:prstGeom>
        </p:spPr>
        <p:txBody>
          <a:bodyPr spcFirstLastPara="1" wrap="square" lIns="91425" tIns="91425" rIns="91425" bIns="91425" anchor="ctr" anchorCtr="0">
            <a:noAutofit/>
          </a:bodyPr>
          <a:lstStyle>
            <a:lvl1pPr lvl="0" algn="r" rtl="0">
              <a:spcBef>
                <a:spcPts val="0"/>
              </a:spcBef>
              <a:spcAft>
                <a:spcPts val="0"/>
              </a:spcAft>
              <a:buClr>
                <a:schemeClr val="accent4"/>
              </a:buClr>
              <a:buSzPts val="5000"/>
              <a:buNone/>
              <a:defRPr sz="9333">
                <a:solidFill>
                  <a:schemeClr val="accent3"/>
                </a:solidFill>
              </a:defRPr>
            </a:lvl1pPr>
            <a:lvl2pPr lvl="1" algn="ctr" rtl="0">
              <a:spcBef>
                <a:spcPts val="0"/>
              </a:spcBef>
              <a:spcAft>
                <a:spcPts val="0"/>
              </a:spcAft>
              <a:buClr>
                <a:schemeClr val="accent4"/>
              </a:buClr>
              <a:buSzPts val="5000"/>
              <a:buNone/>
              <a:defRPr sz="6667">
                <a:solidFill>
                  <a:schemeClr val="accent4"/>
                </a:solidFill>
              </a:defRPr>
            </a:lvl2pPr>
            <a:lvl3pPr lvl="2" algn="ctr" rtl="0">
              <a:spcBef>
                <a:spcPts val="0"/>
              </a:spcBef>
              <a:spcAft>
                <a:spcPts val="0"/>
              </a:spcAft>
              <a:buClr>
                <a:schemeClr val="accent4"/>
              </a:buClr>
              <a:buSzPts val="5000"/>
              <a:buNone/>
              <a:defRPr sz="6667">
                <a:solidFill>
                  <a:schemeClr val="accent4"/>
                </a:solidFill>
              </a:defRPr>
            </a:lvl3pPr>
            <a:lvl4pPr lvl="3" algn="ctr" rtl="0">
              <a:spcBef>
                <a:spcPts val="0"/>
              </a:spcBef>
              <a:spcAft>
                <a:spcPts val="0"/>
              </a:spcAft>
              <a:buClr>
                <a:schemeClr val="accent4"/>
              </a:buClr>
              <a:buSzPts val="5000"/>
              <a:buNone/>
              <a:defRPr sz="6667">
                <a:solidFill>
                  <a:schemeClr val="accent4"/>
                </a:solidFill>
              </a:defRPr>
            </a:lvl4pPr>
            <a:lvl5pPr lvl="4" algn="ctr" rtl="0">
              <a:spcBef>
                <a:spcPts val="0"/>
              </a:spcBef>
              <a:spcAft>
                <a:spcPts val="0"/>
              </a:spcAft>
              <a:buClr>
                <a:schemeClr val="accent4"/>
              </a:buClr>
              <a:buSzPts val="5000"/>
              <a:buNone/>
              <a:defRPr sz="6667">
                <a:solidFill>
                  <a:schemeClr val="accent4"/>
                </a:solidFill>
              </a:defRPr>
            </a:lvl5pPr>
            <a:lvl6pPr lvl="5" algn="ctr" rtl="0">
              <a:spcBef>
                <a:spcPts val="0"/>
              </a:spcBef>
              <a:spcAft>
                <a:spcPts val="0"/>
              </a:spcAft>
              <a:buClr>
                <a:schemeClr val="accent4"/>
              </a:buClr>
              <a:buSzPts val="5000"/>
              <a:buNone/>
              <a:defRPr sz="6667">
                <a:solidFill>
                  <a:schemeClr val="accent4"/>
                </a:solidFill>
              </a:defRPr>
            </a:lvl6pPr>
            <a:lvl7pPr lvl="6" algn="ctr" rtl="0">
              <a:spcBef>
                <a:spcPts val="0"/>
              </a:spcBef>
              <a:spcAft>
                <a:spcPts val="0"/>
              </a:spcAft>
              <a:buClr>
                <a:schemeClr val="accent4"/>
              </a:buClr>
              <a:buSzPts val="5000"/>
              <a:buNone/>
              <a:defRPr sz="6667">
                <a:solidFill>
                  <a:schemeClr val="accent4"/>
                </a:solidFill>
              </a:defRPr>
            </a:lvl7pPr>
            <a:lvl8pPr lvl="7" algn="ctr" rtl="0">
              <a:spcBef>
                <a:spcPts val="0"/>
              </a:spcBef>
              <a:spcAft>
                <a:spcPts val="0"/>
              </a:spcAft>
              <a:buClr>
                <a:schemeClr val="accent4"/>
              </a:buClr>
              <a:buSzPts val="5000"/>
              <a:buNone/>
              <a:defRPr sz="6667">
                <a:solidFill>
                  <a:schemeClr val="accent4"/>
                </a:solidFill>
              </a:defRPr>
            </a:lvl8pPr>
            <a:lvl9pPr lvl="8" algn="ctr" rtl="0">
              <a:spcBef>
                <a:spcPts val="0"/>
              </a:spcBef>
              <a:spcAft>
                <a:spcPts val="0"/>
              </a:spcAft>
              <a:buClr>
                <a:schemeClr val="accent4"/>
              </a:buClr>
              <a:buSzPts val="5000"/>
              <a:buNone/>
              <a:defRPr sz="6667">
                <a:solidFill>
                  <a:schemeClr val="accent4"/>
                </a:solidFill>
              </a:defRPr>
            </a:lvl9pPr>
          </a:lstStyle>
          <a:p>
            <a:r>
              <a:t>xx%</a:t>
            </a:r>
          </a:p>
        </p:txBody>
      </p:sp>
      <p:sp>
        <p:nvSpPr>
          <p:cNvPr id="53" name="Google Shape;53;p13"/>
          <p:cNvSpPr txBox="1">
            <a:spLocks noGrp="1"/>
          </p:cNvSpPr>
          <p:nvPr>
            <p:ph type="title" idx="13" hasCustomPrompt="1"/>
          </p:nvPr>
        </p:nvSpPr>
        <p:spPr>
          <a:xfrm>
            <a:off x="6456100" y="2239917"/>
            <a:ext cx="1704800" cy="1024000"/>
          </a:xfrm>
          <a:prstGeom prst="rect">
            <a:avLst/>
          </a:prstGeom>
        </p:spPr>
        <p:txBody>
          <a:bodyPr spcFirstLastPara="1" wrap="square" lIns="91425" tIns="91425" rIns="91425" bIns="91425" anchor="ctr" anchorCtr="0">
            <a:noAutofit/>
          </a:bodyPr>
          <a:lstStyle>
            <a:lvl1pPr lvl="0" algn="r" rtl="0">
              <a:spcBef>
                <a:spcPts val="0"/>
              </a:spcBef>
              <a:spcAft>
                <a:spcPts val="0"/>
              </a:spcAft>
              <a:buClr>
                <a:schemeClr val="accent4"/>
              </a:buClr>
              <a:buSzPts val="5000"/>
              <a:buNone/>
              <a:defRPr sz="9333">
                <a:solidFill>
                  <a:schemeClr val="accent3"/>
                </a:solidFill>
              </a:defRPr>
            </a:lvl1pPr>
            <a:lvl2pPr lvl="1" algn="ctr" rtl="0">
              <a:spcBef>
                <a:spcPts val="0"/>
              </a:spcBef>
              <a:spcAft>
                <a:spcPts val="0"/>
              </a:spcAft>
              <a:buClr>
                <a:schemeClr val="accent4"/>
              </a:buClr>
              <a:buSzPts val="5000"/>
              <a:buNone/>
              <a:defRPr sz="6667">
                <a:solidFill>
                  <a:schemeClr val="accent4"/>
                </a:solidFill>
              </a:defRPr>
            </a:lvl2pPr>
            <a:lvl3pPr lvl="2" algn="ctr" rtl="0">
              <a:spcBef>
                <a:spcPts val="0"/>
              </a:spcBef>
              <a:spcAft>
                <a:spcPts val="0"/>
              </a:spcAft>
              <a:buClr>
                <a:schemeClr val="accent4"/>
              </a:buClr>
              <a:buSzPts val="5000"/>
              <a:buNone/>
              <a:defRPr sz="6667">
                <a:solidFill>
                  <a:schemeClr val="accent4"/>
                </a:solidFill>
              </a:defRPr>
            </a:lvl3pPr>
            <a:lvl4pPr lvl="3" algn="ctr" rtl="0">
              <a:spcBef>
                <a:spcPts val="0"/>
              </a:spcBef>
              <a:spcAft>
                <a:spcPts val="0"/>
              </a:spcAft>
              <a:buClr>
                <a:schemeClr val="accent4"/>
              </a:buClr>
              <a:buSzPts val="5000"/>
              <a:buNone/>
              <a:defRPr sz="6667">
                <a:solidFill>
                  <a:schemeClr val="accent4"/>
                </a:solidFill>
              </a:defRPr>
            </a:lvl4pPr>
            <a:lvl5pPr lvl="4" algn="ctr" rtl="0">
              <a:spcBef>
                <a:spcPts val="0"/>
              </a:spcBef>
              <a:spcAft>
                <a:spcPts val="0"/>
              </a:spcAft>
              <a:buClr>
                <a:schemeClr val="accent4"/>
              </a:buClr>
              <a:buSzPts val="5000"/>
              <a:buNone/>
              <a:defRPr sz="6667">
                <a:solidFill>
                  <a:schemeClr val="accent4"/>
                </a:solidFill>
              </a:defRPr>
            </a:lvl5pPr>
            <a:lvl6pPr lvl="5" algn="ctr" rtl="0">
              <a:spcBef>
                <a:spcPts val="0"/>
              </a:spcBef>
              <a:spcAft>
                <a:spcPts val="0"/>
              </a:spcAft>
              <a:buClr>
                <a:schemeClr val="accent4"/>
              </a:buClr>
              <a:buSzPts val="5000"/>
              <a:buNone/>
              <a:defRPr sz="6667">
                <a:solidFill>
                  <a:schemeClr val="accent4"/>
                </a:solidFill>
              </a:defRPr>
            </a:lvl6pPr>
            <a:lvl7pPr lvl="6" algn="ctr" rtl="0">
              <a:spcBef>
                <a:spcPts val="0"/>
              </a:spcBef>
              <a:spcAft>
                <a:spcPts val="0"/>
              </a:spcAft>
              <a:buClr>
                <a:schemeClr val="accent4"/>
              </a:buClr>
              <a:buSzPts val="5000"/>
              <a:buNone/>
              <a:defRPr sz="6667">
                <a:solidFill>
                  <a:schemeClr val="accent4"/>
                </a:solidFill>
              </a:defRPr>
            </a:lvl7pPr>
            <a:lvl8pPr lvl="7" algn="ctr" rtl="0">
              <a:spcBef>
                <a:spcPts val="0"/>
              </a:spcBef>
              <a:spcAft>
                <a:spcPts val="0"/>
              </a:spcAft>
              <a:buClr>
                <a:schemeClr val="accent4"/>
              </a:buClr>
              <a:buSzPts val="5000"/>
              <a:buNone/>
              <a:defRPr sz="6667">
                <a:solidFill>
                  <a:schemeClr val="accent4"/>
                </a:solidFill>
              </a:defRPr>
            </a:lvl8pPr>
            <a:lvl9pPr lvl="8" algn="ctr" rtl="0">
              <a:spcBef>
                <a:spcPts val="0"/>
              </a:spcBef>
              <a:spcAft>
                <a:spcPts val="0"/>
              </a:spcAft>
              <a:buClr>
                <a:schemeClr val="accent4"/>
              </a:buClr>
              <a:buSzPts val="5000"/>
              <a:buNone/>
              <a:defRPr sz="6667">
                <a:solidFill>
                  <a:schemeClr val="accent4"/>
                </a:solidFill>
              </a:defRPr>
            </a:lvl9pPr>
          </a:lstStyle>
          <a:p>
            <a:r>
              <a:t>xx%</a:t>
            </a:r>
          </a:p>
        </p:txBody>
      </p:sp>
      <p:sp>
        <p:nvSpPr>
          <p:cNvPr id="54" name="Google Shape;54;p13"/>
          <p:cNvSpPr txBox="1">
            <a:spLocks noGrp="1"/>
          </p:cNvSpPr>
          <p:nvPr>
            <p:ph type="title" idx="14" hasCustomPrompt="1"/>
          </p:nvPr>
        </p:nvSpPr>
        <p:spPr>
          <a:xfrm>
            <a:off x="1506367" y="4335417"/>
            <a:ext cx="1704800" cy="1024000"/>
          </a:xfrm>
          <a:prstGeom prst="rect">
            <a:avLst/>
          </a:prstGeom>
        </p:spPr>
        <p:txBody>
          <a:bodyPr spcFirstLastPara="1" wrap="square" lIns="91425" tIns="91425" rIns="91425" bIns="91425" anchor="ctr" anchorCtr="0">
            <a:noAutofit/>
          </a:bodyPr>
          <a:lstStyle>
            <a:lvl1pPr lvl="0" algn="r" rtl="0">
              <a:spcBef>
                <a:spcPts val="0"/>
              </a:spcBef>
              <a:spcAft>
                <a:spcPts val="0"/>
              </a:spcAft>
              <a:buClr>
                <a:schemeClr val="accent4"/>
              </a:buClr>
              <a:buSzPts val="5000"/>
              <a:buNone/>
              <a:defRPr sz="9333">
                <a:solidFill>
                  <a:schemeClr val="accent3"/>
                </a:solidFill>
              </a:defRPr>
            </a:lvl1pPr>
            <a:lvl2pPr lvl="1" algn="ctr" rtl="0">
              <a:spcBef>
                <a:spcPts val="0"/>
              </a:spcBef>
              <a:spcAft>
                <a:spcPts val="0"/>
              </a:spcAft>
              <a:buClr>
                <a:schemeClr val="accent4"/>
              </a:buClr>
              <a:buSzPts val="5000"/>
              <a:buNone/>
              <a:defRPr sz="6667">
                <a:solidFill>
                  <a:schemeClr val="accent4"/>
                </a:solidFill>
              </a:defRPr>
            </a:lvl2pPr>
            <a:lvl3pPr lvl="2" algn="ctr" rtl="0">
              <a:spcBef>
                <a:spcPts val="0"/>
              </a:spcBef>
              <a:spcAft>
                <a:spcPts val="0"/>
              </a:spcAft>
              <a:buClr>
                <a:schemeClr val="accent4"/>
              </a:buClr>
              <a:buSzPts val="5000"/>
              <a:buNone/>
              <a:defRPr sz="6667">
                <a:solidFill>
                  <a:schemeClr val="accent4"/>
                </a:solidFill>
              </a:defRPr>
            </a:lvl3pPr>
            <a:lvl4pPr lvl="3" algn="ctr" rtl="0">
              <a:spcBef>
                <a:spcPts val="0"/>
              </a:spcBef>
              <a:spcAft>
                <a:spcPts val="0"/>
              </a:spcAft>
              <a:buClr>
                <a:schemeClr val="accent4"/>
              </a:buClr>
              <a:buSzPts val="5000"/>
              <a:buNone/>
              <a:defRPr sz="6667">
                <a:solidFill>
                  <a:schemeClr val="accent4"/>
                </a:solidFill>
              </a:defRPr>
            </a:lvl4pPr>
            <a:lvl5pPr lvl="4" algn="ctr" rtl="0">
              <a:spcBef>
                <a:spcPts val="0"/>
              </a:spcBef>
              <a:spcAft>
                <a:spcPts val="0"/>
              </a:spcAft>
              <a:buClr>
                <a:schemeClr val="accent4"/>
              </a:buClr>
              <a:buSzPts val="5000"/>
              <a:buNone/>
              <a:defRPr sz="6667">
                <a:solidFill>
                  <a:schemeClr val="accent4"/>
                </a:solidFill>
              </a:defRPr>
            </a:lvl5pPr>
            <a:lvl6pPr lvl="5" algn="ctr" rtl="0">
              <a:spcBef>
                <a:spcPts val="0"/>
              </a:spcBef>
              <a:spcAft>
                <a:spcPts val="0"/>
              </a:spcAft>
              <a:buClr>
                <a:schemeClr val="accent4"/>
              </a:buClr>
              <a:buSzPts val="5000"/>
              <a:buNone/>
              <a:defRPr sz="6667">
                <a:solidFill>
                  <a:schemeClr val="accent4"/>
                </a:solidFill>
              </a:defRPr>
            </a:lvl6pPr>
            <a:lvl7pPr lvl="6" algn="ctr" rtl="0">
              <a:spcBef>
                <a:spcPts val="0"/>
              </a:spcBef>
              <a:spcAft>
                <a:spcPts val="0"/>
              </a:spcAft>
              <a:buClr>
                <a:schemeClr val="accent4"/>
              </a:buClr>
              <a:buSzPts val="5000"/>
              <a:buNone/>
              <a:defRPr sz="6667">
                <a:solidFill>
                  <a:schemeClr val="accent4"/>
                </a:solidFill>
              </a:defRPr>
            </a:lvl7pPr>
            <a:lvl8pPr lvl="7" algn="ctr" rtl="0">
              <a:spcBef>
                <a:spcPts val="0"/>
              </a:spcBef>
              <a:spcAft>
                <a:spcPts val="0"/>
              </a:spcAft>
              <a:buClr>
                <a:schemeClr val="accent4"/>
              </a:buClr>
              <a:buSzPts val="5000"/>
              <a:buNone/>
              <a:defRPr sz="6667">
                <a:solidFill>
                  <a:schemeClr val="accent4"/>
                </a:solidFill>
              </a:defRPr>
            </a:lvl8pPr>
            <a:lvl9pPr lvl="8" algn="ctr" rtl="0">
              <a:spcBef>
                <a:spcPts val="0"/>
              </a:spcBef>
              <a:spcAft>
                <a:spcPts val="0"/>
              </a:spcAft>
              <a:buClr>
                <a:schemeClr val="accent4"/>
              </a:buClr>
              <a:buSzPts val="5000"/>
              <a:buNone/>
              <a:defRPr sz="6667">
                <a:solidFill>
                  <a:schemeClr val="accent4"/>
                </a:solidFill>
              </a:defRPr>
            </a:lvl9pPr>
          </a:lstStyle>
          <a:p>
            <a:r>
              <a:t>xx%</a:t>
            </a:r>
          </a:p>
        </p:txBody>
      </p:sp>
      <p:sp>
        <p:nvSpPr>
          <p:cNvPr id="55" name="Google Shape;55;p13"/>
          <p:cNvSpPr txBox="1">
            <a:spLocks noGrp="1"/>
          </p:cNvSpPr>
          <p:nvPr>
            <p:ph type="title" idx="15" hasCustomPrompt="1"/>
          </p:nvPr>
        </p:nvSpPr>
        <p:spPr>
          <a:xfrm>
            <a:off x="6456100" y="4335417"/>
            <a:ext cx="1704800" cy="1024000"/>
          </a:xfrm>
          <a:prstGeom prst="rect">
            <a:avLst/>
          </a:prstGeom>
        </p:spPr>
        <p:txBody>
          <a:bodyPr spcFirstLastPara="1" wrap="square" lIns="91425" tIns="91425" rIns="91425" bIns="91425" anchor="ctr" anchorCtr="0">
            <a:noAutofit/>
          </a:bodyPr>
          <a:lstStyle>
            <a:lvl1pPr lvl="0" algn="r" rtl="0">
              <a:spcBef>
                <a:spcPts val="0"/>
              </a:spcBef>
              <a:spcAft>
                <a:spcPts val="0"/>
              </a:spcAft>
              <a:buClr>
                <a:schemeClr val="accent4"/>
              </a:buClr>
              <a:buSzPts val="5000"/>
              <a:buNone/>
              <a:defRPr sz="9333">
                <a:solidFill>
                  <a:schemeClr val="accent3"/>
                </a:solidFill>
              </a:defRPr>
            </a:lvl1pPr>
            <a:lvl2pPr lvl="1" algn="ctr" rtl="0">
              <a:spcBef>
                <a:spcPts val="0"/>
              </a:spcBef>
              <a:spcAft>
                <a:spcPts val="0"/>
              </a:spcAft>
              <a:buClr>
                <a:schemeClr val="accent4"/>
              </a:buClr>
              <a:buSzPts val="5000"/>
              <a:buNone/>
              <a:defRPr sz="6667">
                <a:solidFill>
                  <a:schemeClr val="accent4"/>
                </a:solidFill>
              </a:defRPr>
            </a:lvl2pPr>
            <a:lvl3pPr lvl="2" algn="ctr" rtl="0">
              <a:spcBef>
                <a:spcPts val="0"/>
              </a:spcBef>
              <a:spcAft>
                <a:spcPts val="0"/>
              </a:spcAft>
              <a:buClr>
                <a:schemeClr val="accent4"/>
              </a:buClr>
              <a:buSzPts val="5000"/>
              <a:buNone/>
              <a:defRPr sz="6667">
                <a:solidFill>
                  <a:schemeClr val="accent4"/>
                </a:solidFill>
              </a:defRPr>
            </a:lvl3pPr>
            <a:lvl4pPr lvl="3" algn="ctr" rtl="0">
              <a:spcBef>
                <a:spcPts val="0"/>
              </a:spcBef>
              <a:spcAft>
                <a:spcPts val="0"/>
              </a:spcAft>
              <a:buClr>
                <a:schemeClr val="accent4"/>
              </a:buClr>
              <a:buSzPts val="5000"/>
              <a:buNone/>
              <a:defRPr sz="6667">
                <a:solidFill>
                  <a:schemeClr val="accent4"/>
                </a:solidFill>
              </a:defRPr>
            </a:lvl4pPr>
            <a:lvl5pPr lvl="4" algn="ctr" rtl="0">
              <a:spcBef>
                <a:spcPts val="0"/>
              </a:spcBef>
              <a:spcAft>
                <a:spcPts val="0"/>
              </a:spcAft>
              <a:buClr>
                <a:schemeClr val="accent4"/>
              </a:buClr>
              <a:buSzPts val="5000"/>
              <a:buNone/>
              <a:defRPr sz="6667">
                <a:solidFill>
                  <a:schemeClr val="accent4"/>
                </a:solidFill>
              </a:defRPr>
            </a:lvl5pPr>
            <a:lvl6pPr lvl="5" algn="ctr" rtl="0">
              <a:spcBef>
                <a:spcPts val="0"/>
              </a:spcBef>
              <a:spcAft>
                <a:spcPts val="0"/>
              </a:spcAft>
              <a:buClr>
                <a:schemeClr val="accent4"/>
              </a:buClr>
              <a:buSzPts val="5000"/>
              <a:buNone/>
              <a:defRPr sz="6667">
                <a:solidFill>
                  <a:schemeClr val="accent4"/>
                </a:solidFill>
              </a:defRPr>
            </a:lvl6pPr>
            <a:lvl7pPr lvl="6" algn="ctr" rtl="0">
              <a:spcBef>
                <a:spcPts val="0"/>
              </a:spcBef>
              <a:spcAft>
                <a:spcPts val="0"/>
              </a:spcAft>
              <a:buClr>
                <a:schemeClr val="accent4"/>
              </a:buClr>
              <a:buSzPts val="5000"/>
              <a:buNone/>
              <a:defRPr sz="6667">
                <a:solidFill>
                  <a:schemeClr val="accent4"/>
                </a:solidFill>
              </a:defRPr>
            </a:lvl7pPr>
            <a:lvl8pPr lvl="7" algn="ctr" rtl="0">
              <a:spcBef>
                <a:spcPts val="0"/>
              </a:spcBef>
              <a:spcAft>
                <a:spcPts val="0"/>
              </a:spcAft>
              <a:buClr>
                <a:schemeClr val="accent4"/>
              </a:buClr>
              <a:buSzPts val="5000"/>
              <a:buNone/>
              <a:defRPr sz="6667">
                <a:solidFill>
                  <a:schemeClr val="accent4"/>
                </a:solidFill>
              </a:defRPr>
            </a:lvl8pPr>
            <a:lvl9pPr lvl="8" algn="ctr" rtl="0">
              <a:spcBef>
                <a:spcPts val="0"/>
              </a:spcBef>
              <a:spcAft>
                <a:spcPts val="0"/>
              </a:spcAft>
              <a:buClr>
                <a:schemeClr val="accent4"/>
              </a:buClr>
              <a:buSzPts val="5000"/>
              <a:buNone/>
              <a:defRPr sz="6667">
                <a:solidFill>
                  <a:schemeClr val="accent4"/>
                </a:solidFill>
              </a:defRPr>
            </a:lvl9pPr>
          </a:lstStyle>
          <a:p>
            <a:r>
              <a:t>xx%</a:t>
            </a:r>
          </a:p>
        </p:txBody>
      </p:sp>
    </p:spTree>
    <p:extLst>
      <p:ext uri="{BB962C8B-B14F-4D97-AF65-F5344CB8AC3E}">
        <p14:creationId xmlns:p14="http://schemas.microsoft.com/office/powerpoint/2010/main" val="4895688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Quote">
  <p:cSld name="Quote">
    <p:spTree>
      <p:nvGrpSpPr>
        <p:cNvPr id="1" name="Shape 56"/>
        <p:cNvGrpSpPr/>
        <p:nvPr/>
      </p:nvGrpSpPr>
      <p:grpSpPr>
        <a:xfrm>
          <a:off x="0" y="0"/>
          <a:ext cx="0" cy="0"/>
          <a:chOff x="0" y="0"/>
          <a:chExt cx="0" cy="0"/>
        </a:xfrm>
      </p:grpSpPr>
      <p:sp>
        <p:nvSpPr>
          <p:cNvPr id="57" name="Google Shape;57;p14"/>
          <p:cNvSpPr txBox="1">
            <a:spLocks noGrp="1"/>
          </p:cNvSpPr>
          <p:nvPr>
            <p:ph type="title"/>
          </p:nvPr>
        </p:nvSpPr>
        <p:spPr>
          <a:xfrm>
            <a:off x="5735200" y="4268351"/>
            <a:ext cx="4951600" cy="763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200"/>
              <a:buNone/>
              <a:defRPr sz="2933">
                <a:solidFill>
                  <a:schemeClr val="accent3"/>
                </a:solidFill>
              </a:defRPr>
            </a:lvl1pPr>
            <a:lvl2pPr lvl="1" algn="ctr" rtl="0">
              <a:spcBef>
                <a:spcPts val="0"/>
              </a:spcBef>
              <a:spcAft>
                <a:spcPts val="0"/>
              </a:spcAft>
              <a:buSzPts val="3500"/>
              <a:buNone/>
              <a:defRPr/>
            </a:lvl2pPr>
            <a:lvl3pPr lvl="2" algn="ctr" rtl="0">
              <a:spcBef>
                <a:spcPts val="0"/>
              </a:spcBef>
              <a:spcAft>
                <a:spcPts val="0"/>
              </a:spcAft>
              <a:buSzPts val="3500"/>
              <a:buNone/>
              <a:defRPr/>
            </a:lvl3pPr>
            <a:lvl4pPr lvl="3" algn="ctr" rtl="0">
              <a:spcBef>
                <a:spcPts val="0"/>
              </a:spcBef>
              <a:spcAft>
                <a:spcPts val="0"/>
              </a:spcAft>
              <a:buSzPts val="3500"/>
              <a:buNone/>
              <a:defRPr/>
            </a:lvl4pPr>
            <a:lvl5pPr lvl="4" algn="ctr" rtl="0">
              <a:spcBef>
                <a:spcPts val="0"/>
              </a:spcBef>
              <a:spcAft>
                <a:spcPts val="0"/>
              </a:spcAft>
              <a:buSzPts val="3500"/>
              <a:buNone/>
              <a:defRPr/>
            </a:lvl5pPr>
            <a:lvl6pPr lvl="5" algn="ctr" rtl="0">
              <a:spcBef>
                <a:spcPts val="0"/>
              </a:spcBef>
              <a:spcAft>
                <a:spcPts val="0"/>
              </a:spcAft>
              <a:buSzPts val="3500"/>
              <a:buNone/>
              <a:defRPr/>
            </a:lvl6pPr>
            <a:lvl7pPr lvl="6" algn="ctr" rtl="0">
              <a:spcBef>
                <a:spcPts val="0"/>
              </a:spcBef>
              <a:spcAft>
                <a:spcPts val="0"/>
              </a:spcAft>
              <a:buSzPts val="3500"/>
              <a:buNone/>
              <a:defRPr/>
            </a:lvl7pPr>
            <a:lvl8pPr lvl="7" algn="ctr" rtl="0">
              <a:spcBef>
                <a:spcPts val="0"/>
              </a:spcBef>
              <a:spcAft>
                <a:spcPts val="0"/>
              </a:spcAft>
              <a:buSzPts val="3500"/>
              <a:buNone/>
              <a:defRPr/>
            </a:lvl8pPr>
            <a:lvl9pPr lvl="8" algn="ctr" rtl="0">
              <a:spcBef>
                <a:spcPts val="0"/>
              </a:spcBef>
              <a:spcAft>
                <a:spcPts val="0"/>
              </a:spcAft>
              <a:buSzPts val="3500"/>
              <a:buNone/>
              <a:defRPr/>
            </a:lvl9pPr>
          </a:lstStyle>
          <a:p>
            <a:endParaRPr/>
          </a:p>
        </p:txBody>
      </p:sp>
      <p:sp>
        <p:nvSpPr>
          <p:cNvPr id="58" name="Google Shape;58;p14"/>
          <p:cNvSpPr txBox="1">
            <a:spLocks noGrp="1"/>
          </p:cNvSpPr>
          <p:nvPr>
            <p:ph type="subTitle" idx="1"/>
          </p:nvPr>
        </p:nvSpPr>
        <p:spPr>
          <a:xfrm>
            <a:off x="5735200" y="1724451"/>
            <a:ext cx="4951600" cy="25584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500"/>
              <a:buNone/>
              <a:defRPr sz="3333"/>
            </a:lvl1pPr>
            <a:lvl2pPr lvl="1" algn="ctr" rtl="0">
              <a:spcBef>
                <a:spcPts val="2133"/>
              </a:spcBef>
              <a:spcAft>
                <a:spcPts val="0"/>
              </a:spcAft>
              <a:buSzPts val="1400"/>
              <a:buNone/>
              <a:defRPr/>
            </a:lvl2pPr>
            <a:lvl3pPr lvl="2" algn="ctr" rtl="0">
              <a:spcBef>
                <a:spcPts val="2133"/>
              </a:spcBef>
              <a:spcAft>
                <a:spcPts val="0"/>
              </a:spcAft>
              <a:buSzPts val="1400"/>
              <a:buNone/>
              <a:defRPr/>
            </a:lvl3pPr>
            <a:lvl4pPr lvl="3" algn="ctr" rtl="0">
              <a:spcBef>
                <a:spcPts val="2133"/>
              </a:spcBef>
              <a:spcAft>
                <a:spcPts val="0"/>
              </a:spcAft>
              <a:buSzPts val="1400"/>
              <a:buNone/>
              <a:defRPr/>
            </a:lvl4pPr>
            <a:lvl5pPr lvl="4" algn="ctr" rtl="0">
              <a:spcBef>
                <a:spcPts val="2133"/>
              </a:spcBef>
              <a:spcAft>
                <a:spcPts val="0"/>
              </a:spcAft>
              <a:buSzPts val="1400"/>
              <a:buNone/>
              <a:defRPr/>
            </a:lvl5pPr>
            <a:lvl6pPr lvl="5" algn="ctr" rtl="0">
              <a:spcBef>
                <a:spcPts val="2133"/>
              </a:spcBef>
              <a:spcAft>
                <a:spcPts val="0"/>
              </a:spcAft>
              <a:buSzPts val="1400"/>
              <a:buNone/>
              <a:defRPr/>
            </a:lvl6pPr>
            <a:lvl7pPr lvl="6" algn="ctr" rtl="0">
              <a:spcBef>
                <a:spcPts val="2133"/>
              </a:spcBef>
              <a:spcAft>
                <a:spcPts val="0"/>
              </a:spcAft>
              <a:buSzPts val="1400"/>
              <a:buNone/>
              <a:defRPr/>
            </a:lvl7pPr>
            <a:lvl8pPr lvl="7" algn="ctr" rtl="0">
              <a:spcBef>
                <a:spcPts val="2133"/>
              </a:spcBef>
              <a:spcAft>
                <a:spcPts val="0"/>
              </a:spcAft>
              <a:buSzPts val="1400"/>
              <a:buNone/>
              <a:defRPr/>
            </a:lvl8pPr>
            <a:lvl9pPr lvl="8" algn="ctr" rtl="0">
              <a:spcBef>
                <a:spcPts val="2133"/>
              </a:spcBef>
              <a:spcAft>
                <a:spcPts val="2133"/>
              </a:spcAft>
              <a:buSzPts val="1400"/>
              <a:buNone/>
              <a:defRPr/>
            </a:lvl9pPr>
          </a:lstStyle>
          <a:p>
            <a:endParaRPr/>
          </a:p>
        </p:txBody>
      </p:sp>
    </p:spTree>
    <p:extLst>
      <p:ext uri="{BB962C8B-B14F-4D97-AF65-F5344CB8AC3E}">
        <p14:creationId xmlns:p14="http://schemas.microsoft.com/office/powerpoint/2010/main" val="66384234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Title and six columns">
  <p:cSld name="Title and six columns">
    <p:spTree>
      <p:nvGrpSpPr>
        <p:cNvPr id="1" name="Shape 59"/>
        <p:cNvGrpSpPr/>
        <p:nvPr/>
      </p:nvGrpSpPr>
      <p:grpSpPr>
        <a:xfrm>
          <a:off x="0" y="0"/>
          <a:ext cx="0" cy="0"/>
          <a:chOff x="0" y="0"/>
          <a:chExt cx="0" cy="0"/>
        </a:xfrm>
      </p:grpSpPr>
      <p:sp>
        <p:nvSpPr>
          <p:cNvPr id="60" name="Google Shape;60;p15"/>
          <p:cNvSpPr txBox="1">
            <a:spLocks noGrp="1"/>
          </p:cNvSpPr>
          <p:nvPr>
            <p:ph type="title"/>
          </p:nvPr>
        </p:nvSpPr>
        <p:spPr>
          <a:xfrm>
            <a:off x="2616200" y="643572"/>
            <a:ext cx="6959600" cy="763600"/>
          </a:xfrm>
          <a:prstGeom prst="rect">
            <a:avLst/>
          </a:prstGeom>
        </p:spPr>
        <p:txBody>
          <a:bodyPr spcFirstLastPara="1" wrap="square" lIns="91425" tIns="91425" rIns="91425" bIns="91425" anchor="ctr" anchorCtr="0">
            <a:noAutofit/>
          </a:bodyPr>
          <a:lstStyle>
            <a:lvl1pPr lvl="0" algn="ctr">
              <a:spcBef>
                <a:spcPts val="0"/>
              </a:spcBef>
              <a:spcAft>
                <a:spcPts val="0"/>
              </a:spcAft>
              <a:buSzPts val="3500"/>
              <a:buNone/>
              <a:defRPr/>
            </a:lvl1pPr>
            <a:lvl2pPr lvl="1">
              <a:spcBef>
                <a:spcPts val="0"/>
              </a:spcBef>
              <a:spcAft>
                <a:spcPts val="0"/>
              </a:spcAft>
              <a:buSzPts val="3500"/>
              <a:buNone/>
              <a:defRPr/>
            </a:lvl2pPr>
            <a:lvl3pPr lvl="2">
              <a:spcBef>
                <a:spcPts val="0"/>
              </a:spcBef>
              <a:spcAft>
                <a:spcPts val="0"/>
              </a:spcAft>
              <a:buSzPts val="3500"/>
              <a:buNone/>
              <a:defRPr/>
            </a:lvl3pPr>
            <a:lvl4pPr lvl="3">
              <a:spcBef>
                <a:spcPts val="0"/>
              </a:spcBef>
              <a:spcAft>
                <a:spcPts val="0"/>
              </a:spcAft>
              <a:buSzPts val="3500"/>
              <a:buNone/>
              <a:defRPr/>
            </a:lvl4pPr>
            <a:lvl5pPr lvl="4">
              <a:spcBef>
                <a:spcPts val="0"/>
              </a:spcBef>
              <a:spcAft>
                <a:spcPts val="0"/>
              </a:spcAft>
              <a:buSzPts val="3500"/>
              <a:buNone/>
              <a:defRPr/>
            </a:lvl5pPr>
            <a:lvl6pPr lvl="5">
              <a:spcBef>
                <a:spcPts val="0"/>
              </a:spcBef>
              <a:spcAft>
                <a:spcPts val="0"/>
              </a:spcAft>
              <a:buSzPts val="3500"/>
              <a:buNone/>
              <a:defRPr/>
            </a:lvl6pPr>
            <a:lvl7pPr lvl="6">
              <a:spcBef>
                <a:spcPts val="0"/>
              </a:spcBef>
              <a:spcAft>
                <a:spcPts val="0"/>
              </a:spcAft>
              <a:buSzPts val="3500"/>
              <a:buNone/>
              <a:defRPr/>
            </a:lvl7pPr>
            <a:lvl8pPr lvl="7">
              <a:spcBef>
                <a:spcPts val="0"/>
              </a:spcBef>
              <a:spcAft>
                <a:spcPts val="0"/>
              </a:spcAft>
              <a:buSzPts val="3500"/>
              <a:buNone/>
              <a:defRPr/>
            </a:lvl8pPr>
            <a:lvl9pPr lvl="8">
              <a:spcBef>
                <a:spcPts val="0"/>
              </a:spcBef>
              <a:spcAft>
                <a:spcPts val="0"/>
              </a:spcAft>
              <a:buSzPts val="3500"/>
              <a:buNone/>
              <a:defRPr/>
            </a:lvl9pPr>
          </a:lstStyle>
          <a:p>
            <a:endParaRPr/>
          </a:p>
        </p:txBody>
      </p:sp>
      <p:sp>
        <p:nvSpPr>
          <p:cNvPr id="61" name="Google Shape;61;p15"/>
          <p:cNvSpPr txBox="1">
            <a:spLocks noGrp="1"/>
          </p:cNvSpPr>
          <p:nvPr>
            <p:ph type="subTitle" idx="1"/>
          </p:nvPr>
        </p:nvSpPr>
        <p:spPr>
          <a:xfrm>
            <a:off x="1305200" y="2223267"/>
            <a:ext cx="2309600" cy="763600"/>
          </a:xfrm>
          <a:prstGeom prst="rect">
            <a:avLst/>
          </a:prstGeom>
        </p:spPr>
        <p:txBody>
          <a:bodyPr spcFirstLastPara="1" wrap="square" lIns="0" tIns="91425" rIns="0" bIns="91425" anchor="t" anchorCtr="0">
            <a:noAutofit/>
          </a:bodyPr>
          <a:lstStyle>
            <a:lvl1pPr lvl="0" algn="ctr" rtl="0">
              <a:lnSpc>
                <a:spcPct val="80000"/>
              </a:lnSpc>
              <a:spcBef>
                <a:spcPts val="0"/>
              </a:spcBef>
              <a:spcAft>
                <a:spcPts val="0"/>
              </a:spcAft>
              <a:buNone/>
              <a:defRPr sz="2667" b="1">
                <a:solidFill>
                  <a:schemeClr val="accent3"/>
                </a:solidFill>
                <a:latin typeface="Patrick Hand SC"/>
                <a:ea typeface="Patrick Hand SC"/>
                <a:cs typeface="Patrick Hand SC"/>
                <a:sym typeface="Patrick Hand SC"/>
              </a:defRPr>
            </a:lvl1pPr>
            <a:lvl2pPr lvl="1" algn="ctr" rtl="0">
              <a:lnSpc>
                <a:spcPct val="80000"/>
              </a:lnSpc>
              <a:spcBef>
                <a:spcPts val="2133"/>
              </a:spcBef>
              <a:spcAft>
                <a:spcPts val="0"/>
              </a:spcAft>
              <a:buNone/>
              <a:defRPr sz="2667" b="1">
                <a:solidFill>
                  <a:schemeClr val="accent3"/>
                </a:solidFill>
                <a:latin typeface="Patrick Hand SC"/>
                <a:ea typeface="Patrick Hand SC"/>
                <a:cs typeface="Patrick Hand SC"/>
                <a:sym typeface="Patrick Hand SC"/>
              </a:defRPr>
            </a:lvl2pPr>
            <a:lvl3pPr lvl="2" algn="ctr" rtl="0">
              <a:lnSpc>
                <a:spcPct val="80000"/>
              </a:lnSpc>
              <a:spcBef>
                <a:spcPts val="2133"/>
              </a:spcBef>
              <a:spcAft>
                <a:spcPts val="0"/>
              </a:spcAft>
              <a:buNone/>
              <a:defRPr sz="2667" b="1">
                <a:solidFill>
                  <a:schemeClr val="accent3"/>
                </a:solidFill>
                <a:latin typeface="Patrick Hand SC"/>
                <a:ea typeface="Patrick Hand SC"/>
                <a:cs typeface="Patrick Hand SC"/>
                <a:sym typeface="Patrick Hand SC"/>
              </a:defRPr>
            </a:lvl3pPr>
            <a:lvl4pPr lvl="3" algn="ctr" rtl="0">
              <a:lnSpc>
                <a:spcPct val="80000"/>
              </a:lnSpc>
              <a:spcBef>
                <a:spcPts val="2133"/>
              </a:spcBef>
              <a:spcAft>
                <a:spcPts val="0"/>
              </a:spcAft>
              <a:buNone/>
              <a:defRPr sz="2667" b="1">
                <a:solidFill>
                  <a:schemeClr val="accent3"/>
                </a:solidFill>
                <a:latin typeface="Patrick Hand SC"/>
                <a:ea typeface="Patrick Hand SC"/>
                <a:cs typeface="Patrick Hand SC"/>
                <a:sym typeface="Patrick Hand SC"/>
              </a:defRPr>
            </a:lvl4pPr>
            <a:lvl5pPr lvl="4" algn="ctr" rtl="0">
              <a:lnSpc>
                <a:spcPct val="80000"/>
              </a:lnSpc>
              <a:spcBef>
                <a:spcPts val="2133"/>
              </a:spcBef>
              <a:spcAft>
                <a:spcPts val="0"/>
              </a:spcAft>
              <a:buNone/>
              <a:defRPr sz="2667" b="1">
                <a:solidFill>
                  <a:schemeClr val="accent3"/>
                </a:solidFill>
                <a:latin typeface="Patrick Hand SC"/>
                <a:ea typeface="Patrick Hand SC"/>
                <a:cs typeface="Patrick Hand SC"/>
                <a:sym typeface="Patrick Hand SC"/>
              </a:defRPr>
            </a:lvl5pPr>
            <a:lvl6pPr lvl="5" algn="ctr" rtl="0">
              <a:lnSpc>
                <a:spcPct val="80000"/>
              </a:lnSpc>
              <a:spcBef>
                <a:spcPts val="2133"/>
              </a:spcBef>
              <a:spcAft>
                <a:spcPts val="0"/>
              </a:spcAft>
              <a:buNone/>
              <a:defRPr sz="2667" b="1">
                <a:solidFill>
                  <a:schemeClr val="accent3"/>
                </a:solidFill>
                <a:latin typeface="Patrick Hand SC"/>
                <a:ea typeface="Patrick Hand SC"/>
                <a:cs typeface="Patrick Hand SC"/>
                <a:sym typeface="Patrick Hand SC"/>
              </a:defRPr>
            </a:lvl6pPr>
            <a:lvl7pPr lvl="6" algn="ctr" rtl="0">
              <a:lnSpc>
                <a:spcPct val="80000"/>
              </a:lnSpc>
              <a:spcBef>
                <a:spcPts val="2133"/>
              </a:spcBef>
              <a:spcAft>
                <a:spcPts val="0"/>
              </a:spcAft>
              <a:buNone/>
              <a:defRPr sz="2667" b="1">
                <a:solidFill>
                  <a:schemeClr val="accent3"/>
                </a:solidFill>
                <a:latin typeface="Patrick Hand SC"/>
                <a:ea typeface="Patrick Hand SC"/>
                <a:cs typeface="Patrick Hand SC"/>
                <a:sym typeface="Patrick Hand SC"/>
              </a:defRPr>
            </a:lvl7pPr>
            <a:lvl8pPr lvl="7" algn="ctr" rtl="0">
              <a:lnSpc>
                <a:spcPct val="80000"/>
              </a:lnSpc>
              <a:spcBef>
                <a:spcPts val="2133"/>
              </a:spcBef>
              <a:spcAft>
                <a:spcPts val="0"/>
              </a:spcAft>
              <a:buNone/>
              <a:defRPr sz="2667" b="1">
                <a:solidFill>
                  <a:schemeClr val="accent3"/>
                </a:solidFill>
                <a:latin typeface="Patrick Hand SC"/>
                <a:ea typeface="Patrick Hand SC"/>
                <a:cs typeface="Patrick Hand SC"/>
                <a:sym typeface="Patrick Hand SC"/>
              </a:defRPr>
            </a:lvl8pPr>
            <a:lvl9pPr lvl="8" algn="ctr" rtl="0">
              <a:lnSpc>
                <a:spcPct val="80000"/>
              </a:lnSpc>
              <a:spcBef>
                <a:spcPts val="2133"/>
              </a:spcBef>
              <a:spcAft>
                <a:spcPts val="2133"/>
              </a:spcAft>
              <a:buNone/>
              <a:defRPr sz="2667" b="1">
                <a:solidFill>
                  <a:schemeClr val="accent3"/>
                </a:solidFill>
                <a:latin typeface="Patrick Hand SC"/>
                <a:ea typeface="Patrick Hand SC"/>
                <a:cs typeface="Patrick Hand SC"/>
                <a:sym typeface="Patrick Hand SC"/>
              </a:defRPr>
            </a:lvl9pPr>
          </a:lstStyle>
          <a:p>
            <a:endParaRPr/>
          </a:p>
        </p:txBody>
      </p:sp>
      <p:sp>
        <p:nvSpPr>
          <p:cNvPr id="62" name="Google Shape;62;p15"/>
          <p:cNvSpPr txBox="1">
            <a:spLocks noGrp="1"/>
          </p:cNvSpPr>
          <p:nvPr>
            <p:ph type="subTitle" idx="2"/>
          </p:nvPr>
        </p:nvSpPr>
        <p:spPr>
          <a:xfrm>
            <a:off x="1305200" y="3010733"/>
            <a:ext cx="2309600" cy="763600"/>
          </a:xfrm>
          <a:prstGeom prst="rect">
            <a:avLst/>
          </a:prstGeom>
        </p:spPr>
        <p:txBody>
          <a:bodyPr spcFirstLastPara="1" wrap="square" lIns="0" tIns="91425" rIns="0" bIns="91425" anchor="t" anchorCtr="0">
            <a:noAutofit/>
          </a:bodyPr>
          <a:lstStyle>
            <a:lvl1pPr lvl="0" algn="ctr" rtl="0">
              <a:spcBef>
                <a:spcPts val="0"/>
              </a:spcBef>
              <a:spcAft>
                <a:spcPts val="0"/>
              </a:spcAft>
              <a:buNone/>
              <a:defRPr sz="1867"/>
            </a:lvl1pPr>
            <a:lvl2pPr lvl="1" algn="ctr" rtl="0">
              <a:spcBef>
                <a:spcPts val="2133"/>
              </a:spcBef>
              <a:spcAft>
                <a:spcPts val="0"/>
              </a:spcAft>
              <a:buNone/>
              <a:defRPr sz="1867"/>
            </a:lvl2pPr>
            <a:lvl3pPr lvl="2" algn="ctr" rtl="0">
              <a:spcBef>
                <a:spcPts val="2133"/>
              </a:spcBef>
              <a:spcAft>
                <a:spcPts val="0"/>
              </a:spcAft>
              <a:buNone/>
              <a:defRPr sz="1867"/>
            </a:lvl3pPr>
            <a:lvl4pPr lvl="3" algn="ctr" rtl="0">
              <a:spcBef>
                <a:spcPts val="2133"/>
              </a:spcBef>
              <a:spcAft>
                <a:spcPts val="0"/>
              </a:spcAft>
              <a:buNone/>
              <a:defRPr sz="1867"/>
            </a:lvl4pPr>
            <a:lvl5pPr lvl="4" algn="ctr" rtl="0">
              <a:spcBef>
                <a:spcPts val="2133"/>
              </a:spcBef>
              <a:spcAft>
                <a:spcPts val="0"/>
              </a:spcAft>
              <a:buNone/>
              <a:defRPr sz="1867"/>
            </a:lvl5pPr>
            <a:lvl6pPr lvl="5" algn="ctr" rtl="0">
              <a:spcBef>
                <a:spcPts val="2133"/>
              </a:spcBef>
              <a:spcAft>
                <a:spcPts val="0"/>
              </a:spcAft>
              <a:buNone/>
              <a:defRPr sz="1867"/>
            </a:lvl6pPr>
            <a:lvl7pPr lvl="6" algn="ctr" rtl="0">
              <a:spcBef>
                <a:spcPts val="2133"/>
              </a:spcBef>
              <a:spcAft>
                <a:spcPts val="0"/>
              </a:spcAft>
              <a:buNone/>
              <a:defRPr sz="1867"/>
            </a:lvl7pPr>
            <a:lvl8pPr lvl="7" algn="ctr" rtl="0">
              <a:spcBef>
                <a:spcPts val="2133"/>
              </a:spcBef>
              <a:spcAft>
                <a:spcPts val="0"/>
              </a:spcAft>
              <a:buNone/>
              <a:defRPr sz="1867"/>
            </a:lvl8pPr>
            <a:lvl9pPr lvl="8" algn="ctr" rtl="0">
              <a:spcBef>
                <a:spcPts val="2133"/>
              </a:spcBef>
              <a:spcAft>
                <a:spcPts val="2133"/>
              </a:spcAft>
              <a:buNone/>
              <a:defRPr sz="1867"/>
            </a:lvl9pPr>
          </a:lstStyle>
          <a:p>
            <a:endParaRPr/>
          </a:p>
        </p:txBody>
      </p:sp>
      <p:sp>
        <p:nvSpPr>
          <p:cNvPr id="63" name="Google Shape;63;p15"/>
          <p:cNvSpPr txBox="1">
            <a:spLocks noGrp="1"/>
          </p:cNvSpPr>
          <p:nvPr>
            <p:ph type="subTitle" idx="3"/>
          </p:nvPr>
        </p:nvSpPr>
        <p:spPr>
          <a:xfrm>
            <a:off x="8396400" y="2223267"/>
            <a:ext cx="2309600" cy="763600"/>
          </a:xfrm>
          <a:prstGeom prst="rect">
            <a:avLst/>
          </a:prstGeom>
        </p:spPr>
        <p:txBody>
          <a:bodyPr spcFirstLastPara="1" wrap="square" lIns="0" tIns="91425" rIns="0" bIns="91425" anchor="t" anchorCtr="0">
            <a:noAutofit/>
          </a:bodyPr>
          <a:lstStyle>
            <a:lvl1pPr lvl="0" algn="ctr" rtl="0">
              <a:lnSpc>
                <a:spcPct val="80000"/>
              </a:lnSpc>
              <a:spcBef>
                <a:spcPts val="0"/>
              </a:spcBef>
              <a:spcAft>
                <a:spcPts val="0"/>
              </a:spcAft>
              <a:buNone/>
              <a:defRPr sz="2667" b="1">
                <a:solidFill>
                  <a:schemeClr val="accent3"/>
                </a:solidFill>
                <a:latin typeface="Patrick Hand SC"/>
                <a:ea typeface="Patrick Hand SC"/>
                <a:cs typeface="Patrick Hand SC"/>
                <a:sym typeface="Patrick Hand SC"/>
              </a:defRPr>
            </a:lvl1pPr>
            <a:lvl2pPr lvl="1" algn="ctr" rtl="0">
              <a:lnSpc>
                <a:spcPct val="80000"/>
              </a:lnSpc>
              <a:spcBef>
                <a:spcPts val="2133"/>
              </a:spcBef>
              <a:spcAft>
                <a:spcPts val="0"/>
              </a:spcAft>
              <a:buNone/>
              <a:defRPr sz="2667" b="1">
                <a:solidFill>
                  <a:schemeClr val="accent3"/>
                </a:solidFill>
                <a:latin typeface="Patrick Hand SC"/>
                <a:ea typeface="Patrick Hand SC"/>
                <a:cs typeface="Patrick Hand SC"/>
                <a:sym typeface="Patrick Hand SC"/>
              </a:defRPr>
            </a:lvl2pPr>
            <a:lvl3pPr lvl="2" algn="ctr" rtl="0">
              <a:lnSpc>
                <a:spcPct val="80000"/>
              </a:lnSpc>
              <a:spcBef>
                <a:spcPts val="2133"/>
              </a:spcBef>
              <a:spcAft>
                <a:spcPts val="0"/>
              </a:spcAft>
              <a:buNone/>
              <a:defRPr sz="2667" b="1">
                <a:solidFill>
                  <a:schemeClr val="accent3"/>
                </a:solidFill>
                <a:latin typeface="Patrick Hand SC"/>
                <a:ea typeface="Patrick Hand SC"/>
                <a:cs typeface="Patrick Hand SC"/>
                <a:sym typeface="Patrick Hand SC"/>
              </a:defRPr>
            </a:lvl3pPr>
            <a:lvl4pPr lvl="3" algn="ctr" rtl="0">
              <a:lnSpc>
                <a:spcPct val="80000"/>
              </a:lnSpc>
              <a:spcBef>
                <a:spcPts val="2133"/>
              </a:spcBef>
              <a:spcAft>
                <a:spcPts val="0"/>
              </a:spcAft>
              <a:buNone/>
              <a:defRPr sz="2667" b="1">
                <a:solidFill>
                  <a:schemeClr val="accent3"/>
                </a:solidFill>
                <a:latin typeface="Patrick Hand SC"/>
                <a:ea typeface="Patrick Hand SC"/>
                <a:cs typeface="Patrick Hand SC"/>
                <a:sym typeface="Patrick Hand SC"/>
              </a:defRPr>
            </a:lvl4pPr>
            <a:lvl5pPr lvl="4" algn="ctr" rtl="0">
              <a:lnSpc>
                <a:spcPct val="80000"/>
              </a:lnSpc>
              <a:spcBef>
                <a:spcPts val="2133"/>
              </a:spcBef>
              <a:spcAft>
                <a:spcPts val="0"/>
              </a:spcAft>
              <a:buNone/>
              <a:defRPr sz="2667" b="1">
                <a:solidFill>
                  <a:schemeClr val="accent3"/>
                </a:solidFill>
                <a:latin typeface="Patrick Hand SC"/>
                <a:ea typeface="Patrick Hand SC"/>
                <a:cs typeface="Patrick Hand SC"/>
                <a:sym typeface="Patrick Hand SC"/>
              </a:defRPr>
            </a:lvl5pPr>
            <a:lvl6pPr lvl="5" algn="ctr" rtl="0">
              <a:lnSpc>
                <a:spcPct val="80000"/>
              </a:lnSpc>
              <a:spcBef>
                <a:spcPts val="2133"/>
              </a:spcBef>
              <a:spcAft>
                <a:spcPts val="0"/>
              </a:spcAft>
              <a:buNone/>
              <a:defRPr sz="2667" b="1">
                <a:solidFill>
                  <a:schemeClr val="accent3"/>
                </a:solidFill>
                <a:latin typeface="Patrick Hand SC"/>
                <a:ea typeface="Patrick Hand SC"/>
                <a:cs typeface="Patrick Hand SC"/>
                <a:sym typeface="Patrick Hand SC"/>
              </a:defRPr>
            </a:lvl6pPr>
            <a:lvl7pPr lvl="6" algn="ctr" rtl="0">
              <a:lnSpc>
                <a:spcPct val="80000"/>
              </a:lnSpc>
              <a:spcBef>
                <a:spcPts val="2133"/>
              </a:spcBef>
              <a:spcAft>
                <a:spcPts val="0"/>
              </a:spcAft>
              <a:buNone/>
              <a:defRPr sz="2667" b="1">
                <a:solidFill>
                  <a:schemeClr val="accent3"/>
                </a:solidFill>
                <a:latin typeface="Patrick Hand SC"/>
                <a:ea typeface="Patrick Hand SC"/>
                <a:cs typeface="Patrick Hand SC"/>
                <a:sym typeface="Patrick Hand SC"/>
              </a:defRPr>
            </a:lvl7pPr>
            <a:lvl8pPr lvl="7" algn="ctr" rtl="0">
              <a:lnSpc>
                <a:spcPct val="80000"/>
              </a:lnSpc>
              <a:spcBef>
                <a:spcPts val="2133"/>
              </a:spcBef>
              <a:spcAft>
                <a:spcPts val="0"/>
              </a:spcAft>
              <a:buNone/>
              <a:defRPr sz="2667" b="1">
                <a:solidFill>
                  <a:schemeClr val="accent3"/>
                </a:solidFill>
                <a:latin typeface="Patrick Hand SC"/>
                <a:ea typeface="Patrick Hand SC"/>
                <a:cs typeface="Patrick Hand SC"/>
                <a:sym typeface="Patrick Hand SC"/>
              </a:defRPr>
            </a:lvl8pPr>
            <a:lvl9pPr lvl="8" algn="ctr" rtl="0">
              <a:lnSpc>
                <a:spcPct val="80000"/>
              </a:lnSpc>
              <a:spcBef>
                <a:spcPts val="2133"/>
              </a:spcBef>
              <a:spcAft>
                <a:spcPts val="2133"/>
              </a:spcAft>
              <a:buNone/>
              <a:defRPr sz="2667" b="1">
                <a:solidFill>
                  <a:schemeClr val="accent3"/>
                </a:solidFill>
                <a:latin typeface="Patrick Hand SC"/>
                <a:ea typeface="Patrick Hand SC"/>
                <a:cs typeface="Patrick Hand SC"/>
                <a:sym typeface="Patrick Hand SC"/>
              </a:defRPr>
            </a:lvl9pPr>
          </a:lstStyle>
          <a:p>
            <a:endParaRPr/>
          </a:p>
        </p:txBody>
      </p:sp>
      <p:sp>
        <p:nvSpPr>
          <p:cNvPr id="64" name="Google Shape;64;p15"/>
          <p:cNvSpPr txBox="1">
            <a:spLocks noGrp="1"/>
          </p:cNvSpPr>
          <p:nvPr>
            <p:ph type="subTitle" idx="4"/>
          </p:nvPr>
        </p:nvSpPr>
        <p:spPr>
          <a:xfrm>
            <a:off x="8396400" y="3010733"/>
            <a:ext cx="2309600" cy="763600"/>
          </a:xfrm>
          <a:prstGeom prst="rect">
            <a:avLst/>
          </a:prstGeom>
        </p:spPr>
        <p:txBody>
          <a:bodyPr spcFirstLastPara="1" wrap="square" lIns="0" tIns="91425" rIns="0" bIns="91425" anchor="t" anchorCtr="0">
            <a:noAutofit/>
          </a:bodyPr>
          <a:lstStyle>
            <a:lvl1pPr lvl="0" algn="ctr" rtl="0">
              <a:spcBef>
                <a:spcPts val="0"/>
              </a:spcBef>
              <a:spcAft>
                <a:spcPts val="0"/>
              </a:spcAft>
              <a:buNone/>
              <a:defRPr sz="1867"/>
            </a:lvl1pPr>
            <a:lvl2pPr lvl="1" algn="ctr" rtl="0">
              <a:spcBef>
                <a:spcPts val="2133"/>
              </a:spcBef>
              <a:spcAft>
                <a:spcPts val="0"/>
              </a:spcAft>
              <a:buNone/>
              <a:defRPr sz="1867"/>
            </a:lvl2pPr>
            <a:lvl3pPr lvl="2" algn="ctr" rtl="0">
              <a:spcBef>
                <a:spcPts val="2133"/>
              </a:spcBef>
              <a:spcAft>
                <a:spcPts val="0"/>
              </a:spcAft>
              <a:buNone/>
              <a:defRPr sz="1867"/>
            </a:lvl3pPr>
            <a:lvl4pPr lvl="3" algn="ctr" rtl="0">
              <a:spcBef>
                <a:spcPts val="2133"/>
              </a:spcBef>
              <a:spcAft>
                <a:spcPts val="0"/>
              </a:spcAft>
              <a:buNone/>
              <a:defRPr sz="1867"/>
            </a:lvl4pPr>
            <a:lvl5pPr lvl="4" algn="ctr" rtl="0">
              <a:spcBef>
                <a:spcPts val="2133"/>
              </a:spcBef>
              <a:spcAft>
                <a:spcPts val="0"/>
              </a:spcAft>
              <a:buNone/>
              <a:defRPr sz="1867"/>
            </a:lvl5pPr>
            <a:lvl6pPr lvl="5" algn="ctr" rtl="0">
              <a:spcBef>
                <a:spcPts val="2133"/>
              </a:spcBef>
              <a:spcAft>
                <a:spcPts val="0"/>
              </a:spcAft>
              <a:buNone/>
              <a:defRPr sz="1867"/>
            </a:lvl6pPr>
            <a:lvl7pPr lvl="6" algn="ctr" rtl="0">
              <a:spcBef>
                <a:spcPts val="2133"/>
              </a:spcBef>
              <a:spcAft>
                <a:spcPts val="0"/>
              </a:spcAft>
              <a:buNone/>
              <a:defRPr sz="1867"/>
            </a:lvl7pPr>
            <a:lvl8pPr lvl="7" algn="ctr" rtl="0">
              <a:spcBef>
                <a:spcPts val="2133"/>
              </a:spcBef>
              <a:spcAft>
                <a:spcPts val="0"/>
              </a:spcAft>
              <a:buNone/>
              <a:defRPr sz="1867"/>
            </a:lvl8pPr>
            <a:lvl9pPr lvl="8" algn="ctr" rtl="0">
              <a:spcBef>
                <a:spcPts val="2133"/>
              </a:spcBef>
              <a:spcAft>
                <a:spcPts val="2133"/>
              </a:spcAft>
              <a:buNone/>
              <a:defRPr sz="1867"/>
            </a:lvl9pPr>
          </a:lstStyle>
          <a:p>
            <a:endParaRPr/>
          </a:p>
        </p:txBody>
      </p:sp>
      <p:sp>
        <p:nvSpPr>
          <p:cNvPr id="65" name="Google Shape;65;p15"/>
          <p:cNvSpPr txBox="1">
            <a:spLocks noGrp="1"/>
          </p:cNvSpPr>
          <p:nvPr>
            <p:ph type="subTitle" idx="5"/>
          </p:nvPr>
        </p:nvSpPr>
        <p:spPr>
          <a:xfrm>
            <a:off x="4850799" y="2223267"/>
            <a:ext cx="2309600" cy="763600"/>
          </a:xfrm>
          <a:prstGeom prst="rect">
            <a:avLst/>
          </a:prstGeom>
        </p:spPr>
        <p:txBody>
          <a:bodyPr spcFirstLastPara="1" wrap="square" lIns="0" tIns="91425" rIns="0" bIns="91425" anchor="t" anchorCtr="0">
            <a:noAutofit/>
          </a:bodyPr>
          <a:lstStyle>
            <a:lvl1pPr lvl="0" algn="ctr" rtl="0">
              <a:lnSpc>
                <a:spcPct val="80000"/>
              </a:lnSpc>
              <a:spcBef>
                <a:spcPts val="0"/>
              </a:spcBef>
              <a:spcAft>
                <a:spcPts val="0"/>
              </a:spcAft>
              <a:buNone/>
              <a:defRPr sz="2667" b="1">
                <a:solidFill>
                  <a:schemeClr val="accent3"/>
                </a:solidFill>
                <a:latin typeface="Patrick Hand SC"/>
                <a:ea typeface="Patrick Hand SC"/>
                <a:cs typeface="Patrick Hand SC"/>
                <a:sym typeface="Patrick Hand SC"/>
              </a:defRPr>
            </a:lvl1pPr>
            <a:lvl2pPr lvl="1" algn="ctr" rtl="0">
              <a:lnSpc>
                <a:spcPct val="80000"/>
              </a:lnSpc>
              <a:spcBef>
                <a:spcPts val="2133"/>
              </a:spcBef>
              <a:spcAft>
                <a:spcPts val="0"/>
              </a:spcAft>
              <a:buNone/>
              <a:defRPr sz="2667" b="1">
                <a:solidFill>
                  <a:schemeClr val="accent3"/>
                </a:solidFill>
                <a:latin typeface="Patrick Hand SC"/>
                <a:ea typeface="Patrick Hand SC"/>
                <a:cs typeface="Patrick Hand SC"/>
                <a:sym typeface="Patrick Hand SC"/>
              </a:defRPr>
            </a:lvl2pPr>
            <a:lvl3pPr lvl="2" algn="ctr" rtl="0">
              <a:lnSpc>
                <a:spcPct val="80000"/>
              </a:lnSpc>
              <a:spcBef>
                <a:spcPts val="2133"/>
              </a:spcBef>
              <a:spcAft>
                <a:spcPts val="0"/>
              </a:spcAft>
              <a:buNone/>
              <a:defRPr sz="2667" b="1">
                <a:solidFill>
                  <a:schemeClr val="accent3"/>
                </a:solidFill>
                <a:latin typeface="Patrick Hand SC"/>
                <a:ea typeface="Patrick Hand SC"/>
                <a:cs typeface="Patrick Hand SC"/>
                <a:sym typeface="Patrick Hand SC"/>
              </a:defRPr>
            </a:lvl3pPr>
            <a:lvl4pPr lvl="3" algn="ctr" rtl="0">
              <a:lnSpc>
                <a:spcPct val="80000"/>
              </a:lnSpc>
              <a:spcBef>
                <a:spcPts val="2133"/>
              </a:spcBef>
              <a:spcAft>
                <a:spcPts val="0"/>
              </a:spcAft>
              <a:buNone/>
              <a:defRPr sz="2667" b="1">
                <a:solidFill>
                  <a:schemeClr val="accent3"/>
                </a:solidFill>
                <a:latin typeface="Patrick Hand SC"/>
                <a:ea typeface="Patrick Hand SC"/>
                <a:cs typeface="Patrick Hand SC"/>
                <a:sym typeface="Patrick Hand SC"/>
              </a:defRPr>
            </a:lvl4pPr>
            <a:lvl5pPr lvl="4" algn="ctr" rtl="0">
              <a:lnSpc>
                <a:spcPct val="80000"/>
              </a:lnSpc>
              <a:spcBef>
                <a:spcPts val="2133"/>
              </a:spcBef>
              <a:spcAft>
                <a:spcPts val="0"/>
              </a:spcAft>
              <a:buNone/>
              <a:defRPr sz="2667" b="1">
                <a:solidFill>
                  <a:schemeClr val="accent3"/>
                </a:solidFill>
                <a:latin typeface="Patrick Hand SC"/>
                <a:ea typeface="Patrick Hand SC"/>
                <a:cs typeface="Patrick Hand SC"/>
                <a:sym typeface="Patrick Hand SC"/>
              </a:defRPr>
            </a:lvl5pPr>
            <a:lvl6pPr lvl="5" algn="ctr" rtl="0">
              <a:lnSpc>
                <a:spcPct val="80000"/>
              </a:lnSpc>
              <a:spcBef>
                <a:spcPts val="2133"/>
              </a:spcBef>
              <a:spcAft>
                <a:spcPts val="0"/>
              </a:spcAft>
              <a:buNone/>
              <a:defRPr sz="2667" b="1">
                <a:solidFill>
                  <a:schemeClr val="accent3"/>
                </a:solidFill>
                <a:latin typeface="Patrick Hand SC"/>
                <a:ea typeface="Patrick Hand SC"/>
                <a:cs typeface="Patrick Hand SC"/>
                <a:sym typeface="Patrick Hand SC"/>
              </a:defRPr>
            </a:lvl6pPr>
            <a:lvl7pPr lvl="6" algn="ctr" rtl="0">
              <a:lnSpc>
                <a:spcPct val="80000"/>
              </a:lnSpc>
              <a:spcBef>
                <a:spcPts val="2133"/>
              </a:spcBef>
              <a:spcAft>
                <a:spcPts val="0"/>
              </a:spcAft>
              <a:buNone/>
              <a:defRPr sz="2667" b="1">
                <a:solidFill>
                  <a:schemeClr val="accent3"/>
                </a:solidFill>
                <a:latin typeface="Patrick Hand SC"/>
                <a:ea typeface="Patrick Hand SC"/>
                <a:cs typeface="Patrick Hand SC"/>
                <a:sym typeface="Patrick Hand SC"/>
              </a:defRPr>
            </a:lvl7pPr>
            <a:lvl8pPr lvl="7" algn="ctr" rtl="0">
              <a:lnSpc>
                <a:spcPct val="80000"/>
              </a:lnSpc>
              <a:spcBef>
                <a:spcPts val="2133"/>
              </a:spcBef>
              <a:spcAft>
                <a:spcPts val="0"/>
              </a:spcAft>
              <a:buNone/>
              <a:defRPr sz="2667" b="1">
                <a:solidFill>
                  <a:schemeClr val="accent3"/>
                </a:solidFill>
                <a:latin typeface="Patrick Hand SC"/>
                <a:ea typeface="Patrick Hand SC"/>
                <a:cs typeface="Patrick Hand SC"/>
                <a:sym typeface="Patrick Hand SC"/>
              </a:defRPr>
            </a:lvl8pPr>
            <a:lvl9pPr lvl="8" algn="ctr" rtl="0">
              <a:lnSpc>
                <a:spcPct val="80000"/>
              </a:lnSpc>
              <a:spcBef>
                <a:spcPts val="2133"/>
              </a:spcBef>
              <a:spcAft>
                <a:spcPts val="2133"/>
              </a:spcAft>
              <a:buNone/>
              <a:defRPr sz="2667" b="1">
                <a:solidFill>
                  <a:schemeClr val="accent3"/>
                </a:solidFill>
                <a:latin typeface="Patrick Hand SC"/>
                <a:ea typeface="Patrick Hand SC"/>
                <a:cs typeface="Patrick Hand SC"/>
                <a:sym typeface="Patrick Hand SC"/>
              </a:defRPr>
            </a:lvl9pPr>
          </a:lstStyle>
          <a:p>
            <a:endParaRPr/>
          </a:p>
        </p:txBody>
      </p:sp>
      <p:sp>
        <p:nvSpPr>
          <p:cNvPr id="66" name="Google Shape;66;p15"/>
          <p:cNvSpPr txBox="1">
            <a:spLocks noGrp="1"/>
          </p:cNvSpPr>
          <p:nvPr>
            <p:ph type="subTitle" idx="6"/>
          </p:nvPr>
        </p:nvSpPr>
        <p:spPr>
          <a:xfrm>
            <a:off x="4850801" y="3010733"/>
            <a:ext cx="2309600" cy="763600"/>
          </a:xfrm>
          <a:prstGeom prst="rect">
            <a:avLst/>
          </a:prstGeom>
        </p:spPr>
        <p:txBody>
          <a:bodyPr spcFirstLastPara="1" wrap="square" lIns="0" tIns="91425" rIns="0" bIns="91425" anchor="t" anchorCtr="0">
            <a:noAutofit/>
          </a:bodyPr>
          <a:lstStyle>
            <a:lvl1pPr lvl="0" algn="ctr" rtl="0">
              <a:spcBef>
                <a:spcPts val="0"/>
              </a:spcBef>
              <a:spcAft>
                <a:spcPts val="0"/>
              </a:spcAft>
              <a:buNone/>
              <a:defRPr sz="1867"/>
            </a:lvl1pPr>
            <a:lvl2pPr lvl="1" algn="ctr" rtl="0">
              <a:spcBef>
                <a:spcPts val="2133"/>
              </a:spcBef>
              <a:spcAft>
                <a:spcPts val="0"/>
              </a:spcAft>
              <a:buNone/>
              <a:defRPr sz="1867"/>
            </a:lvl2pPr>
            <a:lvl3pPr lvl="2" algn="ctr" rtl="0">
              <a:spcBef>
                <a:spcPts val="2133"/>
              </a:spcBef>
              <a:spcAft>
                <a:spcPts val="0"/>
              </a:spcAft>
              <a:buNone/>
              <a:defRPr sz="1867"/>
            </a:lvl3pPr>
            <a:lvl4pPr lvl="3" algn="ctr" rtl="0">
              <a:spcBef>
                <a:spcPts val="2133"/>
              </a:spcBef>
              <a:spcAft>
                <a:spcPts val="0"/>
              </a:spcAft>
              <a:buNone/>
              <a:defRPr sz="1867"/>
            </a:lvl4pPr>
            <a:lvl5pPr lvl="4" algn="ctr" rtl="0">
              <a:spcBef>
                <a:spcPts val="2133"/>
              </a:spcBef>
              <a:spcAft>
                <a:spcPts val="0"/>
              </a:spcAft>
              <a:buNone/>
              <a:defRPr sz="1867"/>
            </a:lvl5pPr>
            <a:lvl6pPr lvl="5" algn="ctr" rtl="0">
              <a:spcBef>
                <a:spcPts val="2133"/>
              </a:spcBef>
              <a:spcAft>
                <a:spcPts val="0"/>
              </a:spcAft>
              <a:buNone/>
              <a:defRPr sz="1867"/>
            </a:lvl6pPr>
            <a:lvl7pPr lvl="6" algn="ctr" rtl="0">
              <a:spcBef>
                <a:spcPts val="2133"/>
              </a:spcBef>
              <a:spcAft>
                <a:spcPts val="0"/>
              </a:spcAft>
              <a:buNone/>
              <a:defRPr sz="1867"/>
            </a:lvl7pPr>
            <a:lvl8pPr lvl="7" algn="ctr" rtl="0">
              <a:spcBef>
                <a:spcPts val="2133"/>
              </a:spcBef>
              <a:spcAft>
                <a:spcPts val="0"/>
              </a:spcAft>
              <a:buNone/>
              <a:defRPr sz="1867"/>
            </a:lvl8pPr>
            <a:lvl9pPr lvl="8" algn="ctr" rtl="0">
              <a:spcBef>
                <a:spcPts val="2133"/>
              </a:spcBef>
              <a:spcAft>
                <a:spcPts val="2133"/>
              </a:spcAft>
              <a:buNone/>
              <a:defRPr sz="1867"/>
            </a:lvl9pPr>
          </a:lstStyle>
          <a:p>
            <a:endParaRPr/>
          </a:p>
        </p:txBody>
      </p:sp>
      <p:sp>
        <p:nvSpPr>
          <p:cNvPr id="67" name="Google Shape;67;p15"/>
          <p:cNvSpPr txBox="1">
            <a:spLocks noGrp="1"/>
          </p:cNvSpPr>
          <p:nvPr>
            <p:ph type="subTitle" idx="7"/>
          </p:nvPr>
        </p:nvSpPr>
        <p:spPr>
          <a:xfrm>
            <a:off x="1305200" y="4122167"/>
            <a:ext cx="2309600" cy="763600"/>
          </a:xfrm>
          <a:prstGeom prst="rect">
            <a:avLst/>
          </a:prstGeom>
        </p:spPr>
        <p:txBody>
          <a:bodyPr spcFirstLastPara="1" wrap="square" lIns="0" tIns="91425" rIns="0" bIns="91425" anchor="t" anchorCtr="0">
            <a:noAutofit/>
          </a:bodyPr>
          <a:lstStyle>
            <a:lvl1pPr lvl="0" algn="ctr" rtl="0">
              <a:lnSpc>
                <a:spcPct val="80000"/>
              </a:lnSpc>
              <a:spcBef>
                <a:spcPts val="0"/>
              </a:spcBef>
              <a:spcAft>
                <a:spcPts val="0"/>
              </a:spcAft>
              <a:buNone/>
              <a:defRPr sz="2667" b="1">
                <a:solidFill>
                  <a:schemeClr val="accent3"/>
                </a:solidFill>
                <a:latin typeface="Patrick Hand SC"/>
                <a:ea typeface="Patrick Hand SC"/>
                <a:cs typeface="Patrick Hand SC"/>
                <a:sym typeface="Patrick Hand SC"/>
              </a:defRPr>
            </a:lvl1pPr>
            <a:lvl2pPr lvl="1" algn="ctr" rtl="0">
              <a:lnSpc>
                <a:spcPct val="80000"/>
              </a:lnSpc>
              <a:spcBef>
                <a:spcPts val="2133"/>
              </a:spcBef>
              <a:spcAft>
                <a:spcPts val="0"/>
              </a:spcAft>
              <a:buNone/>
              <a:defRPr sz="2667" b="1">
                <a:solidFill>
                  <a:schemeClr val="accent3"/>
                </a:solidFill>
                <a:latin typeface="Patrick Hand SC"/>
                <a:ea typeface="Patrick Hand SC"/>
                <a:cs typeface="Patrick Hand SC"/>
                <a:sym typeface="Patrick Hand SC"/>
              </a:defRPr>
            </a:lvl2pPr>
            <a:lvl3pPr lvl="2" algn="ctr" rtl="0">
              <a:lnSpc>
                <a:spcPct val="80000"/>
              </a:lnSpc>
              <a:spcBef>
                <a:spcPts val="2133"/>
              </a:spcBef>
              <a:spcAft>
                <a:spcPts val="0"/>
              </a:spcAft>
              <a:buNone/>
              <a:defRPr sz="2667" b="1">
                <a:solidFill>
                  <a:schemeClr val="accent3"/>
                </a:solidFill>
                <a:latin typeface="Patrick Hand SC"/>
                <a:ea typeface="Patrick Hand SC"/>
                <a:cs typeface="Patrick Hand SC"/>
                <a:sym typeface="Patrick Hand SC"/>
              </a:defRPr>
            </a:lvl3pPr>
            <a:lvl4pPr lvl="3" algn="ctr" rtl="0">
              <a:lnSpc>
                <a:spcPct val="80000"/>
              </a:lnSpc>
              <a:spcBef>
                <a:spcPts val="2133"/>
              </a:spcBef>
              <a:spcAft>
                <a:spcPts val="0"/>
              </a:spcAft>
              <a:buNone/>
              <a:defRPr sz="2667" b="1">
                <a:solidFill>
                  <a:schemeClr val="accent3"/>
                </a:solidFill>
                <a:latin typeface="Patrick Hand SC"/>
                <a:ea typeface="Patrick Hand SC"/>
                <a:cs typeface="Patrick Hand SC"/>
                <a:sym typeface="Patrick Hand SC"/>
              </a:defRPr>
            </a:lvl4pPr>
            <a:lvl5pPr lvl="4" algn="ctr" rtl="0">
              <a:lnSpc>
                <a:spcPct val="80000"/>
              </a:lnSpc>
              <a:spcBef>
                <a:spcPts val="2133"/>
              </a:spcBef>
              <a:spcAft>
                <a:spcPts val="0"/>
              </a:spcAft>
              <a:buNone/>
              <a:defRPr sz="2667" b="1">
                <a:solidFill>
                  <a:schemeClr val="accent3"/>
                </a:solidFill>
                <a:latin typeface="Patrick Hand SC"/>
                <a:ea typeface="Patrick Hand SC"/>
                <a:cs typeface="Patrick Hand SC"/>
                <a:sym typeface="Patrick Hand SC"/>
              </a:defRPr>
            </a:lvl5pPr>
            <a:lvl6pPr lvl="5" algn="ctr" rtl="0">
              <a:lnSpc>
                <a:spcPct val="80000"/>
              </a:lnSpc>
              <a:spcBef>
                <a:spcPts val="2133"/>
              </a:spcBef>
              <a:spcAft>
                <a:spcPts val="0"/>
              </a:spcAft>
              <a:buNone/>
              <a:defRPr sz="2667" b="1">
                <a:solidFill>
                  <a:schemeClr val="accent3"/>
                </a:solidFill>
                <a:latin typeface="Patrick Hand SC"/>
                <a:ea typeface="Patrick Hand SC"/>
                <a:cs typeface="Patrick Hand SC"/>
                <a:sym typeface="Patrick Hand SC"/>
              </a:defRPr>
            </a:lvl6pPr>
            <a:lvl7pPr lvl="6" algn="ctr" rtl="0">
              <a:lnSpc>
                <a:spcPct val="80000"/>
              </a:lnSpc>
              <a:spcBef>
                <a:spcPts val="2133"/>
              </a:spcBef>
              <a:spcAft>
                <a:spcPts val="0"/>
              </a:spcAft>
              <a:buNone/>
              <a:defRPr sz="2667" b="1">
                <a:solidFill>
                  <a:schemeClr val="accent3"/>
                </a:solidFill>
                <a:latin typeface="Patrick Hand SC"/>
                <a:ea typeface="Patrick Hand SC"/>
                <a:cs typeface="Patrick Hand SC"/>
                <a:sym typeface="Patrick Hand SC"/>
              </a:defRPr>
            </a:lvl7pPr>
            <a:lvl8pPr lvl="7" algn="ctr" rtl="0">
              <a:lnSpc>
                <a:spcPct val="80000"/>
              </a:lnSpc>
              <a:spcBef>
                <a:spcPts val="2133"/>
              </a:spcBef>
              <a:spcAft>
                <a:spcPts val="0"/>
              </a:spcAft>
              <a:buNone/>
              <a:defRPr sz="2667" b="1">
                <a:solidFill>
                  <a:schemeClr val="accent3"/>
                </a:solidFill>
                <a:latin typeface="Patrick Hand SC"/>
                <a:ea typeface="Patrick Hand SC"/>
                <a:cs typeface="Patrick Hand SC"/>
                <a:sym typeface="Patrick Hand SC"/>
              </a:defRPr>
            </a:lvl8pPr>
            <a:lvl9pPr lvl="8" algn="ctr" rtl="0">
              <a:lnSpc>
                <a:spcPct val="80000"/>
              </a:lnSpc>
              <a:spcBef>
                <a:spcPts val="2133"/>
              </a:spcBef>
              <a:spcAft>
                <a:spcPts val="2133"/>
              </a:spcAft>
              <a:buNone/>
              <a:defRPr sz="2667" b="1">
                <a:solidFill>
                  <a:schemeClr val="accent3"/>
                </a:solidFill>
                <a:latin typeface="Patrick Hand SC"/>
                <a:ea typeface="Patrick Hand SC"/>
                <a:cs typeface="Patrick Hand SC"/>
                <a:sym typeface="Patrick Hand SC"/>
              </a:defRPr>
            </a:lvl9pPr>
          </a:lstStyle>
          <a:p>
            <a:endParaRPr/>
          </a:p>
        </p:txBody>
      </p:sp>
      <p:sp>
        <p:nvSpPr>
          <p:cNvPr id="68" name="Google Shape;68;p15"/>
          <p:cNvSpPr txBox="1">
            <a:spLocks noGrp="1"/>
          </p:cNvSpPr>
          <p:nvPr>
            <p:ph type="subTitle" idx="8"/>
          </p:nvPr>
        </p:nvSpPr>
        <p:spPr>
          <a:xfrm>
            <a:off x="1305200" y="4909633"/>
            <a:ext cx="2309600" cy="763600"/>
          </a:xfrm>
          <a:prstGeom prst="rect">
            <a:avLst/>
          </a:prstGeom>
        </p:spPr>
        <p:txBody>
          <a:bodyPr spcFirstLastPara="1" wrap="square" lIns="0" tIns="91425" rIns="0" bIns="91425" anchor="t" anchorCtr="0">
            <a:noAutofit/>
          </a:bodyPr>
          <a:lstStyle>
            <a:lvl1pPr lvl="0" algn="ctr" rtl="0">
              <a:spcBef>
                <a:spcPts val="0"/>
              </a:spcBef>
              <a:spcAft>
                <a:spcPts val="0"/>
              </a:spcAft>
              <a:buNone/>
              <a:defRPr sz="1867"/>
            </a:lvl1pPr>
            <a:lvl2pPr lvl="1" algn="ctr" rtl="0">
              <a:spcBef>
                <a:spcPts val="2133"/>
              </a:spcBef>
              <a:spcAft>
                <a:spcPts val="0"/>
              </a:spcAft>
              <a:buNone/>
              <a:defRPr sz="1867"/>
            </a:lvl2pPr>
            <a:lvl3pPr lvl="2" algn="ctr" rtl="0">
              <a:spcBef>
                <a:spcPts val="2133"/>
              </a:spcBef>
              <a:spcAft>
                <a:spcPts val="0"/>
              </a:spcAft>
              <a:buNone/>
              <a:defRPr sz="1867"/>
            </a:lvl3pPr>
            <a:lvl4pPr lvl="3" algn="ctr" rtl="0">
              <a:spcBef>
                <a:spcPts val="2133"/>
              </a:spcBef>
              <a:spcAft>
                <a:spcPts val="0"/>
              </a:spcAft>
              <a:buNone/>
              <a:defRPr sz="1867"/>
            </a:lvl4pPr>
            <a:lvl5pPr lvl="4" algn="ctr" rtl="0">
              <a:spcBef>
                <a:spcPts val="2133"/>
              </a:spcBef>
              <a:spcAft>
                <a:spcPts val="0"/>
              </a:spcAft>
              <a:buNone/>
              <a:defRPr sz="1867"/>
            </a:lvl5pPr>
            <a:lvl6pPr lvl="5" algn="ctr" rtl="0">
              <a:spcBef>
                <a:spcPts val="2133"/>
              </a:spcBef>
              <a:spcAft>
                <a:spcPts val="0"/>
              </a:spcAft>
              <a:buNone/>
              <a:defRPr sz="1867"/>
            </a:lvl6pPr>
            <a:lvl7pPr lvl="6" algn="ctr" rtl="0">
              <a:spcBef>
                <a:spcPts val="2133"/>
              </a:spcBef>
              <a:spcAft>
                <a:spcPts val="0"/>
              </a:spcAft>
              <a:buNone/>
              <a:defRPr sz="1867"/>
            </a:lvl7pPr>
            <a:lvl8pPr lvl="7" algn="ctr" rtl="0">
              <a:spcBef>
                <a:spcPts val="2133"/>
              </a:spcBef>
              <a:spcAft>
                <a:spcPts val="0"/>
              </a:spcAft>
              <a:buNone/>
              <a:defRPr sz="1867"/>
            </a:lvl8pPr>
            <a:lvl9pPr lvl="8" algn="ctr" rtl="0">
              <a:spcBef>
                <a:spcPts val="2133"/>
              </a:spcBef>
              <a:spcAft>
                <a:spcPts val="2133"/>
              </a:spcAft>
              <a:buNone/>
              <a:defRPr sz="1867"/>
            </a:lvl9pPr>
          </a:lstStyle>
          <a:p>
            <a:endParaRPr/>
          </a:p>
        </p:txBody>
      </p:sp>
      <p:sp>
        <p:nvSpPr>
          <p:cNvPr id="69" name="Google Shape;69;p15"/>
          <p:cNvSpPr txBox="1">
            <a:spLocks noGrp="1"/>
          </p:cNvSpPr>
          <p:nvPr>
            <p:ph type="subTitle" idx="9"/>
          </p:nvPr>
        </p:nvSpPr>
        <p:spPr>
          <a:xfrm>
            <a:off x="8396400" y="4122167"/>
            <a:ext cx="2309600" cy="763600"/>
          </a:xfrm>
          <a:prstGeom prst="rect">
            <a:avLst/>
          </a:prstGeom>
        </p:spPr>
        <p:txBody>
          <a:bodyPr spcFirstLastPara="1" wrap="square" lIns="0" tIns="91425" rIns="0" bIns="91425" anchor="t" anchorCtr="0">
            <a:noAutofit/>
          </a:bodyPr>
          <a:lstStyle>
            <a:lvl1pPr lvl="0" algn="ctr" rtl="0">
              <a:lnSpc>
                <a:spcPct val="80000"/>
              </a:lnSpc>
              <a:spcBef>
                <a:spcPts val="0"/>
              </a:spcBef>
              <a:spcAft>
                <a:spcPts val="0"/>
              </a:spcAft>
              <a:buNone/>
              <a:defRPr sz="2667" b="1">
                <a:solidFill>
                  <a:schemeClr val="accent3"/>
                </a:solidFill>
                <a:latin typeface="Patrick Hand SC"/>
                <a:ea typeface="Patrick Hand SC"/>
                <a:cs typeface="Patrick Hand SC"/>
                <a:sym typeface="Patrick Hand SC"/>
              </a:defRPr>
            </a:lvl1pPr>
            <a:lvl2pPr lvl="1" algn="ctr" rtl="0">
              <a:lnSpc>
                <a:spcPct val="80000"/>
              </a:lnSpc>
              <a:spcBef>
                <a:spcPts val="2133"/>
              </a:spcBef>
              <a:spcAft>
                <a:spcPts val="0"/>
              </a:spcAft>
              <a:buNone/>
              <a:defRPr sz="2667" b="1">
                <a:solidFill>
                  <a:schemeClr val="accent3"/>
                </a:solidFill>
                <a:latin typeface="Patrick Hand SC"/>
                <a:ea typeface="Patrick Hand SC"/>
                <a:cs typeface="Patrick Hand SC"/>
                <a:sym typeface="Patrick Hand SC"/>
              </a:defRPr>
            </a:lvl2pPr>
            <a:lvl3pPr lvl="2" algn="ctr" rtl="0">
              <a:lnSpc>
                <a:spcPct val="80000"/>
              </a:lnSpc>
              <a:spcBef>
                <a:spcPts val="2133"/>
              </a:spcBef>
              <a:spcAft>
                <a:spcPts val="0"/>
              </a:spcAft>
              <a:buNone/>
              <a:defRPr sz="2667" b="1">
                <a:solidFill>
                  <a:schemeClr val="accent3"/>
                </a:solidFill>
                <a:latin typeface="Patrick Hand SC"/>
                <a:ea typeface="Patrick Hand SC"/>
                <a:cs typeface="Patrick Hand SC"/>
                <a:sym typeface="Patrick Hand SC"/>
              </a:defRPr>
            </a:lvl3pPr>
            <a:lvl4pPr lvl="3" algn="ctr" rtl="0">
              <a:lnSpc>
                <a:spcPct val="80000"/>
              </a:lnSpc>
              <a:spcBef>
                <a:spcPts val="2133"/>
              </a:spcBef>
              <a:spcAft>
                <a:spcPts val="0"/>
              </a:spcAft>
              <a:buNone/>
              <a:defRPr sz="2667" b="1">
                <a:solidFill>
                  <a:schemeClr val="accent3"/>
                </a:solidFill>
                <a:latin typeface="Patrick Hand SC"/>
                <a:ea typeface="Patrick Hand SC"/>
                <a:cs typeface="Patrick Hand SC"/>
                <a:sym typeface="Patrick Hand SC"/>
              </a:defRPr>
            </a:lvl4pPr>
            <a:lvl5pPr lvl="4" algn="ctr" rtl="0">
              <a:lnSpc>
                <a:spcPct val="80000"/>
              </a:lnSpc>
              <a:spcBef>
                <a:spcPts val="2133"/>
              </a:spcBef>
              <a:spcAft>
                <a:spcPts val="0"/>
              </a:spcAft>
              <a:buNone/>
              <a:defRPr sz="2667" b="1">
                <a:solidFill>
                  <a:schemeClr val="accent3"/>
                </a:solidFill>
                <a:latin typeface="Patrick Hand SC"/>
                <a:ea typeface="Patrick Hand SC"/>
                <a:cs typeface="Patrick Hand SC"/>
                <a:sym typeface="Patrick Hand SC"/>
              </a:defRPr>
            </a:lvl5pPr>
            <a:lvl6pPr lvl="5" algn="ctr" rtl="0">
              <a:lnSpc>
                <a:spcPct val="80000"/>
              </a:lnSpc>
              <a:spcBef>
                <a:spcPts val="2133"/>
              </a:spcBef>
              <a:spcAft>
                <a:spcPts val="0"/>
              </a:spcAft>
              <a:buNone/>
              <a:defRPr sz="2667" b="1">
                <a:solidFill>
                  <a:schemeClr val="accent3"/>
                </a:solidFill>
                <a:latin typeface="Patrick Hand SC"/>
                <a:ea typeface="Patrick Hand SC"/>
                <a:cs typeface="Patrick Hand SC"/>
                <a:sym typeface="Patrick Hand SC"/>
              </a:defRPr>
            </a:lvl6pPr>
            <a:lvl7pPr lvl="6" algn="ctr" rtl="0">
              <a:lnSpc>
                <a:spcPct val="80000"/>
              </a:lnSpc>
              <a:spcBef>
                <a:spcPts val="2133"/>
              </a:spcBef>
              <a:spcAft>
                <a:spcPts val="0"/>
              </a:spcAft>
              <a:buNone/>
              <a:defRPr sz="2667" b="1">
                <a:solidFill>
                  <a:schemeClr val="accent3"/>
                </a:solidFill>
                <a:latin typeface="Patrick Hand SC"/>
                <a:ea typeface="Patrick Hand SC"/>
                <a:cs typeface="Patrick Hand SC"/>
                <a:sym typeface="Patrick Hand SC"/>
              </a:defRPr>
            </a:lvl7pPr>
            <a:lvl8pPr lvl="7" algn="ctr" rtl="0">
              <a:lnSpc>
                <a:spcPct val="80000"/>
              </a:lnSpc>
              <a:spcBef>
                <a:spcPts val="2133"/>
              </a:spcBef>
              <a:spcAft>
                <a:spcPts val="0"/>
              </a:spcAft>
              <a:buNone/>
              <a:defRPr sz="2667" b="1">
                <a:solidFill>
                  <a:schemeClr val="accent3"/>
                </a:solidFill>
                <a:latin typeface="Patrick Hand SC"/>
                <a:ea typeface="Patrick Hand SC"/>
                <a:cs typeface="Patrick Hand SC"/>
                <a:sym typeface="Patrick Hand SC"/>
              </a:defRPr>
            </a:lvl8pPr>
            <a:lvl9pPr lvl="8" algn="ctr" rtl="0">
              <a:lnSpc>
                <a:spcPct val="80000"/>
              </a:lnSpc>
              <a:spcBef>
                <a:spcPts val="2133"/>
              </a:spcBef>
              <a:spcAft>
                <a:spcPts val="2133"/>
              </a:spcAft>
              <a:buNone/>
              <a:defRPr sz="2667" b="1">
                <a:solidFill>
                  <a:schemeClr val="accent3"/>
                </a:solidFill>
                <a:latin typeface="Patrick Hand SC"/>
                <a:ea typeface="Patrick Hand SC"/>
                <a:cs typeface="Patrick Hand SC"/>
                <a:sym typeface="Patrick Hand SC"/>
              </a:defRPr>
            </a:lvl9pPr>
          </a:lstStyle>
          <a:p>
            <a:endParaRPr/>
          </a:p>
        </p:txBody>
      </p:sp>
      <p:sp>
        <p:nvSpPr>
          <p:cNvPr id="70" name="Google Shape;70;p15"/>
          <p:cNvSpPr txBox="1">
            <a:spLocks noGrp="1"/>
          </p:cNvSpPr>
          <p:nvPr>
            <p:ph type="subTitle" idx="13"/>
          </p:nvPr>
        </p:nvSpPr>
        <p:spPr>
          <a:xfrm>
            <a:off x="8396400" y="4909633"/>
            <a:ext cx="2309600" cy="763600"/>
          </a:xfrm>
          <a:prstGeom prst="rect">
            <a:avLst/>
          </a:prstGeom>
        </p:spPr>
        <p:txBody>
          <a:bodyPr spcFirstLastPara="1" wrap="square" lIns="0" tIns="91425" rIns="0" bIns="91425" anchor="t" anchorCtr="0">
            <a:noAutofit/>
          </a:bodyPr>
          <a:lstStyle>
            <a:lvl1pPr lvl="0" algn="ctr" rtl="0">
              <a:spcBef>
                <a:spcPts val="0"/>
              </a:spcBef>
              <a:spcAft>
                <a:spcPts val="0"/>
              </a:spcAft>
              <a:buNone/>
              <a:defRPr sz="1867"/>
            </a:lvl1pPr>
            <a:lvl2pPr lvl="1" algn="ctr" rtl="0">
              <a:spcBef>
                <a:spcPts val="2133"/>
              </a:spcBef>
              <a:spcAft>
                <a:spcPts val="0"/>
              </a:spcAft>
              <a:buNone/>
              <a:defRPr sz="1867"/>
            </a:lvl2pPr>
            <a:lvl3pPr lvl="2" algn="ctr" rtl="0">
              <a:spcBef>
                <a:spcPts val="2133"/>
              </a:spcBef>
              <a:spcAft>
                <a:spcPts val="0"/>
              </a:spcAft>
              <a:buNone/>
              <a:defRPr sz="1867"/>
            </a:lvl3pPr>
            <a:lvl4pPr lvl="3" algn="ctr" rtl="0">
              <a:spcBef>
                <a:spcPts val="2133"/>
              </a:spcBef>
              <a:spcAft>
                <a:spcPts val="0"/>
              </a:spcAft>
              <a:buNone/>
              <a:defRPr sz="1867"/>
            </a:lvl4pPr>
            <a:lvl5pPr lvl="4" algn="ctr" rtl="0">
              <a:spcBef>
                <a:spcPts val="2133"/>
              </a:spcBef>
              <a:spcAft>
                <a:spcPts val="0"/>
              </a:spcAft>
              <a:buNone/>
              <a:defRPr sz="1867"/>
            </a:lvl5pPr>
            <a:lvl6pPr lvl="5" algn="ctr" rtl="0">
              <a:spcBef>
                <a:spcPts val="2133"/>
              </a:spcBef>
              <a:spcAft>
                <a:spcPts val="0"/>
              </a:spcAft>
              <a:buNone/>
              <a:defRPr sz="1867"/>
            </a:lvl6pPr>
            <a:lvl7pPr lvl="6" algn="ctr" rtl="0">
              <a:spcBef>
                <a:spcPts val="2133"/>
              </a:spcBef>
              <a:spcAft>
                <a:spcPts val="0"/>
              </a:spcAft>
              <a:buNone/>
              <a:defRPr sz="1867"/>
            </a:lvl7pPr>
            <a:lvl8pPr lvl="7" algn="ctr" rtl="0">
              <a:spcBef>
                <a:spcPts val="2133"/>
              </a:spcBef>
              <a:spcAft>
                <a:spcPts val="0"/>
              </a:spcAft>
              <a:buNone/>
              <a:defRPr sz="1867"/>
            </a:lvl8pPr>
            <a:lvl9pPr lvl="8" algn="ctr" rtl="0">
              <a:spcBef>
                <a:spcPts val="2133"/>
              </a:spcBef>
              <a:spcAft>
                <a:spcPts val="2133"/>
              </a:spcAft>
              <a:buNone/>
              <a:defRPr sz="1867"/>
            </a:lvl9pPr>
          </a:lstStyle>
          <a:p>
            <a:endParaRPr/>
          </a:p>
        </p:txBody>
      </p:sp>
      <p:sp>
        <p:nvSpPr>
          <p:cNvPr id="71" name="Google Shape;71;p15"/>
          <p:cNvSpPr txBox="1">
            <a:spLocks noGrp="1"/>
          </p:cNvSpPr>
          <p:nvPr>
            <p:ph type="subTitle" idx="14"/>
          </p:nvPr>
        </p:nvSpPr>
        <p:spPr>
          <a:xfrm>
            <a:off x="4850799" y="4122167"/>
            <a:ext cx="2309600" cy="763600"/>
          </a:xfrm>
          <a:prstGeom prst="rect">
            <a:avLst/>
          </a:prstGeom>
        </p:spPr>
        <p:txBody>
          <a:bodyPr spcFirstLastPara="1" wrap="square" lIns="0" tIns="91425" rIns="0" bIns="91425" anchor="t" anchorCtr="0">
            <a:noAutofit/>
          </a:bodyPr>
          <a:lstStyle>
            <a:lvl1pPr lvl="0" algn="ctr" rtl="0">
              <a:lnSpc>
                <a:spcPct val="80000"/>
              </a:lnSpc>
              <a:spcBef>
                <a:spcPts val="0"/>
              </a:spcBef>
              <a:spcAft>
                <a:spcPts val="0"/>
              </a:spcAft>
              <a:buNone/>
              <a:defRPr sz="2667" b="1">
                <a:solidFill>
                  <a:schemeClr val="accent3"/>
                </a:solidFill>
                <a:latin typeface="Patrick Hand SC"/>
                <a:ea typeface="Patrick Hand SC"/>
                <a:cs typeface="Patrick Hand SC"/>
                <a:sym typeface="Patrick Hand SC"/>
              </a:defRPr>
            </a:lvl1pPr>
            <a:lvl2pPr lvl="1" algn="ctr" rtl="0">
              <a:lnSpc>
                <a:spcPct val="80000"/>
              </a:lnSpc>
              <a:spcBef>
                <a:spcPts val="2133"/>
              </a:spcBef>
              <a:spcAft>
                <a:spcPts val="0"/>
              </a:spcAft>
              <a:buNone/>
              <a:defRPr sz="2667" b="1">
                <a:solidFill>
                  <a:schemeClr val="accent3"/>
                </a:solidFill>
                <a:latin typeface="Patrick Hand SC"/>
                <a:ea typeface="Patrick Hand SC"/>
                <a:cs typeface="Patrick Hand SC"/>
                <a:sym typeface="Patrick Hand SC"/>
              </a:defRPr>
            </a:lvl2pPr>
            <a:lvl3pPr lvl="2" algn="ctr" rtl="0">
              <a:lnSpc>
                <a:spcPct val="80000"/>
              </a:lnSpc>
              <a:spcBef>
                <a:spcPts val="2133"/>
              </a:spcBef>
              <a:spcAft>
                <a:spcPts val="0"/>
              </a:spcAft>
              <a:buNone/>
              <a:defRPr sz="2667" b="1">
                <a:solidFill>
                  <a:schemeClr val="accent3"/>
                </a:solidFill>
                <a:latin typeface="Patrick Hand SC"/>
                <a:ea typeface="Patrick Hand SC"/>
                <a:cs typeface="Patrick Hand SC"/>
                <a:sym typeface="Patrick Hand SC"/>
              </a:defRPr>
            </a:lvl3pPr>
            <a:lvl4pPr lvl="3" algn="ctr" rtl="0">
              <a:lnSpc>
                <a:spcPct val="80000"/>
              </a:lnSpc>
              <a:spcBef>
                <a:spcPts val="2133"/>
              </a:spcBef>
              <a:spcAft>
                <a:spcPts val="0"/>
              </a:spcAft>
              <a:buNone/>
              <a:defRPr sz="2667" b="1">
                <a:solidFill>
                  <a:schemeClr val="accent3"/>
                </a:solidFill>
                <a:latin typeface="Patrick Hand SC"/>
                <a:ea typeface="Patrick Hand SC"/>
                <a:cs typeface="Patrick Hand SC"/>
                <a:sym typeface="Patrick Hand SC"/>
              </a:defRPr>
            </a:lvl4pPr>
            <a:lvl5pPr lvl="4" algn="ctr" rtl="0">
              <a:lnSpc>
                <a:spcPct val="80000"/>
              </a:lnSpc>
              <a:spcBef>
                <a:spcPts val="2133"/>
              </a:spcBef>
              <a:spcAft>
                <a:spcPts val="0"/>
              </a:spcAft>
              <a:buNone/>
              <a:defRPr sz="2667" b="1">
                <a:solidFill>
                  <a:schemeClr val="accent3"/>
                </a:solidFill>
                <a:latin typeface="Patrick Hand SC"/>
                <a:ea typeface="Patrick Hand SC"/>
                <a:cs typeface="Patrick Hand SC"/>
                <a:sym typeface="Patrick Hand SC"/>
              </a:defRPr>
            </a:lvl5pPr>
            <a:lvl6pPr lvl="5" algn="ctr" rtl="0">
              <a:lnSpc>
                <a:spcPct val="80000"/>
              </a:lnSpc>
              <a:spcBef>
                <a:spcPts val="2133"/>
              </a:spcBef>
              <a:spcAft>
                <a:spcPts val="0"/>
              </a:spcAft>
              <a:buNone/>
              <a:defRPr sz="2667" b="1">
                <a:solidFill>
                  <a:schemeClr val="accent3"/>
                </a:solidFill>
                <a:latin typeface="Patrick Hand SC"/>
                <a:ea typeface="Patrick Hand SC"/>
                <a:cs typeface="Patrick Hand SC"/>
                <a:sym typeface="Patrick Hand SC"/>
              </a:defRPr>
            </a:lvl6pPr>
            <a:lvl7pPr lvl="6" algn="ctr" rtl="0">
              <a:lnSpc>
                <a:spcPct val="80000"/>
              </a:lnSpc>
              <a:spcBef>
                <a:spcPts val="2133"/>
              </a:spcBef>
              <a:spcAft>
                <a:spcPts val="0"/>
              </a:spcAft>
              <a:buNone/>
              <a:defRPr sz="2667" b="1">
                <a:solidFill>
                  <a:schemeClr val="accent3"/>
                </a:solidFill>
                <a:latin typeface="Patrick Hand SC"/>
                <a:ea typeface="Patrick Hand SC"/>
                <a:cs typeface="Patrick Hand SC"/>
                <a:sym typeface="Patrick Hand SC"/>
              </a:defRPr>
            </a:lvl7pPr>
            <a:lvl8pPr lvl="7" algn="ctr" rtl="0">
              <a:lnSpc>
                <a:spcPct val="80000"/>
              </a:lnSpc>
              <a:spcBef>
                <a:spcPts val="2133"/>
              </a:spcBef>
              <a:spcAft>
                <a:spcPts val="0"/>
              </a:spcAft>
              <a:buNone/>
              <a:defRPr sz="2667" b="1">
                <a:solidFill>
                  <a:schemeClr val="accent3"/>
                </a:solidFill>
                <a:latin typeface="Patrick Hand SC"/>
                <a:ea typeface="Patrick Hand SC"/>
                <a:cs typeface="Patrick Hand SC"/>
                <a:sym typeface="Patrick Hand SC"/>
              </a:defRPr>
            </a:lvl8pPr>
            <a:lvl9pPr lvl="8" algn="ctr" rtl="0">
              <a:lnSpc>
                <a:spcPct val="80000"/>
              </a:lnSpc>
              <a:spcBef>
                <a:spcPts val="2133"/>
              </a:spcBef>
              <a:spcAft>
                <a:spcPts val="2133"/>
              </a:spcAft>
              <a:buNone/>
              <a:defRPr sz="2667" b="1">
                <a:solidFill>
                  <a:schemeClr val="accent3"/>
                </a:solidFill>
                <a:latin typeface="Patrick Hand SC"/>
                <a:ea typeface="Patrick Hand SC"/>
                <a:cs typeface="Patrick Hand SC"/>
                <a:sym typeface="Patrick Hand SC"/>
              </a:defRPr>
            </a:lvl9pPr>
          </a:lstStyle>
          <a:p>
            <a:endParaRPr/>
          </a:p>
        </p:txBody>
      </p:sp>
      <p:sp>
        <p:nvSpPr>
          <p:cNvPr id="72" name="Google Shape;72;p15"/>
          <p:cNvSpPr txBox="1">
            <a:spLocks noGrp="1"/>
          </p:cNvSpPr>
          <p:nvPr>
            <p:ph type="subTitle" idx="15"/>
          </p:nvPr>
        </p:nvSpPr>
        <p:spPr>
          <a:xfrm>
            <a:off x="4850801" y="4909633"/>
            <a:ext cx="2309600" cy="763600"/>
          </a:xfrm>
          <a:prstGeom prst="rect">
            <a:avLst/>
          </a:prstGeom>
        </p:spPr>
        <p:txBody>
          <a:bodyPr spcFirstLastPara="1" wrap="square" lIns="0" tIns="91425" rIns="0" bIns="91425" anchor="t" anchorCtr="0">
            <a:noAutofit/>
          </a:bodyPr>
          <a:lstStyle>
            <a:lvl1pPr lvl="0" algn="ctr" rtl="0">
              <a:spcBef>
                <a:spcPts val="0"/>
              </a:spcBef>
              <a:spcAft>
                <a:spcPts val="0"/>
              </a:spcAft>
              <a:buNone/>
              <a:defRPr sz="1867"/>
            </a:lvl1pPr>
            <a:lvl2pPr lvl="1" algn="ctr" rtl="0">
              <a:spcBef>
                <a:spcPts val="2133"/>
              </a:spcBef>
              <a:spcAft>
                <a:spcPts val="0"/>
              </a:spcAft>
              <a:buNone/>
              <a:defRPr sz="1867"/>
            </a:lvl2pPr>
            <a:lvl3pPr lvl="2" algn="ctr" rtl="0">
              <a:spcBef>
                <a:spcPts val="2133"/>
              </a:spcBef>
              <a:spcAft>
                <a:spcPts val="0"/>
              </a:spcAft>
              <a:buNone/>
              <a:defRPr sz="1867"/>
            </a:lvl3pPr>
            <a:lvl4pPr lvl="3" algn="ctr" rtl="0">
              <a:spcBef>
                <a:spcPts val="2133"/>
              </a:spcBef>
              <a:spcAft>
                <a:spcPts val="0"/>
              </a:spcAft>
              <a:buNone/>
              <a:defRPr sz="1867"/>
            </a:lvl4pPr>
            <a:lvl5pPr lvl="4" algn="ctr" rtl="0">
              <a:spcBef>
                <a:spcPts val="2133"/>
              </a:spcBef>
              <a:spcAft>
                <a:spcPts val="0"/>
              </a:spcAft>
              <a:buNone/>
              <a:defRPr sz="1867"/>
            </a:lvl5pPr>
            <a:lvl6pPr lvl="5" algn="ctr" rtl="0">
              <a:spcBef>
                <a:spcPts val="2133"/>
              </a:spcBef>
              <a:spcAft>
                <a:spcPts val="0"/>
              </a:spcAft>
              <a:buNone/>
              <a:defRPr sz="1867"/>
            </a:lvl6pPr>
            <a:lvl7pPr lvl="6" algn="ctr" rtl="0">
              <a:spcBef>
                <a:spcPts val="2133"/>
              </a:spcBef>
              <a:spcAft>
                <a:spcPts val="0"/>
              </a:spcAft>
              <a:buNone/>
              <a:defRPr sz="1867"/>
            </a:lvl7pPr>
            <a:lvl8pPr lvl="7" algn="ctr" rtl="0">
              <a:spcBef>
                <a:spcPts val="2133"/>
              </a:spcBef>
              <a:spcAft>
                <a:spcPts val="0"/>
              </a:spcAft>
              <a:buNone/>
              <a:defRPr sz="1867"/>
            </a:lvl8pPr>
            <a:lvl9pPr lvl="8" algn="ctr" rtl="0">
              <a:spcBef>
                <a:spcPts val="2133"/>
              </a:spcBef>
              <a:spcAft>
                <a:spcPts val="2133"/>
              </a:spcAft>
              <a:buNone/>
              <a:defRPr sz="1867"/>
            </a:lvl9pPr>
          </a:lstStyle>
          <a:p>
            <a:endParaRPr/>
          </a:p>
        </p:txBody>
      </p:sp>
    </p:spTree>
    <p:extLst>
      <p:ext uri="{BB962C8B-B14F-4D97-AF65-F5344CB8AC3E}">
        <p14:creationId xmlns:p14="http://schemas.microsoft.com/office/powerpoint/2010/main" val="741267958"/>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Title and text 1">
  <p:cSld name="Title and text 1">
    <p:spTree>
      <p:nvGrpSpPr>
        <p:cNvPr id="1" name="Shape 73"/>
        <p:cNvGrpSpPr/>
        <p:nvPr/>
      </p:nvGrpSpPr>
      <p:grpSpPr>
        <a:xfrm>
          <a:off x="0" y="0"/>
          <a:ext cx="0" cy="0"/>
          <a:chOff x="0" y="0"/>
          <a:chExt cx="0" cy="0"/>
        </a:xfrm>
      </p:grpSpPr>
      <p:sp>
        <p:nvSpPr>
          <p:cNvPr id="74" name="Google Shape;74;p16"/>
          <p:cNvSpPr txBox="1">
            <a:spLocks noGrp="1"/>
          </p:cNvSpPr>
          <p:nvPr>
            <p:ph type="title"/>
          </p:nvPr>
        </p:nvSpPr>
        <p:spPr>
          <a:xfrm>
            <a:off x="960200" y="593367"/>
            <a:ext cx="10271600" cy="1514800"/>
          </a:xfrm>
          <a:prstGeom prst="rect">
            <a:avLst/>
          </a:prstGeom>
        </p:spPr>
        <p:txBody>
          <a:bodyPr spcFirstLastPara="1" wrap="square" lIns="91425" tIns="91425" rIns="91425" bIns="91425" anchor="ctr" anchorCtr="0">
            <a:noAutofit/>
          </a:bodyPr>
          <a:lstStyle>
            <a:lvl1pPr lvl="0" algn="ctr" rtl="0">
              <a:lnSpc>
                <a:spcPct val="80000"/>
              </a:lnSpc>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75" name="Google Shape;75;p16"/>
          <p:cNvSpPr txBox="1">
            <a:spLocks noGrp="1"/>
          </p:cNvSpPr>
          <p:nvPr>
            <p:ph type="subTitle" idx="1"/>
          </p:nvPr>
        </p:nvSpPr>
        <p:spPr>
          <a:xfrm>
            <a:off x="1328300" y="3446767"/>
            <a:ext cx="5700400" cy="582800"/>
          </a:xfrm>
          <a:prstGeom prst="rect">
            <a:avLst/>
          </a:prstGeom>
        </p:spPr>
        <p:txBody>
          <a:bodyPr spcFirstLastPara="1" wrap="square" lIns="0" tIns="91425" rIns="0" bIns="91425" anchor="t" anchorCtr="0">
            <a:noAutofit/>
          </a:bodyPr>
          <a:lstStyle>
            <a:lvl1pPr lvl="0" rtl="0">
              <a:lnSpc>
                <a:spcPct val="80000"/>
              </a:lnSpc>
              <a:spcBef>
                <a:spcPts val="0"/>
              </a:spcBef>
              <a:spcAft>
                <a:spcPts val="0"/>
              </a:spcAft>
              <a:buNone/>
              <a:defRPr sz="2667" b="1">
                <a:solidFill>
                  <a:schemeClr val="accent3"/>
                </a:solidFill>
                <a:latin typeface="Patrick Hand SC"/>
                <a:ea typeface="Patrick Hand SC"/>
                <a:cs typeface="Patrick Hand SC"/>
                <a:sym typeface="Patrick Hand SC"/>
              </a:defRPr>
            </a:lvl1pPr>
            <a:lvl2pPr lvl="1" rtl="0">
              <a:lnSpc>
                <a:spcPct val="80000"/>
              </a:lnSpc>
              <a:spcBef>
                <a:spcPts val="2133"/>
              </a:spcBef>
              <a:spcAft>
                <a:spcPts val="0"/>
              </a:spcAft>
              <a:buNone/>
              <a:defRPr sz="2667" b="1">
                <a:solidFill>
                  <a:schemeClr val="accent3"/>
                </a:solidFill>
                <a:latin typeface="Patrick Hand SC"/>
                <a:ea typeface="Patrick Hand SC"/>
                <a:cs typeface="Patrick Hand SC"/>
                <a:sym typeface="Patrick Hand SC"/>
              </a:defRPr>
            </a:lvl2pPr>
            <a:lvl3pPr lvl="2" rtl="0">
              <a:lnSpc>
                <a:spcPct val="80000"/>
              </a:lnSpc>
              <a:spcBef>
                <a:spcPts val="2133"/>
              </a:spcBef>
              <a:spcAft>
                <a:spcPts val="0"/>
              </a:spcAft>
              <a:buNone/>
              <a:defRPr sz="2667" b="1">
                <a:solidFill>
                  <a:schemeClr val="accent3"/>
                </a:solidFill>
                <a:latin typeface="Patrick Hand SC"/>
                <a:ea typeface="Patrick Hand SC"/>
                <a:cs typeface="Patrick Hand SC"/>
                <a:sym typeface="Patrick Hand SC"/>
              </a:defRPr>
            </a:lvl3pPr>
            <a:lvl4pPr lvl="3" rtl="0">
              <a:lnSpc>
                <a:spcPct val="80000"/>
              </a:lnSpc>
              <a:spcBef>
                <a:spcPts val="2133"/>
              </a:spcBef>
              <a:spcAft>
                <a:spcPts val="0"/>
              </a:spcAft>
              <a:buNone/>
              <a:defRPr sz="2667" b="1">
                <a:solidFill>
                  <a:schemeClr val="accent3"/>
                </a:solidFill>
                <a:latin typeface="Patrick Hand SC"/>
                <a:ea typeface="Patrick Hand SC"/>
                <a:cs typeface="Patrick Hand SC"/>
                <a:sym typeface="Patrick Hand SC"/>
              </a:defRPr>
            </a:lvl4pPr>
            <a:lvl5pPr lvl="4" rtl="0">
              <a:lnSpc>
                <a:spcPct val="80000"/>
              </a:lnSpc>
              <a:spcBef>
                <a:spcPts val="2133"/>
              </a:spcBef>
              <a:spcAft>
                <a:spcPts val="0"/>
              </a:spcAft>
              <a:buNone/>
              <a:defRPr sz="2667" b="1">
                <a:solidFill>
                  <a:schemeClr val="accent3"/>
                </a:solidFill>
                <a:latin typeface="Patrick Hand SC"/>
                <a:ea typeface="Patrick Hand SC"/>
                <a:cs typeface="Patrick Hand SC"/>
                <a:sym typeface="Patrick Hand SC"/>
              </a:defRPr>
            </a:lvl5pPr>
            <a:lvl6pPr lvl="5" rtl="0">
              <a:lnSpc>
                <a:spcPct val="80000"/>
              </a:lnSpc>
              <a:spcBef>
                <a:spcPts val="2133"/>
              </a:spcBef>
              <a:spcAft>
                <a:spcPts val="0"/>
              </a:spcAft>
              <a:buNone/>
              <a:defRPr sz="2667" b="1">
                <a:solidFill>
                  <a:schemeClr val="accent3"/>
                </a:solidFill>
                <a:latin typeface="Patrick Hand SC"/>
                <a:ea typeface="Patrick Hand SC"/>
                <a:cs typeface="Patrick Hand SC"/>
                <a:sym typeface="Patrick Hand SC"/>
              </a:defRPr>
            </a:lvl6pPr>
            <a:lvl7pPr lvl="6" rtl="0">
              <a:lnSpc>
                <a:spcPct val="80000"/>
              </a:lnSpc>
              <a:spcBef>
                <a:spcPts val="2133"/>
              </a:spcBef>
              <a:spcAft>
                <a:spcPts val="0"/>
              </a:spcAft>
              <a:buNone/>
              <a:defRPr sz="2667" b="1">
                <a:solidFill>
                  <a:schemeClr val="accent3"/>
                </a:solidFill>
                <a:latin typeface="Patrick Hand SC"/>
                <a:ea typeface="Patrick Hand SC"/>
                <a:cs typeface="Patrick Hand SC"/>
                <a:sym typeface="Patrick Hand SC"/>
              </a:defRPr>
            </a:lvl7pPr>
            <a:lvl8pPr lvl="7" rtl="0">
              <a:lnSpc>
                <a:spcPct val="80000"/>
              </a:lnSpc>
              <a:spcBef>
                <a:spcPts val="2133"/>
              </a:spcBef>
              <a:spcAft>
                <a:spcPts val="0"/>
              </a:spcAft>
              <a:buNone/>
              <a:defRPr sz="2667" b="1">
                <a:solidFill>
                  <a:schemeClr val="accent3"/>
                </a:solidFill>
                <a:latin typeface="Patrick Hand SC"/>
                <a:ea typeface="Patrick Hand SC"/>
                <a:cs typeface="Patrick Hand SC"/>
                <a:sym typeface="Patrick Hand SC"/>
              </a:defRPr>
            </a:lvl8pPr>
            <a:lvl9pPr lvl="8" rtl="0">
              <a:lnSpc>
                <a:spcPct val="80000"/>
              </a:lnSpc>
              <a:spcBef>
                <a:spcPts val="2133"/>
              </a:spcBef>
              <a:spcAft>
                <a:spcPts val="2133"/>
              </a:spcAft>
              <a:buNone/>
              <a:defRPr sz="2667" b="1">
                <a:solidFill>
                  <a:schemeClr val="accent3"/>
                </a:solidFill>
                <a:latin typeface="Patrick Hand SC"/>
                <a:ea typeface="Patrick Hand SC"/>
                <a:cs typeface="Patrick Hand SC"/>
                <a:sym typeface="Patrick Hand SC"/>
              </a:defRPr>
            </a:lvl9pPr>
          </a:lstStyle>
          <a:p>
            <a:endParaRPr/>
          </a:p>
        </p:txBody>
      </p:sp>
      <p:sp>
        <p:nvSpPr>
          <p:cNvPr id="76" name="Google Shape;76;p16"/>
          <p:cNvSpPr txBox="1">
            <a:spLocks noGrp="1"/>
          </p:cNvSpPr>
          <p:nvPr>
            <p:ph type="subTitle" idx="2"/>
          </p:nvPr>
        </p:nvSpPr>
        <p:spPr>
          <a:xfrm>
            <a:off x="1328300" y="4047639"/>
            <a:ext cx="4778000" cy="582800"/>
          </a:xfrm>
          <a:prstGeom prst="rect">
            <a:avLst/>
          </a:prstGeom>
        </p:spPr>
        <p:txBody>
          <a:bodyPr spcFirstLastPara="1" wrap="square" lIns="0" tIns="91425" rIns="0" bIns="91425" anchor="t" anchorCtr="0">
            <a:noAutofit/>
          </a:bodyPr>
          <a:lstStyle>
            <a:lvl1pPr lvl="0" rtl="0">
              <a:spcBef>
                <a:spcPts val="0"/>
              </a:spcBef>
              <a:spcAft>
                <a:spcPts val="0"/>
              </a:spcAft>
              <a:buNone/>
              <a:defRPr sz="1867"/>
            </a:lvl1pPr>
            <a:lvl2pPr lvl="1" rtl="0">
              <a:spcBef>
                <a:spcPts val="2133"/>
              </a:spcBef>
              <a:spcAft>
                <a:spcPts val="0"/>
              </a:spcAft>
              <a:buNone/>
              <a:defRPr sz="1867"/>
            </a:lvl2pPr>
            <a:lvl3pPr lvl="2" rtl="0">
              <a:spcBef>
                <a:spcPts val="2133"/>
              </a:spcBef>
              <a:spcAft>
                <a:spcPts val="0"/>
              </a:spcAft>
              <a:buNone/>
              <a:defRPr sz="1867"/>
            </a:lvl3pPr>
            <a:lvl4pPr lvl="3" rtl="0">
              <a:spcBef>
                <a:spcPts val="2133"/>
              </a:spcBef>
              <a:spcAft>
                <a:spcPts val="0"/>
              </a:spcAft>
              <a:buNone/>
              <a:defRPr sz="1867"/>
            </a:lvl4pPr>
            <a:lvl5pPr lvl="4" rtl="0">
              <a:spcBef>
                <a:spcPts val="2133"/>
              </a:spcBef>
              <a:spcAft>
                <a:spcPts val="0"/>
              </a:spcAft>
              <a:buNone/>
              <a:defRPr sz="1867"/>
            </a:lvl5pPr>
            <a:lvl6pPr lvl="5" rtl="0">
              <a:spcBef>
                <a:spcPts val="2133"/>
              </a:spcBef>
              <a:spcAft>
                <a:spcPts val="0"/>
              </a:spcAft>
              <a:buNone/>
              <a:defRPr sz="1867"/>
            </a:lvl6pPr>
            <a:lvl7pPr lvl="6" rtl="0">
              <a:spcBef>
                <a:spcPts val="2133"/>
              </a:spcBef>
              <a:spcAft>
                <a:spcPts val="0"/>
              </a:spcAft>
              <a:buNone/>
              <a:defRPr sz="1867"/>
            </a:lvl7pPr>
            <a:lvl8pPr lvl="7" rtl="0">
              <a:spcBef>
                <a:spcPts val="2133"/>
              </a:spcBef>
              <a:spcAft>
                <a:spcPts val="0"/>
              </a:spcAft>
              <a:buNone/>
              <a:defRPr sz="1867"/>
            </a:lvl8pPr>
            <a:lvl9pPr lvl="8" rtl="0">
              <a:spcBef>
                <a:spcPts val="2133"/>
              </a:spcBef>
              <a:spcAft>
                <a:spcPts val="2133"/>
              </a:spcAft>
              <a:buNone/>
              <a:defRPr sz="1867"/>
            </a:lvl9pPr>
          </a:lstStyle>
          <a:p>
            <a:endParaRPr/>
          </a:p>
        </p:txBody>
      </p:sp>
    </p:spTree>
    <p:extLst>
      <p:ext uri="{BB962C8B-B14F-4D97-AF65-F5344CB8AC3E}">
        <p14:creationId xmlns:p14="http://schemas.microsoft.com/office/powerpoint/2010/main" val="1010182787"/>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Title and text 2">
  <p:cSld name="Title and text 2">
    <p:spTree>
      <p:nvGrpSpPr>
        <p:cNvPr id="1" name="Shape 77"/>
        <p:cNvGrpSpPr/>
        <p:nvPr/>
      </p:nvGrpSpPr>
      <p:grpSpPr>
        <a:xfrm>
          <a:off x="0" y="0"/>
          <a:ext cx="0" cy="0"/>
          <a:chOff x="0" y="0"/>
          <a:chExt cx="0" cy="0"/>
        </a:xfrm>
      </p:grpSpPr>
      <p:sp>
        <p:nvSpPr>
          <p:cNvPr id="78" name="Google Shape;78;p17"/>
          <p:cNvSpPr txBox="1">
            <a:spLocks noGrp="1"/>
          </p:cNvSpPr>
          <p:nvPr>
            <p:ph type="title"/>
          </p:nvPr>
        </p:nvSpPr>
        <p:spPr>
          <a:xfrm>
            <a:off x="960133" y="593367"/>
            <a:ext cx="10272000" cy="1514800"/>
          </a:xfrm>
          <a:prstGeom prst="rect">
            <a:avLst/>
          </a:prstGeom>
        </p:spPr>
        <p:txBody>
          <a:bodyPr spcFirstLastPara="1" wrap="square" lIns="91425" tIns="91425" rIns="91425" bIns="91425" anchor="ctr" anchorCtr="0">
            <a:noAutofit/>
          </a:bodyPr>
          <a:lstStyle>
            <a:lvl1pPr lvl="0" algn="ctr" rtl="0">
              <a:lnSpc>
                <a:spcPct val="80000"/>
              </a:lnSpc>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79" name="Google Shape;79;p17"/>
          <p:cNvSpPr txBox="1">
            <a:spLocks noGrp="1"/>
          </p:cNvSpPr>
          <p:nvPr>
            <p:ph type="subTitle" idx="1"/>
          </p:nvPr>
        </p:nvSpPr>
        <p:spPr>
          <a:xfrm>
            <a:off x="1328300" y="2837167"/>
            <a:ext cx="5552000" cy="910400"/>
          </a:xfrm>
          <a:prstGeom prst="rect">
            <a:avLst/>
          </a:prstGeom>
        </p:spPr>
        <p:txBody>
          <a:bodyPr spcFirstLastPara="1" wrap="square" lIns="0" tIns="91425" rIns="0" bIns="91425" anchor="t" anchorCtr="0">
            <a:noAutofit/>
          </a:bodyPr>
          <a:lstStyle>
            <a:lvl1pPr lvl="0" rtl="0">
              <a:lnSpc>
                <a:spcPct val="80000"/>
              </a:lnSpc>
              <a:spcBef>
                <a:spcPts val="0"/>
              </a:spcBef>
              <a:spcAft>
                <a:spcPts val="0"/>
              </a:spcAft>
              <a:buNone/>
              <a:defRPr sz="2667" b="1">
                <a:solidFill>
                  <a:schemeClr val="accent3"/>
                </a:solidFill>
                <a:latin typeface="Patrick Hand SC"/>
                <a:ea typeface="Patrick Hand SC"/>
                <a:cs typeface="Patrick Hand SC"/>
                <a:sym typeface="Patrick Hand SC"/>
              </a:defRPr>
            </a:lvl1pPr>
            <a:lvl2pPr lvl="1" rtl="0">
              <a:lnSpc>
                <a:spcPct val="80000"/>
              </a:lnSpc>
              <a:spcBef>
                <a:spcPts val="2133"/>
              </a:spcBef>
              <a:spcAft>
                <a:spcPts val="0"/>
              </a:spcAft>
              <a:buNone/>
              <a:defRPr sz="2667" b="1">
                <a:solidFill>
                  <a:schemeClr val="accent3"/>
                </a:solidFill>
                <a:latin typeface="Patrick Hand SC"/>
                <a:ea typeface="Patrick Hand SC"/>
                <a:cs typeface="Patrick Hand SC"/>
                <a:sym typeface="Patrick Hand SC"/>
              </a:defRPr>
            </a:lvl2pPr>
            <a:lvl3pPr lvl="2" rtl="0">
              <a:lnSpc>
                <a:spcPct val="80000"/>
              </a:lnSpc>
              <a:spcBef>
                <a:spcPts val="2133"/>
              </a:spcBef>
              <a:spcAft>
                <a:spcPts val="0"/>
              </a:spcAft>
              <a:buNone/>
              <a:defRPr sz="2667" b="1">
                <a:solidFill>
                  <a:schemeClr val="accent3"/>
                </a:solidFill>
                <a:latin typeface="Patrick Hand SC"/>
                <a:ea typeface="Patrick Hand SC"/>
                <a:cs typeface="Patrick Hand SC"/>
                <a:sym typeface="Patrick Hand SC"/>
              </a:defRPr>
            </a:lvl3pPr>
            <a:lvl4pPr lvl="3" rtl="0">
              <a:lnSpc>
                <a:spcPct val="80000"/>
              </a:lnSpc>
              <a:spcBef>
                <a:spcPts val="2133"/>
              </a:spcBef>
              <a:spcAft>
                <a:spcPts val="0"/>
              </a:spcAft>
              <a:buNone/>
              <a:defRPr sz="2667" b="1">
                <a:solidFill>
                  <a:schemeClr val="accent3"/>
                </a:solidFill>
                <a:latin typeface="Patrick Hand SC"/>
                <a:ea typeface="Patrick Hand SC"/>
                <a:cs typeface="Patrick Hand SC"/>
                <a:sym typeface="Patrick Hand SC"/>
              </a:defRPr>
            </a:lvl4pPr>
            <a:lvl5pPr lvl="4" rtl="0">
              <a:lnSpc>
                <a:spcPct val="80000"/>
              </a:lnSpc>
              <a:spcBef>
                <a:spcPts val="2133"/>
              </a:spcBef>
              <a:spcAft>
                <a:spcPts val="0"/>
              </a:spcAft>
              <a:buNone/>
              <a:defRPr sz="2667" b="1">
                <a:solidFill>
                  <a:schemeClr val="accent3"/>
                </a:solidFill>
                <a:latin typeface="Patrick Hand SC"/>
                <a:ea typeface="Patrick Hand SC"/>
                <a:cs typeface="Patrick Hand SC"/>
                <a:sym typeface="Patrick Hand SC"/>
              </a:defRPr>
            </a:lvl5pPr>
            <a:lvl6pPr lvl="5" rtl="0">
              <a:lnSpc>
                <a:spcPct val="80000"/>
              </a:lnSpc>
              <a:spcBef>
                <a:spcPts val="2133"/>
              </a:spcBef>
              <a:spcAft>
                <a:spcPts val="0"/>
              </a:spcAft>
              <a:buNone/>
              <a:defRPr sz="2667" b="1">
                <a:solidFill>
                  <a:schemeClr val="accent3"/>
                </a:solidFill>
                <a:latin typeface="Patrick Hand SC"/>
                <a:ea typeface="Patrick Hand SC"/>
                <a:cs typeface="Patrick Hand SC"/>
                <a:sym typeface="Patrick Hand SC"/>
              </a:defRPr>
            </a:lvl6pPr>
            <a:lvl7pPr lvl="6" rtl="0">
              <a:lnSpc>
                <a:spcPct val="80000"/>
              </a:lnSpc>
              <a:spcBef>
                <a:spcPts val="2133"/>
              </a:spcBef>
              <a:spcAft>
                <a:spcPts val="0"/>
              </a:spcAft>
              <a:buNone/>
              <a:defRPr sz="2667" b="1">
                <a:solidFill>
                  <a:schemeClr val="accent3"/>
                </a:solidFill>
                <a:latin typeface="Patrick Hand SC"/>
                <a:ea typeface="Patrick Hand SC"/>
                <a:cs typeface="Patrick Hand SC"/>
                <a:sym typeface="Patrick Hand SC"/>
              </a:defRPr>
            </a:lvl7pPr>
            <a:lvl8pPr lvl="7" rtl="0">
              <a:lnSpc>
                <a:spcPct val="80000"/>
              </a:lnSpc>
              <a:spcBef>
                <a:spcPts val="2133"/>
              </a:spcBef>
              <a:spcAft>
                <a:spcPts val="0"/>
              </a:spcAft>
              <a:buNone/>
              <a:defRPr sz="2667" b="1">
                <a:solidFill>
                  <a:schemeClr val="accent3"/>
                </a:solidFill>
                <a:latin typeface="Patrick Hand SC"/>
                <a:ea typeface="Patrick Hand SC"/>
                <a:cs typeface="Patrick Hand SC"/>
                <a:sym typeface="Patrick Hand SC"/>
              </a:defRPr>
            </a:lvl8pPr>
            <a:lvl9pPr lvl="8" rtl="0">
              <a:lnSpc>
                <a:spcPct val="80000"/>
              </a:lnSpc>
              <a:spcBef>
                <a:spcPts val="2133"/>
              </a:spcBef>
              <a:spcAft>
                <a:spcPts val="2133"/>
              </a:spcAft>
              <a:buNone/>
              <a:defRPr sz="2667" b="1">
                <a:solidFill>
                  <a:schemeClr val="accent3"/>
                </a:solidFill>
                <a:latin typeface="Patrick Hand SC"/>
                <a:ea typeface="Patrick Hand SC"/>
                <a:cs typeface="Patrick Hand SC"/>
                <a:sym typeface="Patrick Hand SC"/>
              </a:defRPr>
            </a:lvl9pPr>
          </a:lstStyle>
          <a:p>
            <a:endParaRPr/>
          </a:p>
        </p:txBody>
      </p:sp>
      <p:sp>
        <p:nvSpPr>
          <p:cNvPr id="80" name="Google Shape;80;p17"/>
          <p:cNvSpPr txBox="1">
            <a:spLocks noGrp="1"/>
          </p:cNvSpPr>
          <p:nvPr>
            <p:ph type="subTitle" idx="2"/>
          </p:nvPr>
        </p:nvSpPr>
        <p:spPr>
          <a:xfrm>
            <a:off x="1328300" y="3775800"/>
            <a:ext cx="4539600" cy="910400"/>
          </a:xfrm>
          <a:prstGeom prst="rect">
            <a:avLst/>
          </a:prstGeom>
        </p:spPr>
        <p:txBody>
          <a:bodyPr spcFirstLastPara="1" wrap="square" lIns="0" tIns="91425" rIns="0" bIns="91425" anchor="t" anchorCtr="0">
            <a:noAutofit/>
          </a:bodyPr>
          <a:lstStyle>
            <a:lvl1pPr lvl="0" rtl="0">
              <a:spcBef>
                <a:spcPts val="0"/>
              </a:spcBef>
              <a:spcAft>
                <a:spcPts val="0"/>
              </a:spcAft>
              <a:buNone/>
              <a:defRPr sz="1867"/>
            </a:lvl1pPr>
            <a:lvl2pPr lvl="1" rtl="0">
              <a:spcBef>
                <a:spcPts val="2133"/>
              </a:spcBef>
              <a:spcAft>
                <a:spcPts val="0"/>
              </a:spcAft>
              <a:buNone/>
              <a:defRPr sz="1867"/>
            </a:lvl2pPr>
            <a:lvl3pPr lvl="2" rtl="0">
              <a:spcBef>
                <a:spcPts val="2133"/>
              </a:spcBef>
              <a:spcAft>
                <a:spcPts val="0"/>
              </a:spcAft>
              <a:buNone/>
              <a:defRPr sz="1867"/>
            </a:lvl3pPr>
            <a:lvl4pPr lvl="3" rtl="0">
              <a:spcBef>
                <a:spcPts val="2133"/>
              </a:spcBef>
              <a:spcAft>
                <a:spcPts val="0"/>
              </a:spcAft>
              <a:buNone/>
              <a:defRPr sz="1867"/>
            </a:lvl4pPr>
            <a:lvl5pPr lvl="4" rtl="0">
              <a:spcBef>
                <a:spcPts val="2133"/>
              </a:spcBef>
              <a:spcAft>
                <a:spcPts val="0"/>
              </a:spcAft>
              <a:buNone/>
              <a:defRPr sz="1867"/>
            </a:lvl5pPr>
            <a:lvl6pPr lvl="5" rtl="0">
              <a:spcBef>
                <a:spcPts val="2133"/>
              </a:spcBef>
              <a:spcAft>
                <a:spcPts val="0"/>
              </a:spcAft>
              <a:buNone/>
              <a:defRPr sz="1867"/>
            </a:lvl6pPr>
            <a:lvl7pPr lvl="6" rtl="0">
              <a:spcBef>
                <a:spcPts val="2133"/>
              </a:spcBef>
              <a:spcAft>
                <a:spcPts val="0"/>
              </a:spcAft>
              <a:buNone/>
              <a:defRPr sz="1867"/>
            </a:lvl7pPr>
            <a:lvl8pPr lvl="7" rtl="0">
              <a:spcBef>
                <a:spcPts val="2133"/>
              </a:spcBef>
              <a:spcAft>
                <a:spcPts val="0"/>
              </a:spcAft>
              <a:buNone/>
              <a:defRPr sz="1867"/>
            </a:lvl8pPr>
            <a:lvl9pPr lvl="8" rtl="0">
              <a:spcBef>
                <a:spcPts val="2133"/>
              </a:spcBef>
              <a:spcAft>
                <a:spcPts val="2133"/>
              </a:spcAft>
              <a:buNone/>
              <a:defRPr sz="1867"/>
            </a:lvl9pPr>
          </a:lstStyle>
          <a:p>
            <a:endParaRPr/>
          </a:p>
        </p:txBody>
      </p:sp>
    </p:spTree>
    <p:extLst>
      <p:ext uri="{BB962C8B-B14F-4D97-AF65-F5344CB8AC3E}">
        <p14:creationId xmlns:p14="http://schemas.microsoft.com/office/powerpoint/2010/main" val="776034678"/>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Title and text 3">
  <p:cSld name="Title and text 3">
    <p:spTree>
      <p:nvGrpSpPr>
        <p:cNvPr id="1" name="Shape 81"/>
        <p:cNvGrpSpPr/>
        <p:nvPr/>
      </p:nvGrpSpPr>
      <p:grpSpPr>
        <a:xfrm>
          <a:off x="0" y="0"/>
          <a:ext cx="0" cy="0"/>
          <a:chOff x="0" y="0"/>
          <a:chExt cx="0" cy="0"/>
        </a:xfrm>
      </p:grpSpPr>
      <p:sp>
        <p:nvSpPr>
          <p:cNvPr id="82" name="Google Shape;82;p18"/>
          <p:cNvSpPr txBox="1">
            <a:spLocks noGrp="1"/>
          </p:cNvSpPr>
          <p:nvPr>
            <p:ph type="title"/>
          </p:nvPr>
        </p:nvSpPr>
        <p:spPr>
          <a:xfrm>
            <a:off x="1325500" y="593367"/>
            <a:ext cx="9541200" cy="1514800"/>
          </a:xfrm>
          <a:prstGeom prst="rect">
            <a:avLst/>
          </a:prstGeom>
        </p:spPr>
        <p:txBody>
          <a:bodyPr spcFirstLastPara="1" wrap="square" lIns="91425" tIns="91425" rIns="91425" bIns="91425" anchor="ctr" anchorCtr="0">
            <a:noAutofit/>
          </a:bodyPr>
          <a:lstStyle>
            <a:lvl1pPr lvl="0" algn="ctr" rtl="0">
              <a:lnSpc>
                <a:spcPct val="80000"/>
              </a:lnSpc>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83" name="Google Shape;83;p18"/>
          <p:cNvSpPr txBox="1">
            <a:spLocks noGrp="1"/>
          </p:cNvSpPr>
          <p:nvPr>
            <p:ph type="subTitle" idx="1"/>
          </p:nvPr>
        </p:nvSpPr>
        <p:spPr>
          <a:xfrm>
            <a:off x="1328300" y="3447655"/>
            <a:ext cx="5510000" cy="582800"/>
          </a:xfrm>
          <a:prstGeom prst="rect">
            <a:avLst/>
          </a:prstGeom>
        </p:spPr>
        <p:txBody>
          <a:bodyPr spcFirstLastPara="1" wrap="square" lIns="0" tIns="91425" rIns="0" bIns="91425" anchor="t" anchorCtr="0">
            <a:noAutofit/>
          </a:bodyPr>
          <a:lstStyle>
            <a:lvl1pPr lvl="0" rtl="0">
              <a:lnSpc>
                <a:spcPct val="80000"/>
              </a:lnSpc>
              <a:spcBef>
                <a:spcPts val="0"/>
              </a:spcBef>
              <a:spcAft>
                <a:spcPts val="0"/>
              </a:spcAft>
              <a:buNone/>
              <a:defRPr sz="2667" b="1">
                <a:solidFill>
                  <a:schemeClr val="accent3"/>
                </a:solidFill>
                <a:latin typeface="Patrick Hand SC"/>
                <a:ea typeface="Patrick Hand SC"/>
                <a:cs typeface="Patrick Hand SC"/>
                <a:sym typeface="Patrick Hand SC"/>
              </a:defRPr>
            </a:lvl1pPr>
            <a:lvl2pPr lvl="1" rtl="0">
              <a:lnSpc>
                <a:spcPct val="80000"/>
              </a:lnSpc>
              <a:spcBef>
                <a:spcPts val="2133"/>
              </a:spcBef>
              <a:spcAft>
                <a:spcPts val="0"/>
              </a:spcAft>
              <a:buNone/>
              <a:defRPr sz="2667" b="1">
                <a:solidFill>
                  <a:schemeClr val="accent3"/>
                </a:solidFill>
                <a:latin typeface="Patrick Hand SC"/>
                <a:ea typeface="Patrick Hand SC"/>
                <a:cs typeface="Patrick Hand SC"/>
                <a:sym typeface="Patrick Hand SC"/>
              </a:defRPr>
            </a:lvl2pPr>
            <a:lvl3pPr lvl="2" rtl="0">
              <a:lnSpc>
                <a:spcPct val="80000"/>
              </a:lnSpc>
              <a:spcBef>
                <a:spcPts val="2133"/>
              </a:spcBef>
              <a:spcAft>
                <a:spcPts val="0"/>
              </a:spcAft>
              <a:buNone/>
              <a:defRPr sz="2667" b="1">
                <a:solidFill>
                  <a:schemeClr val="accent3"/>
                </a:solidFill>
                <a:latin typeface="Patrick Hand SC"/>
                <a:ea typeface="Patrick Hand SC"/>
                <a:cs typeface="Patrick Hand SC"/>
                <a:sym typeface="Patrick Hand SC"/>
              </a:defRPr>
            </a:lvl3pPr>
            <a:lvl4pPr lvl="3" rtl="0">
              <a:lnSpc>
                <a:spcPct val="80000"/>
              </a:lnSpc>
              <a:spcBef>
                <a:spcPts val="2133"/>
              </a:spcBef>
              <a:spcAft>
                <a:spcPts val="0"/>
              </a:spcAft>
              <a:buNone/>
              <a:defRPr sz="2667" b="1">
                <a:solidFill>
                  <a:schemeClr val="accent3"/>
                </a:solidFill>
                <a:latin typeface="Patrick Hand SC"/>
                <a:ea typeface="Patrick Hand SC"/>
                <a:cs typeface="Patrick Hand SC"/>
                <a:sym typeface="Patrick Hand SC"/>
              </a:defRPr>
            </a:lvl4pPr>
            <a:lvl5pPr lvl="4" rtl="0">
              <a:lnSpc>
                <a:spcPct val="80000"/>
              </a:lnSpc>
              <a:spcBef>
                <a:spcPts val="2133"/>
              </a:spcBef>
              <a:spcAft>
                <a:spcPts val="0"/>
              </a:spcAft>
              <a:buNone/>
              <a:defRPr sz="2667" b="1">
                <a:solidFill>
                  <a:schemeClr val="accent3"/>
                </a:solidFill>
                <a:latin typeface="Patrick Hand SC"/>
                <a:ea typeface="Patrick Hand SC"/>
                <a:cs typeface="Patrick Hand SC"/>
                <a:sym typeface="Patrick Hand SC"/>
              </a:defRPr>
            </a:lvl5pPr>
            <a:lvl6pPr lvl="5" rtl="0">
              <a:lnSpc>
                <a:spcPct val="80000"/>
              </a:lnSpc>
              <a:spcBef>
                <a:spcPts val="2133"/>
              </a:spcBef>
              <a:spcAft>
                <a:spcPts val="0"/>
              </a:spcAft>
              <a:buNone/>
              <a:defRPr sz="2667" b="1">
                <a:solidFill>
                  <a:schemeClr val="accent3"/>
                </a:solidFill>
                <a:latin typeface="Patrick Hand SC"/>
                <a:ea typeface="Patrick Hand SC"/>
                <a:cs typeface="Patrick Hand SC"/>
                <a:sym typeface="Patrick Hand SC"/>
              </a:defRPr>
            </a:lvl6pPr>
            <a:lvl7pPr lvl="6" rtl="0">
              <a:lnSpc>
                <a:spcPct val="80000"/>
              </a:lnSpc>
              <a:spcBef>
                <a:spcPts val="2133"/>
              </a:spcBef>
              <a:spcAft>
                <a:spcPts val="0"/>
              </a:spcAft>
              <a:buNone/>
              <a:defRPr sz="2667" b="1">
                <a:solidFill>
                  <a:schemeClr val="accent3"/>
                </a:solidFill>
                <a:latin typeface="Patrick Hand SC"/>
                <a:ea typeface="Patrick Hand SC"/>
                <a:cs typeface="Patrick Hand SC"/>
                <a:sym typeface="Patrick Hand SC"/>
              </a:defRPr>
            </a:lvl7pPr>
            <a:lvl8pPr lvl="7" rtl="0">
              <a:lnSpc>
                <a:spcPct val="80000"/>
              </a:lnSpc>
              <a:spcBef>
                <a:spcPts val="2133"/>
              </a:spcBef>
              <a:spcAft>
                <a:spcPts val="0"/>
              </a:spcAft>
              <a:buNone/>
              <a:defRPr sz="2667" b="1">
                <a:solidFill>
                  <a:schemeClr val="accent3"/>
                </a:solidFill>
                <a:latin typeface="Patrick Hand SC"/>
                <a:ea typeface="Patrick Hand SC"/>
                <a:cs typeface="Patrick Hand SC"/>
                <a:sym typeface="Patrick Hand SC"/>
              </a:defRPr>
            </a:lvl8pPr>
            <a:lvl9pPr lvl="8" rtl="0">
              <a:lnSpc>
                <a:spcPct val="80000"/>
              </a:lnSpc>
              <a:spcBef>
                <a:spcPts val="2133"/>
              </a:spcBef>
              <a:spcAft>
                <a:spcPts val="2133"/>
              </a:spcAft>
              <a:buNone/>
              <a:defRPr sz="2667" b="1">
                <a:solidFill>
                  <a:schemeClr val="accent3"/>
                </a:solidFill>
                <a:latin typeface="Patrick Hand SC"/>
                <a:ea typeface="Patrick Hand SC"/>
                <a:cs typeface="Patrick Hand SC"/>
                <a:sym typeface="Patrick Hand SC"/>
              </a:defRPr>
            </a:lvl9pPr>
          </a:lstStyle>
          <a:p>
            <a:endParaRPr/>
          </a:p>
        </p:txBody>
      </p:sp>
      <p:sp>
        <p:nvSpPr>
          <p:cNvPr id="84" name="Google Shape;84;p18"/>
          <p:cNvSpPr txBox="1">
            <a:spLocks noGrp="1"/>
          </p:cNvSpPr>
          <p:nvPr>
            <p:ph type="subTitle" idx="2"/>
          </p:nvPr>
        </p:nvSpPr>
        <p:spPr>
          <a:xfrm>
            <a:off x="1328300" y="4048527"/>
            <a:ext cx="4778000" cy="582800"/>
          </a:xfrm>
          <a:prstGeom prst="rect">
            <a:avLst/>
          </a:prstGeom>
        </p:spPr>
        <p:txBody>
          <a:bodyPr spcFirstLastPara="1" wrap="square" lIns="0" tIns="91425" rIns="0" bIns="91425" anchor="t" anchorCtr="0">
            <a:noAutofit/>
          </a:bodyPr>
          <a:lstStyle>
            <a:lvl1pPr lvl="0" rtl="0">
              <a:spcBef>
                <a:spcPts val="0"/>
              </a:spcBef>
              <a:spcAft>
                <a:spcPts val="0"/>
              </a:spcAft>
              <a:buNone/>
              <a:defRPr sz="1867"/>
            </a:lvl1pPr>
            <a:lvl2pPr lvl="1" rtl="0">
              <a:spcBef>
                <a:spcPts val="2133"/>
              </a:spcBef>
              <a:spcAft>
                <a:spcPts val="0"/>
              </a:spcAft>
              <a:buNone/>
              <a:defRPr sz="1867"/>
            </a:lvl2pPr>
            <a:lvl3pPr lvl="2" rtl="0">
              <a:spcBef>
                <a:spcPts val="2133"/>
              </a:spcBef>
              <a:spcAft>
                <a:spcPts val="0"/>
              </a:spcAft>
              <a:buNone/>
              <a:defRPr sz="1867"/>
            </a:lvl3pPr>
            <a:lvl4pPr lvl="3" rtl="0">
              <a:spcBef>
                <a:spcPts val="2133"/>
              </a:spcBef>
              <a:spcAft>
                <a:spcPts val="0"/>
              </a:spcAft>
              <a:buNone/>
              <a:defRPr sz="1867"/>
            </a:lvl4pPr>
            <a:lvl5pPr lvl="4" rtl="0">
              <a:spcBef>
                <a:spcPts val="2133"/>
              </a:spcBef>
              <a:spcAft>
                <a:spcPts val="0"/>
              </a:spcAft>
              <a:buNone/>
              <a:defRPr sz="1867"/>
            </a:lvl5pPr>
            <a:lvl6pPr lvl="5" rtl="0">
              <a:spcBef>
                <a:spcPts val="2133"/>
              </a:spcBef>
              <a:spcAft>
                <a:spcPts val="0"/>
              </a:spcAft>
              <a:buNone/>
              <a:defRPr sz="1867"/>
            </a:lvl6pPr>
            <a:lvl7pPr lvl="6" rtl="0">
              <a:spcBef>
                <a:spcPts val="2133"/>
              </a:spcBef>
              <a:spcAft>
                <a:spcPts val="0"/>
              </a:spcAft>
              <a:buNone/>
              <a:defRPr sz="1867"/>
            </a:lvl7pPr>
            <a:lvl8pPr lvl="7" rtl="0">
              <a:spcBef>
                <a:spcPts val="2133"/>
              </a:spcBef>
              <a:spcAft>
                <a:spcPts val="0"/>
              </a:spcAft>
              <a:buNone/>
              <a:defRPr sz="1867"/>
            </a:lvl8pPr>
            <a:lvl9pPr lvl="8" rtl="0">
              <a:spcBef>
                <a:spcPts val="2133"/>
              </a:spcBef>
              <a:spcAft>
                <a:spcPts val="2133"/>
              </a:spcAft>
              <a:buNone/>
              <a:defRPr sz="1867"/>
            </a:lvl9pPr>
          </a:lstStyle>
          <a:p>
            <a:endParaRPr/>
          </a:p>
        </p:txBody>
      </p:sp>
      <p:sp>
        <p:nvSpPr>
          <p:cNvPr id="85" name="Google Shape;85;p18"/>
          <p:cNvSpPr txBox="1">
            <a:spLocks noGrp="1"/>
          </p:cNvSpPr>
          <p:nvPr>
            <p:ph type="title" idx="3"/>
          </p:nvPr>
        </p:nvSpPr>
        <p:spPr>
          <a:xfrm>
            <a:off x="2616200" y="1846736"/>
            <a:ext cx="6959600" cy="5828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000"/>
              <a:buNone/>
              <a:defRPr sz="4000"/>
            </a:lvl1pPr>
            <a:lvl2pPr lvl="1" rtl="0">
              <a:spcBef>
                <a:spcPts val="0"/>
              </a:spcBef>
              <a:spcAft>
                <a:spcPts val="0"/>
              </a:spcAft>
              <a:buSzPts val="3000"/>
              <a:buNone/>
              <a:defRPr sz="4000"/>
            </a:lvl2pPr>
            <a:lvl3pPr lvl="2" rtl="0">
              <a:spcBef>
                <a:spcPts val="0"/>
              </a:spcBef>
              <a:spcAft>
                <a:spcPts val="0"/>
              </a:spcAft>
              <a:buSzPts val="3000"/>
              <a:buNone/>
              <a:defRPr sz="4000"/>
            </a:lvl3pPr>
            <a:lvl4pPr lvl="3" rtl="0">
              <a:spcBef>
                <a:spcPts val="0"/>
              </a:spcBef>
              <a:spcAft>
                <a:spcPts val="0"/>
              </a:spcAft>
              <a:buSzPts val="3000"/>
              <a:buNone/>
              <a:defRPr sz="4000"/>
            </a:lvl4pPr>
            <a:lvl5pPr lvl="4" rtl="0">
              <a:spcBef>
                <a:spcPts val="0"/>
              </a:spcBef>
              <a:spcAft>
                <a:spcPts val="0"/>
              </a:spcAft>
              <a:buSzPts val="3000"/>
              <a:buNone/>
              <a:defRPr sz="4000"/>
            </a:lvl5pPr>
            <a:lvl6pPr lvl="5" rtl="0">
              <a:spcBef>
                <a:spcPts val="0"/>
              </a:spcBef>
              <a:spcAft>
                <a:spcPts val="0"/>
              </a:spcAft>
              <a:buSzPts val="3000"/>
              <a:buNone/>
              <a:defRPr sz="4000"/>
            </a:lvl6pPr>
            <a:lvl7pPr lvl="6" rtl="0">
              <a:spcBef>
                <a:spcPts val="0"/>
              </a:spcBef>
              <a:spcAft>
                <a:spcPts val="0"/>
              </a:spcAft>
              <a:buSzPts val="3000"/>
              <a:buNone/>
              <a:defRPr sz="4000"/>
            </a:lvl7pPr>
            <a:lvl8pPr lvl="7" rtl="0">
              <a:spcBef>
                <a:spcPts val="0"/>
              </a:spcBef>
              <a:spcAft>
                <a:spcPts val="0"/>
              </a:spcAft>
              <a:buSzPts val="3000"/>
              <a:buNone/>
              <a:defRPr sz="4000"/>
            </a:lvl8pPr>
            <a:lvl9pPr lvl="8" rtl="0">
              <a:spcBef>
                <a:spcPts val="0"/>
              </a:spcBef>
              <a:spcAft>
                <a:spcPts val="0"/>
              </a:spcAft>
              <a:buSzPts val="3000"/>
              <a:buNone/>
              <a:defRPr sz="4000"/>
            </a:lvl9pPr>
          </a:lstStyle>
          <a:p>
            <a:endParaRPr/>
          </a:p>
        </p:txBody>
      </p:sp>
    </p:spTree>
    <p:extLst>
      <p:ext uri="{BB962C8B-B14F-4D97-AF65-F5344CB8AC3E}">
        <p14:creationId xmlns:p14="http://schemas.microsoft.com/office/powerpoint/2010/main" val="3183378992"/>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matchingName="Title and text 4">
  <p:cSld name="Title and text 4">
    <p:spTree>
      <p:nvGrpSpPr>
        <p:cNvPr id="1" name="Shape 86"/>
        <p:cNvGrpSpPr/>
        <p:nvPr/>
      </p:nvGrpSpPr>
      <p:grpSpPr>
        <a:xfrm>
          <a:off x="0" y="0"/>
          <a:ext cx="0" cy="0"/>
          <a:chOff x="0" y="0"/>
          <a:chExt cx="0" cy="0"/>
        </a:xfrm>
      </p:grpSpPr>
      <p:sp>
        <p:nvSpPr>
          <p:cNvPr id="87" name="Google Shape;87;p19"/>
          <p:cNvSpPr txBox="1">
            <a:spLocks noGrp="1"/>
          </p:cNvSpPr>
          <p:nvPr>
            <p:ph type="title"/>
          </p:nvPr>
        </p:nvSpPr>
        <p:spPr>
          <a:xfrm>
            <a:off x="960200" y="593367"/>
            <a:ext cx="10271600" cy="1514800"/>
          </a:xfrm>
          <a:prstGeom prst="rect">
            <a:avLst/>
          </a:prstGeom>
        </p:spPr>
        <p:txBody>
          <a:bodyPr spcFirstLastPara="1" wrap="square" lIns="91425" tIns="91425" rIns="91425" bIns="91425" anchor="ctr" anchorCtr="0">
            <a:noAutofit/>
          </a:bodyPr>
          <a:lstStyle>
            <a:lvl1pPr lvl="0" algn="ctr" rtl="0">
              <a:lnSpc>
                <a:spcPct val="80000"/>
              </a:lnSpc>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88" name="Google Shape;88;p19"/>
          <p:cNvSpPr txBox="1">
            <a:spLocks noGrp="1"/>
          </p:cNvSpPr>
          <p:nvPr>
            <p:ph type="subTitle" idx="1"/>
          </p:nvPr>
        </p:nvSpPr>
        <p:spPr>
          <a:xfrm>
            <a:off x="1328300" y="2829627"/>
            <a:ext cx="5831600" cy="910400"/>
          </a:xfrm>
          <a:prstGeom prst="rect">
            <a:avLst/>
          </a:prstGeom>
        </p:spPr>
        <p:txBody>
          <a:bodyPr spcFirstLastPara="1" wrap="square" lIns="0" tIns="91425" rIns="0" bIns="91425" anchor="t" anchorCtr="0">
            <a:noAutofit/>
          </a:bodyPr>
          <a:lstStyle>
            <a:lvl1pPr lvl="0" rtl="0">
              <a:lnSpc>
                <a:spcPct val="80000"/>
              </a:lnSpc>
              <a:spcBef>
                <a:spcPts val="0"/>
              </a:spcBef>
              <a:spcAft>
                <a:spcPts val="0"/>
              </a:spcAft>
              <a:buNone/>
              <a:defRPr sz="2667" b="1">
                <a:solidFill>
                  <a:schemeClr val="accent3"/>
                </a:solidFill>
                <a:latin typeface="Patrick Hand SC"/>
                <a:ea typeface="Patrick Hand SC"/>
                <a:cs typeface="Patrick Hand SC"/>
                <a:sym typeface="Patrick Hand SC"/>
              </a:defRPr>
            </a:lvl1pPr>
            <a:lvl2pPr lvl="1" rtl="0">
              <a:lnSpc>
                <a:spcPct val="80000"/>
              </a:lnSpc>
              <a:spcBef>
                <a:spcPts val="2133"/>
              </a:spcBef>
              <a:spcAft>
                <a:spcPts val="0"/>
              </a:spcAft>
              <a:buNone/>
              <a:defRPr sz="2667" b="1">
                <a:solidFill>
                  <a:schemeClr val="accent3"/>
                </a:solidFill>
                <a:latin typeface="Patrick Hand SC"/>
                <a:ea typeface="Patrick Hand SC"/>
                <a:cs typeface="Patrick Hand SC"/>
                <a:sym typeface="Patrick Hand SC"/>
              </a:defRPr>
            </a:lvl2pPr>
            <a:lvl3pPr lvl="2" rtl="0">
              <a:lnSpc>
                <a:spcPct val="80000"/>
              </a:lnSpc>
              <a:spcBef>
                <a:spcPts val="2133"/>
              </a:spcBef>
              <a:spcAft>
                <a:spcPts val="0"/>
              </a:spcAft>
              <a:buNone/>
              <a:defRPr sz="2667" b="1">
                <a:solidFill>
                  <a:schemeClr val="accent3"/>
                </a:solidFill>
                <a:latin typeface="Patrick Hand SC"/>
                <a:ea typeface="Patrick Hand SC"/>
                <a:cs typeface="Patrick Hand SC"/>
                <a:sym typeface="Patrick Hand SC"/>
              </a:defRPr>
            </a:lvl3pPr>
            <a:lvl4pPr lvl="3" rtl="0">
              <a:lnSpc>
                <a:spcPct val="80000"/>
              </a:lnSpc>
              <a:spcBef>
                <a:spcPts val="2133"/>
              </a:spcBef>
              <a:spcAft>
                <a:spcPts val="0"/>
              </a:spcAft>
              <a:buNone/>
              <a:defRPr sz="2667" b="1">
                <a:solidFill>
                  <a:schemeClr val="accent3"/>
                </a:solidFill>
                <a:latin typeface="Patrick Hand SC"/>
                <a:ea typeface="Patrick Hand SC"/>
                <a:cs typeface="Patrick Hand SC"/>
                <a:sym typeface="Patrick Hand SC"/>
              </a:defRPr>
            </a:lvl4pPr>
            <a:lvl5pPr lvl="4" rtl="0">
              <a:lnSpc>
                <a:spcPct val="80000"/>
              </a:lnSpc>
              <a:spcBef>
                <a:spcPts val="2133"/>
              </a:spcBef>
              <a:spcAft>
                <a:spcPts val="0"/>
              </a:spcAft>
              <a:buNone/>
              <a:defRPr sz="2667" b="1">
                <a:solidFill>
                  <a:schemeClr val="accent3"/>
                </a:solidFill>
                <a:latin typeface="Patrick Hand SC"/>
                <a:ea typeface="Patrick Hand SC"/>
                <a:cs typeface="Patrick Hand SC"/>
                <a:sym typeface="Patrick Hand SC"/>
              </a:defRPr>
            </a:lvl5pPr>
            <a:lvl6pPr lvl="5" rtl="0">
              <a:lnSpc>
                <a:spcPct val="80000"/>
              </a:lnSpc>
              <a:spcBef>
                <a:spcPts val="2133"/>
              </a:spcBef>
              <a:spcAft>
                <a:spcPts val="0"/>
              </a:spcAft>
              <a:buNone/>
              <a:defRPr sz="2667" b="1">
                <a:solidFill>
                  <a:schemeClr val="accent3"/>
                </a:solidFill>
                <a:latin typeface="Patrick Hand SC"/>
                <a:ea typeface="Patrick Hand SC"/>
                <a:cs typeface="Patrick Hand SC"/>
                <a:sym typeface="Patrick Hand SC"/>
              </a:defRPr>
            </a:lvl6pPr>
            <a:lvl7pPr lvl="6" rtl="0">
              <a:lnSpc>
                <a:spcPct val="80000"/>
              </a:lnSpc>
              <a:spcBef>
                <a:spcPts val="2133"/>
              </a:spcBef>
              <a:spcAft>
                <a:spcPts val="0"/>
              </a:spcAft>
              <a:buNone/>
              <a:defRPr sz="2667" b="1">
                <a:solidFill>
                  <a:schemeClr val="accent3"/>
                </a:solidFill>
                <a:latin typeface="Patrick Hand SC"/>
                <a:ea typeface="Patrick Hand SC"/>
                <a:cs typeface="Patrick Hand SC"/>
                <a:sym typeface="Patrick Hand SC"/>
              </a:defRPr>
            </a:lvl7pPr>
            <a:lvl8pPr lvl="7" rtl="0">
              <a:lnSpc>
                <a:spcPct val="80000"/>
              </a:lnSpc>
              <a:spcBef>
                <a:spcPts val="2133"/>
              </a:spcBef>
              <a:spcAft>
                <a:spcPts val="0"/>
              </a:spcAft>
              <a:buNone/>
              <a:defRPr sz="2667" b="1">
                <a:solidFill>
                  <a:schemeClr val="accent3"/>
                </a:solidFill>
                <a:latin typeface="Patrick Hand SC"/>
                <a:ea typeface="Patrick Hand SC"/>
                <a:cs typeface="Patrick Hand SC"/>
                <a:sym typeface="Patrick Hand SC"/>
              </a:defRPr>
            </a:lvl8pPr>
            <a:lvl9pPr lvl="8" rtl="0">
              <a:lnSpc>
                <a:spcPct val="80000"/>
              </a:lnSpc>
              <a:spcBef>
                <a:spcPts val="2133"/>
              </a:spcBef>
              <a:spcAft>
                <a:spcPts val="2133"/>
              </a:spcAft>
              <a:buNone/>
              <a:defRPr sz="2667" b="1">
                <a:solidFill>
                  <a:schemeClr val="accent3"/>
                </a:solidFill>
                <a:latin typeface="Patrick Hand SC"/>
                <a:ea typeface="Patrick Hand SC"/>
                <a:cs typeface="Patrick Hand SC"/>
                <a:sym typeface="Patrick Hand SC"/>
              </a:defRPr>
            </a:lvl9pPr>
          </a:lstStyle>
          <a:p>
            <a:endParaRPr/>
          </a:p>
        </p:txBody>
      </p:sp>
      <p:sp>
        <p:nvSpPr>
          <p:cNvPr id="89" name="Google Shape;89;p19"/>
          <p:cNvSpPr txBox="1">
            <a:spLocks noGrp="1"/>
          </p:cNvSpPr>
          <p:nvPr>
            <p:ph type="title" idx="2"/>
          </p:nvPr>
        </p:nvSpPr>
        <p:spPr>
          <a:xfrm>
            <a:off x="1592033" y="1846733"/>
            <a:ext cx="9008000" cy="5828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000"/>
              <a:buNone/>
              <a:defRPr sz="4000"/>
            </a:lvl1pPr>
            <a:lvl2pPr lvl="1" rtl="0">
              <a:spcBef>
                <a:spcPts val="0"/>
              </a:spcBef>
              <a:spcAft>
                <a:spcPts val="0"/>
              </a:spcAft>
              <a:buSzPts val="3000"/>
              <a:buNone/>
              <a:defRPr sz="4000"/>
            </a:lvl2pPr>
            <a:lvl3pPr lvl="2" rtl="0">
              <a:spcBef>
                <a:spcPts val="0"/>
              </a:spcBef>
              <a:spcAft>
                <a:spcPts val="0"/>
              </a:spcAft>
              <a:buSzPts val="3000"/>
              <a:buNone/>
              <a:defRPr sz="4000"/>
            </a:lvl3pPr>
            <a:lvl4pPr lvl="3" rtl="0">
              <a:spcBef>
                <a:spcPts val="0"/>
              </a:spcBef>
              <a:spcAft>
                <a:spcPts val="0"/>
              </a:spcAft>
              <a:buSzPts val="3000"/>
              <a:buNone/>
              <a:defRPr sz="4000"/>
            </a:lvl4pPr>
            <a:lvl5pPr lvl="4" rtl="0">
              <a:spcBef>
                <a:spcPts val="0"/>
              </a:spcBef>
              <a:spcAft>
                <a:spcPts val="0"/>
              </a:spcAft>
              <a:buSzPts val="3000"/>
              <a:buNone/>
              <a:defRPr sz="4000"/>
            </a:lvl5pPr>
            <a:lvl6pPr lvl="5" rtl="0">
              <a:spcBef>
                <a:spcPts val="0"/>
              </a:spcBef>
              <a:spcAft>
                <a:spcPts val="0"/>
              </a:spcAft>
              <a:buSzPts val="3000"/>
              <a:buNone/>
              <a:defRPr sz="4000"/>
            </a:lvl6pPr>
            <a:lvl7pPr lvl="6" rtl="0">
              <a:spcBef>
                <a:spcPts val="0"/>
              </a:spcBef>
              <a:spcAft>
                <a:spcPts val="0"/>
              </a:spcAft>
              <a:buSzPts val="3000"/>
              <a:buNone/>
              <a:defRPr sz="4000"/>
            </a:lvl7pPr>
            <a:lvl8pPr lvl="7" rtl="0">
              <a:spcBef>
                <a:spcPts val="0"/>
              </a:spcBef>
              <a:spcAft>
                <a:spcPts val="0"/>
              </a:spcAft>
              <a:buSzPts val="3000"/>
              <a:buNone/>
              <a:defRPr sz="4000"/>
            </a:lvl8pPr>
            <a:lvl9pPr lvl="8" rtl="0">
              <a:spcBef>
                <a:spcPts val="0"/>
              </a:spcBef>
              <a:spcAft>
                <a:spcPts val="0"/>
              </a:spcAft>
              <a:buSzPts val="3000"/>
              <a:buNone/>
              <a:defRPr sz="4000"/>
            </a:lvl9pPr>
          </a:lstStyle>
          <a:p>
            <a:endParaRPr/>
          </a:p>
        </p:txBody>
      </p:sp>
      <p:sp>
        <p:nvSpPr>
          <p:cNvPr id="90" name="Google Shape;90;p19"/>
          <p:cNvSpPr txBox="1">
            <a:spLocks noGrp="1"/>
          </p:cNvSpPr>
          <p:nvPr>
            <p:ph type="subTitle" idx="3"/>
          </p:nvPr>
        </p:nvSpPr>
        <p:spPr>
          <a:xfrm>
            <a:off x="1328300" y="3779813"/>
            <a:ext cx="4348400" cy="910400"/>
          </a:xfrm>
          <a:prstGeom prst="rect">
            <a:avLst/>
          </a:prstGeom>
        </p:spPr>
        <p:txBody>
          <a:bodyPr spcFirstLastPara="1" wrap="square" lIns="0" tIns="91425" rIns="0" bIns="91425" anchor="t" anchorCtr="0">
            <a:noAutofit/>
          </a:bodyPr>
          <a:lstStyle>
            <a:lvl1pPr lvl="0" rtl="0">
              <a:spcBef>
                <a:spcPts val="0"/>
              </a:spcBef>
              <a:spcAft>
                <a:spcPts val="0"/>
              </a:spcAft>
              <a:buNone/>
              <a:defRPr sz="1867"/>
            </a:lvl1pPr>
            <a:lvl2pPr lvl="1" rtl="0">
              <a:spcBef>
                <a:spcPts val="2133"/>
              </a:spcBef>
              <a:spcAft>
                <a:spcPts val="0"/>
              </a:spcAft>
              <a:buNone/>
              <a:defRPr sz="1867"/>
            </a:lvl2pPr>
            <a:lvl3pPr lvl="2" rtl="0">
              <a:spcBef>
                <a:spcPts val="2133"/>
              </a:spcBef>
              <a:spcAft>
                <a:spcPts val="0"/>
              </a:spcAft>
              <a:buNone/>
              <a:defRPr sz="1867"/>
            </a:lvl3pPr>
            <a:lvl4pPr lvl="3" rtl="0">
              <a:spcBef>
                <a:spcPts val="2133"/>
              </a:spcBef>
              <a:spcAft>
                <a:spcPts val="0"/>
              </a:spcAft>
              <a:buNone/>
              <a:defRPr sz="1867"/>
            </a:lvl4pPr>
            <a:lvl5pPr lvl="4" rtl="0">
              <a:spcBef>
                <a:spcPts val="2133"/>
              </a:spcBef>
              <a:spcAft>
                <a:spcPts val="0"/>
              </a:spcAft>
              <a:buNone/>
              <a:defRPr sz="1867"/>
            </a:lvl5pPr>
            <a:lvl6pPr lvl="5" rtl="0">
              <a:spcBef>
                <a:spcPts val="2133"/>
              </a:spcBef>
              <a:spcAft>
                <a:spcPts val="0"/>
              </a:spcAft>
              <a:buNone/>
              <a:defRPr sz="1867"/>
            </a:lvl6pPr>
            <a:lvl7pPr lvl="6" rtl="0">
              <a:spcBef>
                <a:spcPts val="2133"/>
              </a:spcBef>
              <a:spcAft>
                <a:spcPts val="0"/>
              </a:spcAft>
              <a:buNone/>
              <a:defRPr sz="1867"/>
            </a:lvl7pPr>
            <a:lvl8pPr lvl="7" rtl="0">
              <a:spcBef>
                <a:spcPts val="2133"/>
              </a:spcBef>
              <a:spcAft>
                <a:spcPts val="0"/>
              </a:spcAft>
              <a:buNone/>
              <a:defRPr sz="1867"/>
            </a:lvl8pPr>
            <a:lvl9pPr lvl="8" rtl="0">
              <a:spcBef>
                <a:spcPts val="2133"/>
              </a:spcBef>
              <a:spcAft>
                <a:spcPts val="2133"/>
              </a:spcAft>
              <a:buNone/>
              <a:defRPr sz="1867"/>
            </a:lvl9pPr>
          </a:lstStyle>
          <a:p>
            <a:endParaRPr/>
          </a:p>
        </p:txBody>
      </p:sp>
    </p:spTree>
    <p:extLst>
      <p:ext uri="{BB962C8B-B14F-4D97-AF65-F5344CB8AC3E}">
        <p14:creationId xmlns:p14="http://schemas.microsoft.com/office/powerpoint/2010/main" val="8511389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1"/>
              <a:t>Click to edit Master title style</a:t>
            </a:r>
          </a:p>
        </p:txBody>
      </p:sp>
      <p:sp>
        <p:nvSpPr>
          <p:cNvPr id="3" name="Content Placeholder 2"/>
          <p:cNvSpPr>
            <a:spLocks noGrp="1"/>
          </p:cNvSpPr>
          <p:nvPr>
            <p:ph sz="half" idx="1"/>
          </p:nvPr>
        </p:nvSpPr>
        <p:spPr>
          <a:xfrm>
            <a:off x="609600" y="1600201"/>
            <a:ext cx="5376672" cy="4456113"/>
          </a:xfrm>
        </p:spPr>
        <p:txBody>
          <a:body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4" name="Content Placeholder 3"/>
          <p:cNvSpPr>
            <a:spLocks noGrp="1"/>
          </p:cNvSpPr>
          <p:nvPr>
            <p:ph sz="half" idx="2"/>
          </p:nvPr>
        </p:nvSpPr>
        <p:spPr>
          <a:xfrm>
            <a:off x="6205728" y="1600201"/>
            <a:ext cx="5376672" cy="4456113"/>
          </a:xfrm>
        </p:spPr>
        <p:txBody>
          <a:body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5" name="Date Placeholder 17454">
            <a:extLst>
              <a:ext uri="{FF2B5EF4-FFF2-40B4-BE49-F238E27FC236}">
                <a16:creationId xmlns:a16="http://schemas.microsoft.com/office/drawing/2014/main" id="{D93877AF-6261-64A9-DE40-976C382BBB99}"/>
              </a:ext>
            </a:extLst>
          </p:cNvPr>
          <p:cNvSpPr>
            <a:spLocks noGrp="1"/>
          </p:cNvSpPr>
          <p:nvPr>
            <p:ph type="dt" sz="half" idx="10"/>
          </p:nvPr>
        </p:nvSpPr>
        <p:spPr>
          <a:ln/>
        </p:spPr>
        <p:txBody>
          <a:bodyPr/>
          <a:lstStyle>
            <a:lvl1pPr>
              <a:defRPr/>
            </a:lvl1pPr>
          </a:lstStyle>
          <a:p>
            <a:endParaRPr lang="en-US"/>
          </a:p>
        </p:txBody>
      </p:sp>
      <p:sp>
        <p:nvSpPr>
          <p:cNvPr id="6" name="Footer Placeholder 17455">
            <a:extLst>
              <a:ext uri="{FF2B5EF4-FFF2-40B4-BE49-F238E27FC236}">
                <a16:creationId xmlns:a16="http://schemas.microsoft.com/office/drawing/2014/main" id="{8E04D0D9-6FDA-0B4D-C4D5-8B38BF127F84}"/>
              </a:ext>
            </a:extLst>
          </p:cNvPr>
          <p:cNvSpPr>
            <a:spLocks noGrp="1"/>
          </p:cNvSpPr>
          <p:nvPr>
            <p:ph type="ftr" sz="quarter" idx="11"/>
          </p:nvPr>
        </p:nvSpPr>
        <p:spPr>
          <a:ln/>
        </p:spPr>
        <p:txBody>
          <a:bodyPr/>
          <a:lstStyle>
            <a:lvl1pPr>
              <a:defRPr/>
            </a:lvl1pPr>
          </a:lstStyle>
          <a:p>
            <a:endParaRPr lang="en-US"/>
          </a:p>
        </p:txBody>
      </p:sp>
      <p:sp>
        <p:nvSpPr>
          <p:cNvPr id="7" name="Slide Number Placeholder 17456">
            <a:extLst>
              <a:ext uri="{FF2B5EF4-FFF2-40B4-BE49-F238E27FC236}">
                <a16:creationId xmlns:a16="http://schemas.microsoft.com/office/drawing/2014/main" id="{19A6C72D-9B5E-1164-C52F-238130F06B53}"/>
              </a:ext>
            </a:extLst>
          </p:cNvPr>
          <p:cNvSpPr>
            <a:spLocks noGrp="1"/>
          </p:cNvSpPr>
          <p:nvPr>
            <p:ph type="sldNum" sz="quarter" idx="12"/>
          </p:nvPr>
        </p:nvSpPr>
        <p:spPr>
          <a:ln/>
        </p:spPr>
        <p:txBody>
          <a:bodyPr/>
          <a:lstStyle>
            <a:lvl1pPr>
              <a:defRPr/>
            </a:lvl1pPr>
          </a:lstStyle>
          <a:p>
            <a:fld id="{BBE91947-BBCA-9349-A548-F4BF29412E02}" type="slidenum">
              <a:rPr lang="en-US" altLang="zh-CN"/>
              <a:pPr/>
              <a:t>‹#›</a:t>
            </a:fld>
            <a:endParaRPr lang="en-US" altLang="zh-CN">
              <a:latin typeface="Arial" panose="020B0604020202020204" pitchFamily="34" charset="0"/>
            </a:endParaRPr>
          </a:p>
        </p:txBody>
      </p:sp>
    </p:spTree>
    <p:extLst>
      <p:ext uri="{BB962C8B-B14F-4D97-AF65-F5344CB8AC3E}">
        <p14:creationId xmlns:p14="http://schemas.microsoft.com/office/powerpoint/2010/main" val="3384970486"/>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matchingName="Title and text 5">
  <p:cSld name="Title and text 5">
    <p:spTree>
      <p:nvGrpSpPr>
        <p:cNvPr id="1" name="Shape 91"/>
        <p:cNvGrpSpPr/>
        <p:nvPr/>
      </p:nvGrpSpPr>
      <p:grpSpPr>
        <a:xfrm>
          <a:off x="0" y="0"/>
          <a:ext cx="0" cy="0"/>
          <a:chOff x="0" y="0"/>
          <a:chExt cx="0" cy="0"/>
        </a:xfrm>
      </p:grpSpPr>
      <p:sp>
        <p:nvSpPr>
          <p:cNvPr id="92" name="Google Shape;92;p20"/>
          <p:cNvSpPr txBox="1">
            <a:spLocks noGrp="1"/>
          </p:cNvSpPr>
          <p:nvPr>
            <p:ph type="title"/>
          </p:nvPr>
        </p:nvSpPr>
        <p:spPr>
          <a:xfrm>
            <a:off x="1703567" y="593367"/>
            <a:ext cx="8784800" cy="1514800"/>
          </a:xfrm>
          <a:prstGeom prst="rect">
            <a:avLst/>
          </a:prstGeom>
        </p:spPr>
        <p:txBody>
          <a:bodyPr spcFirstLastPara="1" wrap="square" lIns="91425" tIns="91425" rIns="91425" bIns="91425" anchor="ctr" anchorCtr="0">
            <a:noAutofit/>
          </a:bodyPr>
          <a:lstStyle>
            <a:lvl1pPr lvl="0" algn="ctr" rtl="0">
              <a:lnSpc>
                <a:spcPct val="80000"/>
              </a:lnSpc>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93" name="Google Shape;93;p20"/>
          <p:cNvSpPr txBox="1">
            <a:spLocks noGrp="1"/>
          </p:cNvSpPr>
          <p:nvPr>
            <p:ph type="subTitle" idx="1"/>
          </p:nvPr>
        </p:nvSpPr>
        <p:spPr>
          <a:xfrm>
            <a:off x="1328300" y="2500267"/>
            <a:ext cx="5732800" cy="1247200"/>
          </a:xfrm>
          <a:prstGeom prst="rect">
            <a:avLst/>
          </a:prstGeom>
        </p:spPr>
        <p:txBody>
          <a:bodyPr spcFirstLastPara="1" wrap="square" lIns="0" tIns="91425" rIns="0" bIns="91425" anchor="t" anchorCtr="0">
            <a:noAutofit/>
          </a:bodyPr>
          <a:lstStyle>
            <a:lvl1pPr lvl="0" rtl="0">
              <a:lnSpc>
                <a:spcPct val="80000"/>
              </a:lnSpc>
              <a:spcBef>
                <a:spcPts val="0"/>
              </a:spcBef>
              <a:spcAft>
                <a:spcPts val="0"/>
              </a:spcAft>
              <a:buNone/>
              <a:defRPr sz="2667" b="1">
                <a:solidFill>
                  <a:schemeClr val="accent3"/>
                </a:solidFill>
                <a:latin typeface="Patrick Hand SC"/>
                <a:ea typeface="Patrick Hand SC"/>
                <a:cs typeface="Patrick Hand SC"/>
                <a:sym typeface="Patrick Hand SC"/>
              </a:defRPr>
            </a:lvl1pPr>
            <a:lvl2pPr lvl="1" rtl="0">
              <a:lnSpc>
                <a:spcPct val="80000"/>
              </a:lnSpc>
              <a:spcBef>
                <a:spcPts val="2133"/>
              </a:spcBef>
              <a:spcAft>
                <a:spcPts val="0"/>
              </a:spcAft>
              <a:buNone/>
              <a:defRPr sz="2667" b="1">
                <a:solidFill>
                  <a:schemeClr val="accent3"/>
                </a:solidFill>
                <a:latin typeface="Patrick Hand SC"/>
                <a:ea typeface="Patrick Hand SC"/>
                <a:cs typeface="Patrick Hand SC"/>
                <a:sym typeface="Patrick Hand SC"/>
              </a:defRPr>
            </a:lvl2pPr>
            <a:lvl3pPr lvl="2" rtl="0">
              <a:lnSpc>
                <a:spcPct val="80000"/>
              </a:lnSpc>
              <a:spcBef>
                <a:spcPts val="2133"/>
              </a:spcBef>
              <a:spcAft>
                <a:spcPts val="0"/>
              </a:spcAft>
              <a:buNone/>
              <a:defRPr sz="2667" b="1">
                <a:solidFill>
                  <a:schemeClr val="accent3"/>
                </a:solidFill>
                <a:latin typeface="Patrick Hand SC"/>
                <a:ea typeface="Patrick Hand SC"/>
                <a:cs typeface="Patrick Hand SC"/>
                <a:sym typeface="Patrick Hand SC"/>
              </a:defRPr>
            </a:lvl3pPr>
            <a:lvl4pPr lvl="3" rtl="0">
              <a:lnSpc>
                <a:spcPct val="80000"/>
              </a:lnSpc>
              <a:spcBef>
                <a:spcPts val="2133"/>
              </a:spcBef>
              <a:spcAft>
                <a:spcPts val="0"/>
              </a:spcAft>
              <a:buNone/>
              <a:defRPr sz="2667" b="1">
                <a:solidFill>
                  <a:schemeClr val="accent3"/>
                </a:solidFill>
                <a:latin typeface="Patrick Hand SC"/>
                <a:ea typeface="Patrick Hand SC"/>
                <a:cs typeface="Patrick Hand SC"/>
                <a:sym typeface="Patrick Hand SC"/>
              </a:defRPr>
            </a:lvl4pPr>
            <a:lvl5pPr lvl="4" rtl="0">
              <a:lnSpc>
                <a:spcPct val="80000"/>
              </a:lnSpc>
              <a:spcBef>
                <a:spcPts val="2133"/>
              </a:spcBef>
              <a:spcAft>
                <a:spcPts val="0"/>
              </a:spcAft>
              <a:buNone/>
              <a:defRPr sz="2667" b="1">
                <a:solidFill>
                  <a:schemeClr val="accent3"/>
                </a:solidFill>
                <a:latin typeface="Patrick Hand SC"/>
                <a:ea typeface="Patrick Hand SC"/>
                <a:cs typeface="Patrick Hand SC"/>
                <a:sym typeface="Patrick Hand SC"/>
              </a:defRPr>
            </a:lvl5pPr>
            <a:lvl6pPr lvl="5" rtl="0">
              <a:lnSpc>
                <a:spcPct val="80000"/>
              </a:lnSpc>
              <a:spcBef>
                <a:spcPts val="2133"/>
              </a:spcBef>
              <a:spcAft>
                <a:spcPts val="0"/>
              </a:spcAft>
              <a:buNone/>
              <a:defRPr sz="2667" b="1">
                <a:solidFill>
                  <a:schemeClr val="accent3"/>
                </a:solidFill>
                <a:latin typeface="Patrick Hand SC"/>
                <a:ea typeface="Patrick Hand SC"/>
                <a:cs typeface="Patrick Hand SC"/>
                <a:sym typeface="Patrick Hand SC"/>
              </a:defRPr>
            </a:lvl6pPr>
            <a:lvl7pPr lvl="6" rtl="0">
              <a:lnSpc>
                <a:spcPct val="80000"/>
              </a:lnSpc>
              <a:spcBef>
                <a:spcPts val="2133"/>
              </a:spcBef>
              <a:spcAft>
                <a:spcPts val="0"/>
              </a:spcAft>
              <a:buNone/>
              <a:defRPr sz="2667" b="1">
                <a:solidFill>
                  <a:schemeClr val="accent3"/>
                </a:solidFill>
                <a:latin typeface="Patrick Hand SC"/>
                <a:ea typeface="Patrick Hand SC"/>
                <a:cs typeface="Patrick Hand SC"/>
                <a:sym typeface="Patrick Hand SC"/>
              </a:defRPr>
            </a:lvl7pPr>
            <a:lvl8pPr lvl="7" rtl="0">
              <a:lnSpc>
                <a:spcPct val="80000"/>
              </a:lnSpc>
              <a:spcBef>
                <a:spcPts val="2133"/>
              </a:spcBef>
              <a:spcAft>
                <a:spcPts val="0"/>
              </a:spcAft>
              <a:buNone/>
              <a:defRPr sz="2667" b="1">
                <a:solidFill>
                  <a:schemeClr val="accent3"/>
                </a:solidFill>
                <a:latin typeface="Patrick Hand SC"/>
                <a:ea typeface="Patrick Hand SC"/>
                <a:cs typeface="Patrick Hand SC"/>
                <a:sym typeface="Patrick Hand SC"/>
              </a:defRPr>
            </a:lvl8pPr>
            <a:lvl9pPr lvl="8" rtl="0">
              <a:lnSpc>
                <a:spcPct val="80000"/>
              </a:lnSpc>
              <a:spcBef>
                <a:spcPts val="2133"/>
              </a:spcBef>
              <a:spcAft>
                <a:spcPts val="2133"/>
              </a:spcAft>
              <a:buNone/>
              <a:defRPr sz="2667" b="1">
                <a:solidFill>
                  <a:schemeClr val="accent3"/>
                </a:solidFill>
                <a:latin typeface="Patrick Hand SC"/>
                <a:ea typeface="Patrick Hand SC"/>
                <a:cs typeface="Patrick Hand SC"/>
                <a:sym typeface="Patrick Hand SC"/>
              </a:defRPr>
            </a:lvl9pPr>
          </a:lstStyle>
          <a:p>
            <a:endParaRPr/>
          </a:p>
        </p:txBody>
      </p:sp>
      <p:sp>
        <p:nvSpPr>
          <p:cNvPr id="94" name="Google Shape;94;p20"/>
          <p:cNvSpPr txBox="1">
            <a:spLocks noGrp="1"/>
          </p:cNvSpPr>
          <p:nvPr>
            <p:ph type="subTitle" idx="2"/>
          </p:nvPr>
        </p:nvSpPr>
        <p:spPr>
          <a:xfrm>
            <a:off x="1328300" y="3775800"/>
            <a:ext cx="5601200" cy="910400"/>
          </a:xfrm>
          <a:prstGeom prst="rect">
            <a:avLst/>
          </a:prstGeom>
        </p:spPr>
        <p:txBody>
          <a:bodyPr spcFirstLastPara="1" wrap="square" lIns="0" tIns="91425" rIns="0" bIns="91425" anchor="t" anchorCtr="0">
            <a:noAutofit/>
          </a:bodyPr>
          <a:lstStyle>
            <a:lvl1pPr lvl="0" rtl="0">
              <a:spcBef>
                <a:spcPts val="0"/>
              </a:spcBef>
              <a:spcAft>
                <a:spcPts val="0"/>
              </a:spcAft>
              <a:buNone/>
              <a:defRPr sz="1867"/>
            </a:lvl1pPr>
            <a:lvl2pPr lvl="1" rtl="0">
              <a:spcBef>
                <a:spcPts val="2133"/>
              </a:spcBef>
              <a:spcAft>
                <a:spcPts val="0"/>
              </a:spcAft>
              <a:buNone/>
              <a:defRPr sz="1867"/>
            </a:lvl2pPr>
            <a:lvl3pPr lvl="2" rtl="0">
              <a:spcBef>
                <a:spcPts val="2133"/>
              </a:spcBef>
              <a:spcAft>
                <a:spcPts val="0"/>
              </a:spcAft>
              <a:buNone/>
              <a:defRPr sz="1867"/>
            </a:lvl3pPr>
            <a:lvl4pPr lvl="3" rtl="0">
              <a:spcBef>
                <a:spcPts val="2133"/>
              </a:spcBef>
              <a:spcAft>
                <a:spcPts val="0"/>
              </a:spcAft>
              <a:buNone/>
              <a:defRPr sz="1867"/>
            </a:lvl4pPr>
            <a:lvl5pPr lvl="4" rtl="0">
              <a:spcBef>
                <a:spcPts val="2133"/>
              </a:spcBef>
              <a:spcAft>
                <a:spcPts val="0"/>
              </a:spcAft>
              <a:buNone/>
              <a:defRPr sz="1867"/>
            </a:lvl5pPr>
            <a:lvl6pPr lvl="5" rtl="0">
              <a:spcBef>
                <a:spcPts val="2133"/>
              </a:spcBef>
              <a:spcAft>
                <a:spcPts val="0"/>
              </a:spcAft>
              <a:buNone/>
              <a:defRPr sz="1867"/>
            </a:lvl6pPr>
            <a:lvl7pPr lvl="6" rtl="0">
              <a:spcBef>
                <a:spcPts val="2133"/>
              </a:spcBef>
              <a:spcAft>
                <a:spcPts val="0"/>
              </a:spcAft>
              <a:buNone/>
              <a:defRPr sz="1867"/>
            </a:lvl7pPr>
            <a:lvl8pPr lvl="7" rtl="0">
              <a:spcBef>
                <a:spcPts val="2133"/>
              </a:spcBef>
              <a:spcAft>
                <a:spcPts val="0"/>
              </a:spcAft>
              <a:buNone/>
              <a:defRPr sz="1867"/>
            </a:lvl8pPr>
            <a:lvl9pPr lvl="8" rtl="0">
              <a:spcBef>
                <a:spcPts val="2133"/>
              </a:spcBef>
              <a:spcAft>
                <a:spcPts val="2133"/>
              </a:spcAft>
              <a:buNone/>
              <a:defRPr sz="1867"/>
            </a:lvl9pPr>
          </a:lstStyle>
          <a:p>
            <a:endParaRPr/>
          </a:p>
        </p:txBody>
      </p:sp>
    </p:spTree>
    <p:extLst>
      <p:ext uri="{BB962C8B-B14F-4D97-AF65-F5344CB8AC3E}">
        <p14:creationId xmlns:p14="http://schemas.microsoft.com/office/powerpoint/2010/main" val="453274564"/>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matchingName="Title and three columns">
  <p:cSld name="Title and three columns">
    <p:spTree>
      <p:nvGrpSpPr>
        <p:cNvPr id="1" name="Shape 95"/>
        <p:cNvGrpSpPr/>
        <p:nvPr/>
      </p:nvGrpSpPr>
      <p:grpSpPr>
        <a:xfrm>
          <a:off x="0" y="0"/>
          <a:ext cx="0" cy="0"/>
          <a:chOff x="0" y="0"/>
          <a:chExt cx="0" cy="0"/>
        </a:xfrm>
      </p:grpSpPr>
      <p:sp>
        <p:nvSpPr>
          <p:cNvPr id="96" name="Google Shape;96;p21"/>
          <p:cNvSpPr txBox="1">
            <a:spLocks noGrp="1"/>
          </p:cNvSpPr>
          <p:nvPr>
            <p:ph type="title"/>
          </p:nvPr>
        </p:nvSpPr>
        <p:spPr>
          <a:xfrm>
            <a:off x="2616200" y="643572"/>
            <a:ext cx="6959600" cy="763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97" name="Google Shape;97;p21"/>
          <p:cNvSpPr txBox="1">
            <a:spLocks noGrp="1"/>
          </p:cNvSpPr>
          <p:nvPr>
            <p:ph type="subTitle" idx="1"/>
          </p:nvPr>
        </p:nvSpPr>
        <p:spPr>
          <a:xfrm>
            <a:off x="1828800" y="4152900"/>
            <a:ext cx="1989200" cy="546400"/>
          </a:xfrm>
          <a:prstGeom prst="rect">
            <a:avLst/>
          </a:prstGeom>
        </p:spPr>
        <p:txBody>
          <a:bodyPr spcFirstLastPara="1" wrap="square" lIns="0" tIns="91425" rIns="0" bIns="91425" anchor="ctr" anchorCtr="0">
            <a:noAutofit/>
          </a:bodyPr>
          <a:lstStyle>
            <a:lvl1pPr lvl="0" algn="ctr" rtl="0">
              <a:spcBef>
                <a:spcPts val="0"/>
              </a:spcBef>
              <a:spcAft>
                <a:spcPts val="0"/>
              </a:spcAft>
              <a:buNone/>
              <a:defRPr sz="2667" b="1">
                <a:solidFill>
                  <a:schemeClr val="accent3"/>
                </a:solidFill>
                <a:latin typeface="Patrick Hand SC"/>
                <a:ea typeface="Patrick Hand SC"/>
                <a:cs typeface="Patrick Hand SC"/>
                <a:sym typeface="Patrick Hand SC"/>
              </a:defRPr>
            </a:lvl1pPr>
            <a:lvl2pPr lvl="1" algn="ctr" rtl="0">
              <a:spcBef>
                <a:spcPts val="0"/>
              </a:spcBef>
              <a:spcAft>
                <a:spcPts val="0"/>
              </a:spcAft>
              <a:buNone/>
              <a:defRPr sz="2667" b="1">
                <a:solidFill>
                  <a:schemeClr val="accent3"/>
                </a:solidFill>
                <a:latin typeface="Patrick Hand SC"/>
                <a:ea typeface="Patrick Hand SC"/>
                <a:cs typeface="Patrick Hand SC"/>
                <a:sym typeface="Patrick Hand SC"/>
              </a:defRPr>
            </a:lvl2pPr>
            <a:lvl3pPr lvl="2" algn="ctr" rtl="0">
              <a:spcBef>
                <a:spcPts val="0"/>
              </a:spcBef>
              <a:spcAft>
                <a:spcPts val="0"/>
              </a:spcAft>
              <a:buNone/>
              <a:defRPr sz="2667" b="1">
                <a:solidFill>
                  <a:schemeClr val="accent3"/>
                </a:solidFill>
                <a:latin typeface="Patrick Hand SC"/>
                <a:ea typeface="Patrick Hand SC"/>
                <a:cs typeface="Patrick Hand SC"/>
                <a:sym typeface="Patrick Hand SC"/>
              </a:defRPr>
            </a:lvl3pPr>
            <a:lvl4pPr lvl="3" algn="ctr" rtl="0">
              <a:spcBef>
                <a:spcPts val="0"/>
              </a:spcBef>
              <a:spcAft>
                <a:spcPts val="0"/>
              </a:spcAft>
              <a:buNone/>
              <a:defRPr sz="2667" b="1">
                <a:solidFill>
                  <a:schemeClr val="accent3"/>
                </a:solidFill>
                <a:latin typeface="Patrick Hand SC"/>
                <a:ea typeface="Patrick Hand SC"/>
                <a:cs typeface="Patrick Hand SC"/>
                <a:sym typeface="Patrick Hand SC"/>
              </a:defRPr>
            </a:lvl4pPr>
            <a:lvl5pPr lvl="4" algn="ctr" rtl="0">
              <a:spcBef>
                <a:spcPts val="0"/>
              </a:spcBef>
              <a:spcAft>
                <a:spcPts val="0"/>
              </a:spcAft>
              <a:buNone/>
              <a:defRPr sz="2667" b="1">
                <a:solidFill>
                  <a:schemeClr val="accent3"/>
                </a:solidFill>
                <a:latin typeface="Patrick Hand SC"/>
                <a:ea typeface="Patrick Hand SC"/>
                <a:cs typeface="Patrick Hand SC"/>
                <a:sym typeface="Patrick Hand SC"/>
              </a:defRPr>
            </a:lvl5pPr>
            <a:lvl6pPr lvl="5" algn="ctr" rtl="0">
              <a:spcBef>
                <a:spcPts val="0"/>
              </a:spcBef>
              <a:spcAft>
                <a:spcPts val="0"/>
              </a:spcAft>
              <a:buNone/>
              <a:defRPr sz="2667" b="1">
                <a:solidFill>
                  <a:schemeClr val="accent3"/>
                </a:solidFill>
                <a:latin typeface="Patrick Hand SC"/>
                <a:ea typeface="Patrick Hand SC"/>
                <a:cs typeface="Patrick Hand SC"/>
                <a:sym typeface="Patrick Hand SC"/>
              </a:defRPr>
            </a:lvl6pPr>
            <a:lvl7pPr lvl="6" algn="ctr" rtl="0">
              <a:spcBef>
                <a:spcPts val="0"/>
              </a:spcBef>
              <a:spcAft>
                <a:spcPts val="0"/>
              </a:spcAft>
              <a:buNone/>
              <a:defRPr sz="2667" b="1">
                <a:solidFill>
                  <a:schemeClr val="accent3"/>
                </a:solidFill>
                <a:latin typeface="Patrick Hand SC"/>
                <a:ea typeface="Patrick Hand SC"/>
                <a:cs typeface="Patrick Hand SC"/>
                <a:sym typeface="Patrick Hand SC"/>
              </a:defRPr>
            </a:lvl7pPr>
            <a:lvl8pPr lvl="7" algn="ctr" rtl="0">
              <a:spcBef>
                <a:spcPts val="0"/>
              </a:spcBef>
              <a:spcAft>
                <a:spcPts val="0"/>
              </a:spcAft>
              <a:buNone/>
              <a:defRPr sz="2667" b="1">
                <a:solidFill>
                  <a:schemeClr val="accent3"/>
                </a:solidFill>
                <a:latin typeface="Patrick Hand SC"/>
                <a:ea typeface="Patrick Hand SC"/>
                <a:cs typeface="Patrick Hand SC"/>
                <a:sym typeface="Patrick Hand SC"/>
              </a:defRPr>
            </a:lvl8pPr>
            <a:lvl9pPr lvl="8" algn="ctr" rtl="0">
              <a:spcBef>
                <a:spcPts val="0"/>
              </a:spcBef>
              <a:spcAft>
                <a:spcPts val="0"/>
              </a:spcAft>
              <a:buNone/>
              <a:defRPr sz="2667" b="1">
                <a:solidFill>
                  <a:schemeClr val="accent3"/>
                </a:solidFill>
                <a:latin typeface="Patrick Hand SC"/>
                <a:ea typeface="Patrick Hand SC"/>
                <a:cs typeface="Patrick Hand SC"/>
                <a:sym typeface="Patrick Hand SC"/>
              </a:defRPr>
            </a:lvl9pPr>
          </a:lstStyle>
          <a:p>
            <a:endParaRPr/>
          </a:p>
        </p:txBody>
      </p:sp>
      <p:sp>
        <p:nvSpPr>
          <p:cNvPr id="98" name="Google Shape;98;p21"/>
          <p:cNvSpPr txBox="1">
            <a:spLocks noGrp="1"/>
          </p:cNvSpPr>
          <p:nvPr>
            <p:ph type="subTitle" idx="2"/>
          </p:nvPr>
        </p:nvSpPr>
        <p:spPr>
          <a:xfrm>
            <a:off x="1828800" y="4621667"/>
            <a:ext cx="1989200" cy="1182400"/>
          </a:xfrm>
          <a:prstGeom prst="rect">
            <a:avLst/>
          </a:prstGeom>
        </p:spPr>
        <p:txBody>
          <a:bodyPr spcFirstLastPara="1" wrap="square" lIns="0" tIns="91425" rIns="0" bIns="91425" anchor="t" anchorCtr="0">
            <a:noAutofit/>
          </a:bodyPr>
          <a:lstStyle>
            <a:lvl1pPr lvl="0" algn="ctr" rtl="0">
              <a:spcBef>
                <a:spcPts val="0"/>
              </a:spcBef>
              <a:spcAft>
                <a:spcPts val="0"/>
              </a:spcAft>
              <a:buNone/>
              <a:defRPr sz="1867"/>
            </a:lvl1pPr>
            <a:lvl2pPr lvl="1" algn="ctr" rtl="0">
              <a:spcBef>
                <a:spcPts val="2133"/>
              </a:spcBef>
              <a:spcAft>
                <a:spcPts val="0"/>
              </a:spcAft>
              <a:buNone/>
              <a:defRPr sz="1867"/>
            </a:lvl2pPr>
            <a:lvl3pPr lvl="2" algn="ctr" rtl="0">
              <a:spcBef>
                <a:spcPts val="2133"/>
              </a:spcBef>
              <a:spcAft>
                <a:spcPts val="0"/>
              </a:spcAft>
              <a:buNone/>
              <a:defRPr sz="1867"/>
            </a:lvl3pPr>
            <a:lvl4pPr lvl="3" algn="ctr" rtl="0">
              <a:spcBef>
                <a:spcPts val="2133"/>
              </a:spcBef>
              <a:spcAft>
                <a:spcPts val="0"/>
              </a:spcAft>
              <a:buNone/>
              <a:defRPr sz="1867"/>
            </a:lvl4pPr>
            <a:lvl5pPr lvl="4" algn="ctr" rtl="0">
              <a:spcBef>
                <a:spcPts val="2133"/>
              </a:spcBef>
              <a:spcAft>
                <a:spcPts val="0"/>
              </a:spcAft>
              <a:buNone/>
              <a:defRPr sz="1867"/>
            </a:lvl5pPr>
            <a:lvl6pPr lvl="5" algn="ctr" rtl="0">
              <a:spcBef>
                <a:spcPts val="2133"/>
              </a:spcBef>
              <a:spcAft>
                <a:spcPts val="0"/>
              </a:spcAft>
              <a:buNone/>
              <a:defRPr sz="1867"/>
            </a:lvl6pPr>
            <a:lvl7pPr lvl="6" algn="ctr" rtl="0">
              <a:spcBef>
                <a:spcPts val="2133"/>
              </a:spcBef>
              <a:spcAft>
                <a:spcPts val="0"/>
              </a:spcAft>
              <a:buNone/>
              <a:defRPr sz="1867"/>
            </a:lvl7pPr>
            <a:lvl8pPr lvl="7" algn="ctr" rtl="0">
              <a:spcBef>
                <a:spcPts val="2133"/>
              </a:spcBef>
              <a:spcAft>
                <a:spcPts val="0"/>
              </a:spcAft>
              <a:buNone/>
              <a:defRPr sz="1867"/>
            </a:lvl8pPr>
            <a:lvl9pPr lvl="8" algn="ctr" rtl="0">
              <a:spcBef>
                <a:spcPts val="2133"/>
              </a:spcBef>
              <a:spcAft>
                <a:spcPts val="2133"/>
              </a:spcAft>
              <a:buNone/>
              <a:defRPr sz="1867"/>
            </a:lvl9pPr>
          </a:lstStyle>
          <a:p>
            <a:endParaRPr/>
          </a:p>
        </p:txBody>
      </p:sp>
      <p:sp>
        <p:nvSpPr>
          <p:cNvPr id="99" name="Google Shape;99;p21"/>
          <p:cNvSpPr txBox="1">
            <a:spLocks noGrp="1"/>
          </p:cNvSpPr>
          <p:nvPr>
            <p:ph type="subTitle" idx="3"/>
          </p:nvPr>
        </p:nvSpPr>
        <p:spPr>
          <a:xfrm>
            <a:off x="8513600" y="4152900"/>
            <a:ext cx="1989200" cy="546400"/>
          </a:xfrm>
          <a:prstGeom prst="rect">
            <a:avLst/>
          </a:prstGeom>
        </p:spPr>
        <p:txBody>
          <a:bodyPr spcFirstLastPara="1" wrap="square" lIns="0" tIns="91425" rIns="0" bIns="91425" anchor="ctr" anchorCtr="0">
            <a:noAutofit/>
          </a:bodyPr>
          <a:lstStyle>
            <a:lvl1pPr lvl="0" algn="ctr" rtl="0">
              <a:spcBef>
                <a:spcPts val="0"/>
              </a:spcBef>
              <a:spcAft>
                <a:spcPts val="0"/>
              </a:spcAft>
              <a:buNone/>
              <a:defRPr sz="2667" b="1">
                <a:solidFill>
                  <a:schemeClr val="accent3"/>
                </a:solidFill>
                <a:latin typeface="Patrick Hand SC"/>
                <a:ea typeface="Patrick Hand SC"/>
                <a:cs typeface="Patrick Hand SC"/>
                <a:sym typeface="Patrick Hand SC"/>
              </a:defRPr>
            </a:lvl1pPr>
            <a:lvl2pPr lvl="1" algn="ctr" rtl="0">
              <a:spcBef>
                <a:spcPts val="0"/>
              </a:spcBef>
              <a:spcAft>
                <a:spcPts val="0"/>
              </a:spcAft>
              <a:buNone/>
              <a:defRPr sz="2667" b="1">
                <a:solidFill>
                  <a:schemeClr val="accent3"/>
                </a:solidFill>
                <a:latin typeface="Patrick Hand SC"/>
                <a:ea typeface="Patrick Hand SC"/>
                <a:cs typeface="Patrick Hand SC"/>
                <a:sym typeface="Patrick Hand SC"/>
              </a:defRPr>
            </a:lvl2pPr>
            <a:lvl3pPr lvl="2" algn="ctr" rtl="0">
              <a:spcBef>
                <a:spcPts val="0"/>
              </a:spcBef>
              <a:spcAft>
                <a:spcPts val="0"/>
              </a:spcAft>
              <a:buNone/>
              <a:defRPr sz="2667" b="1">
                <a:solidFill>
                  <a:schemeClr val="accent3"/>
                </a:solidFill>
                <a:latin typeface="Patrick Hand SC"/>
                <a:ea typeface="Patrick Hand SC"/>
                <a:cs typeface="Patrick Hand SC"/>
                <a:sym typeface="Patrick Hand SC"/>
              </a:defRPr>
            </a:lvl3pPr>
            <a:lvl4pPr lvl="3" algn="ctr" rtl="0">
              <a:spcBef>
                <a:spcPts val="0"/>
              </a:spcBef>
              <a:spcAft>
                <a:spcPts val="0"/>
              </a:spcAft>
              <a:buNone/>
              <a:defRPr sz="2667" b="1">
                <a:solidFill>
                  <a:schemeClr val="accent3"/>
                </a:solidFill>
                <a:latin typeface="Patrick Hand SC"/>
                <a:ea typeface="Patrick Hand SC"/>
                <a:cs typeface="Patrick Hand SC"/>
                <a:sym typeface="Patrick Hand SC"/>
              </a:defRPr>
            </a:lvl4pPr>
            <a:lvl5pPr lvl="4" algn="ctr" rtl="0">
              <a:spcBef>
                <a:spcPts val="0"/>
              </a:spcBef>
              <a:spcAft>
                <a:spcPts val="0"/>
              </a:spcAft>
              <a:buNone/>
              <a:defRPr sz="2667" b="1">
                <a:solidFill>
                  <a:schemeClr val="accent3"/>
                </a:solidFill>
                <a:latin typeface="Patrick Hand SC"/>
                <a:ea typeface="Patrick Hand SC"/>
                <a:cs typeface="Patrick Hand SC"/>
                <a:sym typeface="Patrick Hand SC"/>
              </a:defRPr>
            </a:lvl5pPr>
            <a:lvl6pPr lvl="5" algn="ctr" rtl="0">
              <a:spcBef>
                <a:spcPts val="0"/>
              </a:spcBef>
              <a:spcAft>
                <a:spcPts val="0"/>
              </a:spcAft>
              <a:buNone/>
              <a:defRPr sz="2667" b="1">
                <a:solidFill>
                  <a:schemeClr val="accent3"/>
                </a:solidFill>
                <a:latin typeface="Patrick Hand SC"/>
                <a:ea typeface="Patrick Hand SC"/>
                <a:cs typeface="Patrick Hand SC"/>
                <a:sym typeface="Patrick Hand SC"/>
              </a:defRPr>
            </a:lvl6pPr>
            <a:lvl7pPr lvl="6" algn="ctr" rtl="0">
              <a:spcBef>
                <a:spcPts val="0"/>
              </a:spcBef>
              <a:spcAft>
                <a:spcPts val="0"/>
              </a:spcAft>
              <a:buNone/>
              <a:defRPr sz="2667" b="1">
                <a:solidFill>
                  <a:schemeClr val="accent3"/>
                </a:solidFill>
                <a:latin typeface="Patrick Hand SC"/>
                <a:ea typeface="Patrick Hand SC"/>
                <a:cs typeface="Patrick Hand SC"/>
                <a:sym typeface="Patrick Hand SC"/>
              </a:defRPr>
            </a:lvl7pPr>
            <a:lvl8pPr lvl="7" algn="ctr" rtl="0">
              <a:spcBef>
                <a:spcPts val="0"/>
              </a:spcBef>
              <a:spcAft>
                <a:spcPts val="0"/>
              </a:spcAft>
              <a:buNone/>
              <a:defRPr sz="2667" b="1">
                <a:solidFill>
                  <a:schemeClr val="accent3"/>
                </a:solidFill>
                <a:latin typeface="Patrick Hand SC"/>
                <a:ea typeface="Patrick Hand SC"/>
                <a:cs typeface="Patrick Hand SC"/>
                <a:sym typeface="Patrick Hand SC"/>
              </a:defRPr>
            </a:lvl8pPr>
            <a:lvl9pPr lvl="8" algn="ctr" rtl="0">
              <a:spcBef>
                <a:spcPts val="0"/>
              </a:spcBef>
              <a:spcAft>
                <a:spcPts val="0"/>
              </a:spcAft>
              <a:buNone/>
              <a:defRPr sz="2667" b="1">
                <a:solidFill>
                  <a:schemeClr val="accent3"/>
                </a:solidFill>
                <a:latin typeface="Patrick Hand SC"/>
                <a:ea typeface="Patrick Hand SC"/>
                <a:cs typeface="Patrick Hand SC"/>
                <a:sym typeface="Patrick Hand SC"/>
              </a:defRPr>
            </a:lvl9pPr>
          </a:lstStyle>
          <a:p>
            <a:endParaRPr/>
          </a:p>
        </p:txBody>
      </p:sp>
      <p:sp>
        <p:nvSpPr>
          <p:cNvPr id="100" name="Google Shape;100;p21"/>
          <p:cNvSpPr txBox="1">
            <a:spLocks noGrp="1"/>
          </p:cNvSpPr>
          <p:nvPr>
            <p:ph type="subTitle" idx="4"/>
          </p:nvPr>
        </p:nvSpPr>
        <p:spPr>
          <a:xfrm>
            <a:off x="8513600" y="4621667"/>
            <a:ext cx="1989200" cy="1182400"/>
          </a:xfrm>
          <a:prstGeom prst="rect">
            <a:avLst/>
          </a:prstGeom>
        </p:spPr>
        <p:txBody>
          <a:bodyPr spcFirstLastPara="1" wrap="square" lIns="0" tIns="91425" rIns="0" bIns="91425" anchor="t" anchorCtr="0">
            <a:noAutofit/>
          </a:bodyPr>
          <a:lstStyle>
            <a:lvl1pPr lvl="0" algn="ctr" rtl="0">
              <a:spcBef>
                <a:spcPts val="0"/>
              </a:spcBef>
              <a:spcAft>
                <a:spcPts val="0"/>
              </a:spcAft>
              <a:buNone/>
              <a:defRPr sz="1867"/>
            </a:lvl1pPr>
            <a:lvl2pPr lvl="1" algn="ctr" rtl="0">
              <a:spcBef>
                <a:spcPts val="2133"/>
              </a:spcBef>
              <a:spcAft>
                <a:spcPts val="0"/>
              </a:spcAft>
              <a:buNone/>
              <a:defRPr sz="1867"/>
            </a:lvl2pPr>
            <a:lvl3pPr lvl="2" algn="ctr" rtl="0">
              <a:spcBef>
                <a:spcPts val="2133"/>
              </a:spcBef>
              <a:spcAft>
                <a:spcPts val="0"/>
              </a:spcAft>
              <a:buNone/>
              <a:defRPr sz="1867"/>
            </a:lvl3pPr>
            <a:lvl4pPr lvl="3" algn="ctr" rtl="0">
              <a:spcBef>
                <a:spcPts val="2133"/>
              </a:spcBef>
              <a:spcAft>
                <a:spcPts val="0"/>
              </a:spcAft>
              <a:buNone/>
              <a:defRPr sz="1867"/>
            </a:lvl4pPr>
            <a:lvl5pPr lvl="4" algn="ctr" rtl="0">
              <a:spcBef>
                <a:spcPts val="2133"/>
              </a:spcBef>
              <a:spcAft>
                <a:spcPts val="0"/>
              </a:spcAft>
              <a:buNone/>
              <a:defRPr sz="1867"/>
            </a:lvl5pPr>
            <a:lvl6pPr lvl="5" algn="ctr" rtl="0">
              <a:spcBef>
                <a:spcPts val="2133"/>
              </a:spcBef>
              <a:spcAft>
                <a:spcPts val="0"/>
              </a:spcAft>
              <a:buNone/>
              <a:defRPr sz="1867"/>
            </a:lvl6pPr>
            <a:lvl7pPr lvl="6" algn="ctr" rtl="0">
              <a:spcBef>
                <a:spcPts val="2133"/>
              </a:spcBef>
              <a:spcAft>
                <a:spcPts val="0"/>
              </a:spcAft>
              <a:buNone/>
              <a:defRPr sz="1867"/>
            </a:lvl7pPr>
            <a:lvl8pPr lvl="7" algn="ctr" rtl="0">
              <a:spcBef>
                <a:spcPts val="2133"/>
              </a:spcBef>
              <a:spcAft>
                <a:spcPts val="0"/>
              </a:spcAft>
              <a:buNone/>
              <a:defRPr sz="1867"/>
            </a:lvl8pPr>
            <a:lvl9pPr lvl="8" algn="ctr" rtl="0">
              <a:spcBef>
                <a:spcPts val="2133"/>
              </a:spcBef>
              <a:spcAft>
                <a:spcPts val="2133"/>
              </a:spcAft>
              <a:buNone/>
              <a:defRPr sz="1867"/>
            </a:lvl9pPr>
          </a:lstStyle>
          <a:p>
            <a:endParaRPr/>
          </a:p>
        </p:txBody>
      </p:sp>
      <p:sp>
        <p:nvSpPr>
          <p:cNvPr id="101" name="Google Shape;101;p21"/>
          <p:cNvSpPr txBox="1">
            <a:spLocks noGrp="1"/>
          </p:cNvSpPr>
          <p:nvPr>
            <p:ph type="subTitle" idx="5"/>
          </p:nvPr>
        </p:nvSpPr>
        <p:spPr>
          <a:xfrm>
            <a:off x="5171200" y="4152900"/>
            <a:ext cx="1989200" cy="546400"/>
          </a:xfrm>
          <a:prstGeom prst="rect">
            <a:avLst/>
          </a:prstGeom>
        </p:spPr>
        <p:txBody>
          <a:bodyPr spcFirstLastPara="1" wrap="square" lIns="0" tIns="91425" rIns="0" bIns="91425" anchor="ctr" anchorCtr="0">
            <a:noAutofit/>
          </a:bodyPr>
          <a:lstStyle>
            <a:lvl1pPr lvl="0" algn="ctr" rtl="0">
              <a:spcBef>
                <a:spcPts val="0"/>
              </a:spcBef>
              <a:spcAft>
                <a:spcPts val="0"/>
              </a:spcAft>
              <a:buNone/>
              <a:defRPr sz="2667" b="1">
                <a:solidFill>
                  <a:schemeClr val="accent3"/>
                </a:solidFill>
                <a:latin typeface="Patrick Hand SC"/>
                <a:ea typeface="Patrick Hand SC"/>
                <a:cs typeface="Patrick Hand SC"/>
                <a:sym typeface="Patrick Hand SC"/>
              </a:defRPr>
            </a:lvl1pPr>
            <a:lvl2pPr lvl="1" algn="ctr" rtl="0">
              <a:spcBef>
                <a:spcPts val="0"/>
              </a:spcBef>
              <a:spcAft>
                <a:spcPts val="0"/>
              </a:spcAft>
              <a:buNone/>
              <a:defRPr sz="2667" b="1">
                <a:solidFill>
                  <a:schemeClr val="accent3"/>
                </a:solidFill>
                <a:latin typeface="Patrick Hand SC"/>
                <a:ea typeface="Patrick Hand SC"/>
                <a:cs typeface="Patrick Hand SC"/>
                <a:sym typeface="Patrick Hand SC"/>
              </a:defRPr>
            </a:lvl2pPr>
            <a:lvl3pPr lvl="2" algn="ctr" rtl="0">
              <a:spcBef>
                <a:spcPts val="0"/>
              </a:spcBef>
              <a:spcAft>
                <a:spcPts val="0"/>
              </a:spcAft>
              <a:buNone/>
              <a:defRPr sz="2667" b="1">
                <a:solidFill>
                  <a:schemeClr val="accent3"/>
                </a:solidFill>
                <a:latin typeface="Patrick Hand SC"/>
                <a:ea typeface="Patrick Hand SC"/>
                <a:cs typeface="Patrick Hand SC"/>
                <a:sym typeface="Patrick Hand SC"/>
              </a:defRPr>
            </a:lvl3pPr>
            <a:lvl4pPr lvl="3" algn="ctr" rtl="0">
              <a:spcBef>
                <a:spcPts val="0"/>
              </a:spcBef>
              <a:spcAft>
                <a:spcPts val="0"/>
              </a:spcAft>
              <a:buNone/>
              <a:defRPr sz="2667" b="1">
                <a:solidFill>
                  <a:schemeClr val="accent3"/>
                </a:solidFill>
                <a:latin typeface="Patrick Hand SC"/>
                <a:ea typeface="Patrick Hand SC"/>
                <a:cs typeface="Patrick Hand SC"/>
                <a:sym typeface="Patrick Hand SC"/>
              </a:defRPr>
            </a:lvl4pPr>
            <a:lvl5pPr lvl="4" algn="ctr" rtl="0">
              <a:spcBef>
                <a:spcPts val="0"/>
              </a:spcBef>
              <a:spcAft>
                <a:spcPts val="0"/>
              </a:spcAft>
              <a:buNone/>
              <a:defRPr sz="2667" b="1">
                <a:solidFill>
                  <a:schemeClr val="accent3"/>
                </a:solidFill>
                <a:latin typeface="Patrick Hand SC"/>
                <a:ea typeface="Patrick Hand SC"/>
                <a:cs typeface="Patrick Hand SC"/>
                <a:sym typeface="Patrick Hand SC"/>
              </a:defRPr>
            </a:lvl5pPr>
            <a:lvl6pPr lvl="5" algn="ctr" rtl="0">
              <a:spcBef>
                <a:spcPts val="0"/>
              </a:spcBef>
              <a:spcAft>
                <a:spcPts val="0"/>
              </a:spcAft>
              <a:buNone/>
              <a:defRPr sz="2667" b="1">
                <a:solidFill>
                  <a:schemeClr val="accent3"/>
                </a:solidFill>
                <a:latin typeface="Patrick Hand SC"/>
                <a:ea typeface="Patrick Hand SC"/>
                <a:cs typeface="Patrick Hand SC"/>
                <a:sym typeface="Patrick Hand SC"/>
              </a:defRPr>
            </a:lvl6pPr>
            <a:lvl7pPr lvl="6" algn="ctr" rtl="0">
              <a:spcBef>
                <a:spcPts val="0"/>
              </a:spcBef>
              <a:spcAft>
                <a:spcPts val="0"/>
              </a:spcAft>
              <a:buNone/>
              <a:defRPr sz="2667" b="1">
                <a:solidFill>
                  <a:schemeClr val="accent3"/>
                </a:solidFill>
                <a:latin typeface="Patrick Hand SC"/>
                <a:ea typeface="Patrick Hand SC"/>
                <a:cs typeface="Patrick Hand SC"/>
                <a:sym typeface="Patrick Hand SC"/>
              </a:defRPr>
            </a:lvl7pPr>
            <a:lvl8pPr lvl="7" algn="ctr" rtl="0">
              <a:spcBef>
                <a:spcPts val="0"/>
              </a:spcBef>
              <a:spcAft>
                <a:spcPts val="0"/>
              </a:spcAft>
              <a:buNone/>
              <a:defRPr sz="2667" b="1">
                <a:solidFill>
                  <a:schemeClr val="accent3"/>
                </a:solidFill>
                <a:latin typeface="Patrick Hand SC"/>
                <a:ea typeface="Patrick Hand SC"/>
                <a:cs typeface="Patrick Hand SC"/>
                <a:sym typeface="Patrick Hand SC"/>
              </a:defRPr>
            </a:lvl8pPr>
            <a:lvl9pPr lvl="8" algn="ctr" rtl="0">
              <a:spcBef>
                <a:spcPts val="0"/>
              </a:spcBef>
              <a:spcAft>
                <a:spcPts val="0"/>
              </a:spcAft>
              <a:buNone/>
              <a:defRPr sz="2667" b="1">
                <a:solidFill>
                  <a:schemeClr val="accent3"/>
                </a:solidFill>
                <a:latin typeface="Patrick Hand SC"/>
                <a:ea typeface="Patrick Hand SC"/>
                <a:cs typeface="Patrick Hand SC"/>
                <a:sym typeface="Patrick Hand SC"/>
              </a:defRPr>
            </a:lvl9pPr>
          </a:lstStyle>
          <a:p>
            <a:endParaRPr/>
          </a:p>
        </p:txBody>
      </p:sp>
      <p:sp>
        <p:nvSpPr>
          <p:cNvPr id="102" name="Google Shape;102;p21"/>
          <p:cNvSpPr txBox="1">
            <a:spLocks noGrp="1"/>
          </p:cNvSpPr>
          <p:nvPr>
            <p:ph type="subTitle" idx="6"/>
          </p:nvPr>
        </p:nvSpPr>
        <p:spPr>
          <a:xfrm>
            <a:off x="5171201" y="4621667"/>
            <a:ext cx="1989200" cy="1182400"/>
          </a:xfrm>
          <a:prstGeom prst="rect">
            <a:avLst/>
          </a:prstGeom>
        </p:spPr>
        <p:txBody>
          <a:bodyPr spcFirstLastPara="1" wrap="square" lIns="0" tIns="91425" rIns="0" bIns="91425" anchor="t" anchorCtr="0">
            <a:noAutofit/>
          </a:bodyPr>
          <a:lstStyle>
            <a:lvl1pPr lvl="0" algn="ctr" rtl="0">
              <a:spcBef>
                <a:spcPts val="0"/>
              </a:spcBef>
              <a:spcAft>
                <a:spcPts val="0"/>
              </a:spcAft>
              <a:buNone/>
              <a:defRPr sz="1867"/>
            </a:lvl1pPr>
            <a:lvl2pPr lvl="1" algn="ctr" rtl="0">
              <a:spcBef>
                <a:spcPts val="2133"/>
              </a:spcBef>
              <a:spcAft>
                <a:spcPts val="0"/>
              </a:spcAft>
              <a:buNone/>
              <a:defRPr sz="1867"/>
            </a:lvl2pPr>
            <a:lvl3pPr lvl="2" algn="ctr" rtl="0">
              <a:spcBef>
                <a:spcPts val="2133"/>
              </a:spcBef>
              <a:spcAft>
                <a:spcPts val="0"/>
              </a:spcAft>
              <a:buNone/>
              <a:defRPr sz="1867"/>
            </a:lvl3pPr>
            <a:lvl4pPr lvl="3" algn="ctr" rtl="0">
              <a:spcBef>
                <a:spcPts val="2133"/>
              </a:spcBef>
              <a:spcAft>
                <a:spcPts val="0"/>
              </a:spcAft>
              <a:buNone/>
              <a:defRPr sz="1867"/>
            </a:lvl4pPr>
            <a:lvl5pPr lvl="4" algn="ctr" rtl="0">
              <a:spcBef>
                <a:spcPts val="2133"/>
              </a:spcBef>
              <a:spcAft>
                <a:spcPts val="0"/>
              </a:spcAft>
              <a:buNone/>
              <a:defRPr sz="1867"/>
            </a:lvl5pPr>
            <a:lvl6pPr lvl="5" algn="ctr" rtl="0">
              <a:spcBef>
                <a:spcPts val="2133"/>
              </a:spcBef>
              <a:spcAft>
                <a:spcPts val="0"/>
              </a:spcAft>
              <a:buNone/>
              <a:defRPr sz="1867"/>
            </a:lvl6pPr>
            <a:lvl7pPr lvl="6" algn="ctr" rtl="0">
              <a:spcBef>
                <a:spcPts val="2133"/>
              </a:spcBef>
              <a:spcAft>
                <a:spcPts val="0"/>
              </a:spcAft>
              <a:buNone/>
              <a:defRPr sz="1867"/>
            </a:lvl7pPr>
            <a:lvl8pPr lvl="7" algn="ctr" rtl="0">
              <a:spcBef>
                <a:spcPts val="2133"/>
              </a:spcBef>
              <a:spcAft>
                <a:spcPts val="0"/>
              </a:spcAft>
              <a:buNone/>
              <a:defRPr sz="1867"/>
            </a:lvl8pPr>
            <a:lvl9pPr lvl="8" algn="ctr" rtl="0">
              <a:spcBef>
                <a:spcPts val="2133"/>
              </a:spcBef>
              <a:spcAft>
                <a:spcPts val="2133"/>
              </a:spcAft>
              <a:buNone/>
              <a:defRPr sz="1867"/>
            </a:lvl9pPr>
          </a:lstStyle>
          <a:p>
            <a:endParaRPr/>
          </a:p>
        </p:txBody>
      </p:sp>
    </p:spTree>
    <p:extLst>
      <p:ext uri="{BB962C8B-B14F-4D97-AF65-F5344CB8AC3E}">
        <p14:creationId xmlns:p14="http://schemas.microsoft.com/office/powerpoint/2010/main" val="2244319857"/>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matchingName="Title and four columns">
  <p:cSld name="Title and four columns">
    <p:spTree>
      <p:nvGrpSpPr>
        <p:cNvPr id="1" name="Shape 103"/>
        <p:cNvGrpSpPr/>
        <p:nvPr/>
      </p:nvGrpSpPr>
      <p:grpSpPr>
        <a:xfrm>
          <a:off x="0" y="0"/>
          <a:ext cx="0" cy="0"/>
          <a:chOff x="0" y="0"/>
          <a:chExt cx="0" cy="0"/>
        </a:xfrm>
      </p:grpSpPr>
      <p:sp>
        <p:nvSpPr>
          <p:cNvPr id="104" name="Google Shape;104;p22"/>
          <p:cNvSpPr txBox="1">
            <a:spLocks noGrp="1"/>
          </p:cNvSpPr>
          <p:nvPr>
            <p:ph type="title"/>
          </p:nvPr>
        </p:nvSpPr>
        <p:spPr>
          <a:xfrm>
            <a:off x="2616200" y="643572"/>
            <a:ext cx="6959600" cy="763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105" name="Google Shape;105;p22"/>
          <p:cNvSpPr txBox="1">
            <a:spLocks noGrp="1"/>
          </p:cNvSpPr>
          <p:nvPr>
            <p:ph type="subTitle" idx="1"/>
          </p:nvPr>
        </p:nvSpPr>
        <p:spPr>
          <a:xfrm>
            <a:off x="1415800" y="2121667"/>
            <a:ext cx="2309600" cy="763600"/>
          </a:xfrm>
          <a:prstGeom prst="rect">
            <a:avLst/>
          </a:prstGeom>
        </p:spPr>
        <p:txBody>
          <a:bodyPr spcFirstLastPara="1" wrap="square" lIns="0" tIns="91425" rIns="0" bIns="91425" anchor="t" anchorCtr="0">
            <a:noAutofit/>
          </a:bodyPr>
          <a:lstStyle>
            <a:lvl1pPr lvl="0" rtl="0">
              <a:lnSpc>
                <a:spcPct val="80000"/>
              </a:lnSpc>
              <a:spcBef>
                <a:spcPts val="0"/>
              </a:spcBef>
              <a:spcAft>
                <a:spcPts val="0"/>
              </a:spcAft>
              <a:buNone/>
              <a:defRPr sz="2667" b="1">
                <a:solidFill>
                  <a:schemeClr val="accent3"/>
                </a:solidFill>
                <a:latin typeface="Patrick Hand SC"/>
                <a:ea typeface="Patrick Hand SC"/>
                <a:cs typeface="Patrick Hand SC"/>
                <a:sym typeface="Patrick Hand SC"/>
              </a:defRPr>
            </a:lvl1pPr>
            <a:lvl2pPr lvl="1" rtl="0">
              <a:lnSpc>
                <a:spcPct val="80000"/>
              </a:lnSpc>
              <a:spcBef>
                <a:spcPts val="0"/>
              </a:spcBef>
              <a:spcAft>
                <a:spcPts val="0"/>
              </a:spcAft>
              <a:buNone/>
              <a:defRPr sz="2667" b="1">
                <a:solidFill>
                  <a:schemeClr val="accent3"/>
                </a:solidFill>
                <a:latin typeface="Patrick Hand SC"/>
                <a:ea typeface="Patrick Hand SC"/>
                <a:cs typeface="Patrick Hand SC"/>
                <a:sym typeface="Patrick Hand SC"/>
              </a:defRPr>
            </a:lvl2pPr>
            <a:lvl3pPr lvl="2" rtl="0">
              <a:lnSpc>
                <a:spcPct val="80000"/>
              </a:lnSpc>
              <a:spcBef>
                <a:spcPts val="0"/>
              </a:spcBef>
              <a:spcAft>
                <a:spcPts val="0"/>
              </a:spcAft>
              <a:buNone/>
              <a:defRPr sz="2667" b="1">
                <a:solidFill>
                  <a:schemeClr val="accent3"/>
                </a:solidFill>
                <a:latin typeface="Patrick Hand SC"/>
                <a:ea typeface="Patrick Hand SC"/>
                <a:cs typeface="Patrick Hand SC"/>
                <a:sym typeface="Patrick Hand SC"/>
              </a:defRPr>
            </a:lvl3pPr>
            <a:lvl4pPr lvl="3" rtl="0">
              <a:lnSpc>
                <a:spcPct val="80000"/>
              </a:lnSpc>
              <a:spcBef>
                <a:spcPts val="0"/>
              </a:spcBef>
              <a:spcAft>
                <a:spcPts val="0"/>
              </a:spcAft>
              <a:buNone/>
              <a:defRPr sz="2667" b="1">
                <a:solidFill>
                  <a:schemeClr val="accent3"/>
                </a:solidFill>
                <a:latin typeface="Patrick Hand SC"/>
                <a:ea typeface="Patrick Hand SC"/>
                <a:cs typeface="Patrick Hand SC"/>
                <a:sym typeface="Patrick Hand SC"/>
              </a:defRPr>
            </a:lvl4pPr>
            <a:lvl5pPr lvl="4" rtl="0">
              <a:lnSpc>
                <a:spcPct val="80000"/>
              </a:lnSpc>
              <a:spcBef>
                <a:spcPts val="0"/>
              </a:spcBef>
              <a:spcAft>
                <a:spcPts val="0"/>
              </a:spcAft>
              <a:buNone/>
              <a:defRPr sz="2667" b="1">
                <a:solidFill>
                  <a:schemeClr val="accent3"/>
                </a:solidFill>
                <a:latin typeface="Patrick Hand SC"/>
                <a:ea typeface="Patrick Hand SC"/>
                <a:cs typeface="Patrick Hand SC"/>
                <a:sym typeface="Patrick Hand SC"/>
              </a:defRPr>
            </a:lvl5pPr>
            <a:lvl6pPr lvl="5" rtl="0">
              <a:lnSpc>
                <a:spcPct val="80000"/>
              </a:lnSpc>
              <a:spcBef>
                <a:spcPts val="0"/>
              </a:spcBef>
              <a:spcAft>
                <a:spcPts val="0"/>
              </a:spcAft>
              <a:buNone/>
              <a:defRPr sz="2667" b="1">
                <a:solidFill>
                  <a:schemeClr val="accent3"/>
                </a:solidFill>
                <a:latin typeface="Patrick Hand SC"/>
                <a:ea typeface="Patrick Hand SC"/>
                <a:cs typeface="Patrick Hand SC"/>
                <a:sym typeface="Patrick Hand SC"/>
              </a:defRPr>
            </a:lvl6pPr>
            <a:lvl7pPr lvl="6" rtl="0">
              <a:lnSpc>
                <a:spcPct val="80000"/>
              </a:lnSpc>
              <a:spcBef>
                <a:spcPts val="0"/>
              </a:spcBef>
              <a:spcAft>
                <a:spcPts val="0"/>
              </a:spcAft>
              <a:buNone/>
              <a:defRPr sz="2667" b="1">
                <a:solidFill>
                  <a:schemeClr val="accent3"/>
                </a:solidFill>
                <a:latin typeface="Patrick Hand SC"/>
                <a:ea typeface="Patrick Hand SC"/>
                <a:cs typeface="Patrick Hand SC"/>
                <a:sym typeface="Patrick Hand SC"/>
              </a:defRPr>
            </a:lvl7pPr>
            <a:lvl8pPr lvl="7" rtl="0">
              <a:lnSpc>
                <a:spcPct val="80000"/>
              </a:lnSpc>
              <a:spcBef>
                <a:spcPts val="0"/>
              </a:spcBef>
              <a:spcAft>
                <a:spcPts val="0"/>
              </a:spcAft>
              <a:buNone/>
              <a:defRPr sz="2667" b="1">
                <a:solidFill>
                  <a:schemeClr val="accent3"/>
                </a:solidFill>
                <a:latin typeface="Patrick Hand SC"/>
                <a:ea typeface="Patrick Hand SC"/>
                <a:cs typeface="Patrick Hand SC"/>
                <a:sym typeface="Patrick Hand SC"/>
              </a:defRPr>
            </a:lvl8pPr>
            <a:lvl9pPr lvl="8" rtl="0">
              <a:lnSpc>
                <a:spcPct val="80000"/>
              </a:lnSpc>
              <a:spcBef>
                <a:spcPts val="0"/>
              </a:spcBef>
              <a:spcAft>
                <a:spcPts val="0"/>
              </a:spcAft>
              <a:buNone/>
              <a:defRPr sz="2667" b="1">
                <a:solidFill>
                  <a:schemeClr val="accent3"/>
                </a:solidFill>
                <a:latin typeface="Patrick Hand SC"/>
                <a:ea typeface="Patrick Hand SC"/>
                <a:cs typeface="Patrick Hand SC"/>
                <a:sym typeface="Patrick Hand SC"/>
              </a:defRPr>
            </a:lvl9pPr>
          </a:lstStyle>
          <a:p>
            <a:endParaRPr/>
          </a:p>
        </p:txBody>
      </p:sp>
      <p:sp>
        <p:nvSpPr>
          <p:cNvPr id="106" name="Google Shape;106;p22"/>
          <p:cNvSpPr txBox="1">
            <a:spLocks noGrp="1"/>
          </p:cNvSpPr>
          <p:nvPr>
            <p:ph type="subTitle" idx="2"/>
          </p:nvPr>
        </p:nvSpPr>
        <p:spPr>
          <a:xfrm>
            <a:off x="1415800" y="2909133"/>
            <a:ext cx="2309600" cy="763600"/>
          </a:xfrm>
          <a:prstGeom prst="rect">
            <a:avLst/>
          </a:prstGeom>
        </p:spPr>
        <p:txBody>
          <a:bodyPr spcFirstLastPara="1" wrap="square" lIns="0" tIns="91425" rIns="0" bIns="91425" anchor="t" anchorCtr="0">
            <a:noAutofit/>
          </a:bodyPr>
          <a:lstStyle>
            <a:lvl1pPr lvl="0" rtl="0">
              <a:spcBef>
                <a:spcPts val="0"/>
              </a:spcBef>
              <a:spcAft>
                <a:spcPts val="0"/>
              </a:spcAft>
              <a:buNone/>
              <a:defRPr sz="1867"/>
            </a:lvl1pPr>
            <a:lvl2pPr lvl="1" rtl="0">
              <a:spcBef>
                <a:spcPts val="2133"/>
              </a:spcBef>
              <a:spcAft>
                <a:spcPts val="0"/>
              </a:spcAft>
              <a:buNone/>
              <a:defRPr sz="1867"/>
            </a:lvl2pPr>
            <a:lvl3pPr lvl="2" rtl="0">
              <a:spcBef>
                <a:spcPts val="2133"/>
              </a:spcBef>
              <a:spcAft>
                <a:spcPts val="0"/>
              </a:spcAft>
              <a:buNone/>
              <a:defRPr sz="1867"/>
            </a:lvl3pPr>
            <a:lvl4pPr lvl="3" rtl="0">
              <a:spcBef>
                <a:spcPts val="2133"/>
              </a:spcBef>
              <a:spcAft>
                <a:spcPts val="0"/>
              </a:spcAft>
              <a:buNone/>
              <a:defRPr sz="1867"/>
            </a:lvl4pPr>
            <a:lvl5pPr lvl="4" rtl="0">
              <a:spcBef>
                <a:spcPts val="2133"/>
              </a:spcBef>
              <a:spcAft>
                <a:spcPts val="0"/>
              </a:spcAft>
              <a:buNone/>
              <a:defRPr sz="1867"/>
            </a:lvl5pPr>
            <a:lvl6pPr lvl="5" rtl="0">
              <a:spcBef>
                <a:spcPts val="2133"/>
              </a:spcBef>
              <a:spcAft>
                <a:spcPts val="0"/>
              </a:spcAft>
              <a:buNone/>
              <a:defRPr sz="1867"/>
            </a:lvl6pPr>
            <a:lvl7pPr lvl="6" rtl="0">
              <a:spcBef>
                <a:spcPts val="2133"/>
              </a:spcBef>
              <a:spcAft>
                <a:spcPts val="0"/>
              </a:spcAft>
              <a:buNone/>
              <a:defRPr sz="1867"/>
            </a:lvl7pPr>
            <a:lvl8pPr lvl="7" rtl="0">
              <a:spcBef>
                <a:spcPts val="2133"/>
              </a:spcBef>
              <a:spcAft>
                <a:spcPts val="0"/>
              </a:spcAft>
              <a:buNone/>
              <a:defRPr sz="1867"/>
            </a:lvl8pPr>
            <a:lvl9pPr lvl="8" rtl="0">
              <a:spcBef>
                <a:spcPts val="2133"/>
              </a:spcBef>
              <a:spcAft>
                <a:spcPts val="2133"/>
              </a:spcAft>
              <a:buNone/>
              <a:defRPr sz="1867"/>
            </a:lvl9pPr>
          </a:lstStyle>
          <a:p>
            <a:endParaRPr/>
          </a:p>
        </p:txBody>
      </p:sp>
      <p:sp>
        <p:nvSpPr>
          <p:cNvPr id="107" name="Google Shape;107;p22"/>
          <p:cNvSpPr txBox="1">
            <a:spLocks noGrp="1"/>
          </p:cNvSpPr>
          <p:nvPr>
            <p:ph type="subTitle" idx="3"/>
          </p:nvPr>
        </p:nvSpPr>
        <p:spPr>
          <a:xfrm>
            <a:off x="8710199" y="2121667"/>
            <a:ext cx="2309600" cy="763600"/>
          </a:xfrm>
          <a:prstGeom prst="rect">
            <a:avLst/>
          </a:prstGeom>
        </p:spPr>
        <p:txBody>
          <a:bodyPr spcFirstLastPara="1" wrap="square" lIns="0" tIns="91425" rIns="0" bIns="91425" anchor="t" anchorCtr="0">
            <a:noAutofit/>
          </a:bodyPr>
          <a:lstStyle>
            <a:lvl1pPr lvl="0" algn="r" rtl="0">
              <a:lnSpc>
                <a:spcPct val="80000"/>
              </a:lnSpc>
              <a:spcBef>
                <a:spcPts val="0"/>
              </a:spcBef>
              <a:spcAft>
                <a:spcPts val="0"/>
              </a:spcAft>
              <a:buNone/>
              <a:defRPr sz="2667" b="1">
                <a:solidFill>
                  <a:schemeClr val="accent3"/>
                </a:solidFill>
                <a:latin typeface="Patrick Hand SC"/>
                <a:ea typeface="Patrick Hand SC"/>
                <a:cs typeface="Patrick Hand SC"/>
                <a:sym typeface="Patrick Hand SC"/>
              </a:defRPr>
            </a:lvl1pPr>
            <a:lvl2pPr lvl="1" algn="r" rtl="0">
              <a:lnSpc>
                <a:spcPct val="80000"/>
              </a:lnSpc>
              <a:spcBef>
                <a:spcPts val="2133"/>
              </a:spcBef>
              <a:spcAft>
                <a:spcPts val="0"/>
              </a:spcAft>
              <a:buNone/>
              <a:defRPr sz="2667" b="1">
                <a:solidFill>
                  <a:schemeClr val="accent3"/>
                </a:solidFill>
                <a:latin typeface="Patrick Hand SC"/>
                <a:ea typeface="Patrick Hand SC"/>
                <a:cs typeface="Patrick Hand SC"/>
                <a:sym typeface="Patrick Hand SC"/>
              </a:defRPr>
            </a:lvl2pPr>
            <a:lvl3pPr lvl="2" algn="r" rtl="0">
              <a:lnSpc>
                <a:spcPct val="80000"/>
              </a:lnSpc>
              <a:spcBef>
                <a:spcPts val="2133"/>
              </a:spcBef>
              <a:spcAft>
                <a:spcPts val="0"/>
              </a:spcAft>
              <a:buNone/>
              <a:defRPr sz="2667" b="1">
                <a:solidFill>
                  <a:schemeClr val="accent3"/>
                </a:solidFill>
                <a:latin typeface="Patrick Hand SC"/>
                <a:ea typeface="Patrick Hand SC"/>
                <a:cs typeface="Patrick Hand SC"/>
                <a:sym typeface="Patrick Hand SC"/>
              </a:defRPr>
            </a:lvl3pPr>
            <a:lvl4pPr lvl="3" algn="r" rtl="0">
              <a:lnSpc>
                <a:spcPct val="80000"/>
              </a:lnSpc>
              <a:spcBef>
                <a:spcPts val="2133"/>
              </a:spcBef>
              <a:spcAft>
                <a:spcPts val="0"/>
              </a:spcAft>
              <a:buNone/>
              <a:defRPr sz="2667" b="1">
                <a:solidFill>
                  <a:schemeClr val="accent3"/>
                </a:solidFill>
                <a:latin typeface="Patrick Hand SC"/>
                <a:ea typeface="Patrick Hand SC"/>
                <a:cs typeface="Patrick Hand SC"/>
                <a:sym typeface="Patrick Hand SC"/>
              </a:defRPr>
            </a:lvl4pPr>
            <a:lvl5pPr lvl="4" algn="r" rtl="0">
              <a:lnSpc>
                <a:spcPct val="80000"/>
              </a:lnSpc>
              <a:spcBef>
                <a:spcPts val="2133"/>
              </a:spcBef>
              <a:spcAft>
                <a:spcPts val="0"/>
              </a:spcAft>
              <a:buNone/>
              <a:defRPr sz="2667" b="1">
                <a:solidFill>
                  <a:schemeClr val="accent3"/>
                </a:solidFill>
                <a:latin typeface="Patrick Hand SC"/>
                <a:ea typeface="Patrick Hand SC"/>
                <a:cs typeface="Patrick Hand SC"/>
                <a:sym typeface="Patrick Hand SC"/>
              </a:defRPr>
            </a:lvl5pPr>
            <a:lvl6pPr lvl="5" algn="r" rtl="0">
              <a:lnSpc>
                <a:spcPct val="80000"/>
              </a:lnSpc>
              <a:spcBef>
                <a:spcPts val="2133"/>
              </a:spcBef>
              <a:spcAft>
                <a:spcPts val="0"/>
              </a:spcAft>
              <a:buNone/>
              <a:defRPr sz="2667" b="1">
                <a:solidFill>
                  <a:schemeClr val="accent3"/>
                </a:solidFill>
                <a:latin typeface="Patrick Hand SC"/>
                <a:ea typeface="Patrick Hand SC"/>
                <a:cs typeface="Patrick Hand SC"/>
                <a:sym typeface="Patrick Hand SC"/>
              </a:defRPr>
            </a:lvl6pPr>
            <a:lvl7pPr lvl="6" algn="r" rtl="0">
              <a:lnSpc>
                <a:spcPct val="80000"/>
              </a:lnSpc>
              <a:spcBef>
                <a:spcPts val="2133"/>
              </a:spcBef>
              <a:spcAft>
                <a:spcPts val="0"/>
              </a:spcAft>
              <a:buNone/>
              <a:defRPr sz="2667" b="1">
                <a:solidFill>
                  <a:schemeClr val="accent3"/>
                </a:solidFill>
                <a:latin typeface="Patrick Hand SC"/>
                <a:ea typeface="Patrick Hand SC"/>
                <a:cs typeface="Patrick Hand SC"/>
                <a:sym typeface="Patrick Hand SC"/>
              </a:defRPr>
            </a:lvl7pPr>
            <a:lvl8pPr lvl="7" algn="r" rtl="0">
              <a:lnSpc>
                <a:spcPct val="80000"/>
              </a:lnSpc>
              <a:spcBef>
                <a:spcPts val="2133"/>
              </a:spcBef>
              <a:spcAft>
                <a:spcPts val="0"/>
              </a:spcAft>
              <a:buNone/>
              <a:defRPr sz="2667" b="1">
                <a:solidFill>
                  <a:schemeClr val="accent3"/>
                </a:solidFill>
                <a:latin typeface="Patrick Hand SC"/>
                <a:ea typeface="Patrick Hand SC"/>
                <a:cs typeface="Patrick Hand SC"/>
                <a:sym typeface="Patrick Hand SC"/>
              </a:defRPr>
            </a:lvl8pPr>
            <a:lvl9pPr lvl="8" algn="r" rtl="0">
              <a:lnSpc>
                <a:spcPct val="80000"/>
              </a:lnSpc>
              <a:spcBef>
                <a:spcPts val="2133"/>
              </a:spcBef>
              <a:spcAft>
                <a:spcPts val="2133"/>
              </a:spcAft>
              <a:buNone/>
              <a:defRPr sz="2667" b="1">
                <a:solidFill>
                  <a:schemeClr val="accent3"/>
                </a:solidFill>
                <a:latin typeface="Patrick Hand SC"/>
                <a:ea typeface="Patrick Hand SC"/>
                <a:cs typeface="Patrick Hand SC"/>
                <a:sym typeface="Patrick Hand SC"/>
              </a:defRPr>
            </a:lvl9pPr>
          </a:lstStyle>
          <a:p>
            <a:endParaRPr/>
          </a:p>
        </p:txBody>
      </p:sp>
      <p:sp>
        <p:nvSpPr>
          <p:cNvPr id="108" name="Google Shape;108;p22"/>
          <p:cNvSpPr txBox="1">
            <a:spLocks noGrp="1"/>
          </p:cNvSpPr>
          <p:nvPr>
            <p:ph type="subTitle" idx="4"/>
          </p:nvPr>
        </p:nvSpPr>
        <p:spPr>
          <a:xfrm>
            <a:off x="8710201" y="2909133"/>
            <a:ext cx="2309600" cy="763600"/>
          </a:xfrm>
          <a:prstGeom prst="rect">
            <a:avLst/>
          </a:prstGeom>
        </p:spPr>
        <p:txBody>
          <a:bodyPr spcFirstLastPara="1" wrap="square" lIns="0" tIns="91425" rIns="0" bIns="91425" anchor="t" anchorCtr="0">
            <a:noAutofit/>
          </a:bodyPr>
          <a:lstStyle>
            <a:lvl1pPr lvl="0" algn="r" rtl="0">
              <a:spcBef>
                <a:spcPts val="0"/>
              </a:spcBef>
              <a:spcAft>
                <a:spcPts val="0"/>
              </a:spcAft>
              <a:buNone/>
              <a:defRPr sz="1867"/>
            </a:lvl1pPr>
            <a:lvl2pPr lvl="1" algn="r" rtl="0">
              <a:spcBef>
                <a:spcPts val="2133"/>
              </a:spcBef>
              <a:spcAft>
                <a:spcPts val="0"/>
              </a:spcAft>
              <a:buNone/>
              <a:defRPr sz="1867"/>
            </a:lvl2pPr>
            <a:lvl3pPr lvl="2" algn="r" rtl="0">
              <a:spcBef>
                <a:spcPts val="2133"/>
              </a:spcBef>
              <a:spcAft>
                <a:spcPts val="0"/>
              </a:spcAft>
              <a:buNone/>
              <a:defRPr sz="1867"/>
            </a:lvl3pPr>
            <a:lvl4pPr lvl="3" algn="r" rtl="0">
              <a:spcBef>
                <a:spcPts val="2133"/>
              </a:spcBef>
              <a:spcAft>
                <a:spcPts val="0"/>
              </a:spcAft>
              <a:buNone/>
              <a:defRPr sz="1867"/>
            </a:lvl4pPr>
            <a:lvl5pPr lvl="4" algn="r" rtl="0">
              <a:spcBef>
                <a:spcPts val="2133"/>
              </a:spcBef>
              <a:spcAft>
                <a:spcPts val="0"/>
              </a:spcAft>
              <a:buNone/>
              <a:defRPr sz="1867"/>
            </a:lvl5pPr>
            <a:lvl6pPr lvl="5" algn="r" rtl="0">
              <a:spcBef>
                <a:spcPts val="2133"/>
              </a:spcBef>
              <a:spcAft>
                <a:spcPts val="0"/>
              </a:spcAft>
              <a:buNone/>
              <a:defRPr sz="1867"/>
            </a:lvl6pPr>
            <a:lvl7pPr lvl="6" algn="r" rtl="0">
              <a:spcBef>
                <a:spcPts val="2133"/>
              </a:spcBef>
              <a:spcAft>
                <a:spcPts val="0"/>
              </a:spcAft>
              <a:buNone/>
              <a:defRPr sz="1867"/>
            </a:lvl7pPr>
            <a:lvl8pPr lvl="7" algn="r" rtl="0">
              <a:spcBef>
                <a:spcPts val="2133"/>
              </a:spcBef>
              <a:spcAft>
                <a:spcPts val="0"/>
              </a:spcAft>
              <a:buNone/>
              <a:defRPr sz="1867"/>
            </a:lvl8pPr>
            <a:lvl9pPr lvl="8" algn="r" rtl="0">
              <a:spcBef>
                <a:spcPts val="2133"/>
              </a:spcBef>
              <a:spcAft>
                <a:spcPts val="2133"/>
              </a:spcAft>
              <a:buNone/>
              <a:defRPr sz="1867"/>
            </a:lvl9pPr>
          </a:lstStyle>
          <a:p>
            <a:endParaRPr/>
          </a:p>
        </p:txBody>
      </p:sp>
      <p:sp>
        <p:nvSpPr>
          <p:cNvPr id="109" name="Google Shape;109;p22"/>
          <p:cNvSpPr txBox="1">
            <a:spLocks noGrp="1"/>
          </p:cNvSpPr>
          <p:nvPr>
            <p:ph type="subTitle" idx="5"/>
          </p:nvPr>
        </p:nvSpPr>
        <p:spPr>
          <a:xfrm>
            <a:off x="1415800" y="4058667"/>
            <a:ext cx="2309600" cy="763600"/>
          </a:xfrm>
          <a:prstGeom prst="rect">
            <a:avLst/>
          </a:prstGeom>
        </p:spPr>
        <p:txBody>
          <a:bodyPr spcFirstLastPara="1" wrap="square" lIns="0" tIns="91425" rIns="0" bIns="91425" anchor="t" anchorCtr="0">
            <a:noAutofit/>
          </a:bodyPr>
          <a:lstStyle>
            <a:lvl1pPr lvl="0" rtl="0">
              <a:lnSpc>
                <a:spcPct val="80000"/>
              </a:lnSpc>
              <a:spcBef>
                <a:spcPts val="0"/>
              </a:spcBef>
              <a:spcAft>
                <a:spcPts val="0"/>
              </a:spcAft>
              <a:buNone/>
              <a:defRPr sz="2667" b="1">
                <a:solidFill>
                  <a:schemeClr val="accent3"/>
                </a:solidFill>
                <a:latin typeface="Patrick Hand SC"/>
                <a:ea typeface="Patrick Hand SC"/>
                <a:cs typeface="Patrick Hand SC"/>
                <a:sym typeface="Patrick Hand SC"/>
              </a:defRPr>
            </a:lvl1pPr>
            <a:lvl2pPr lvl="1" rtl="0">
              <a:lnSpc>
                <a:spcPct val="80000"/>
              </a:lnSpc>
              <a:spcBef>
                <a:spcPts val="2133"/>
              </a:spcBef>
              <a:spcAft>
                <a:spcPts val="0"/>
              </a:spcAft>
              <a:buNone/>
              <a:defRPr sz="2667" b="1">
                <a:solidFill>
                  <a:schemeClr val="accent3"/>
                </a:solidFill>
                <a:latin typeface="Patrick Hand SC"/>
                <a:ea typeface="Patrick Hand SC"/>
                <a:cs typeface="Patrick Hand SC"/>
                <a:sym typeface="Patrick Hand SC"/>
              </a:defRPr>
            </a:lvl2pPr>
            <a:lvl3pPr lvl="2" rtl="0">
              <a:lnSpc>
                <a:spcPct val="80000"/>
              </a:lnSpc>
              <a:spcBef>
                <a:spcPts val="2133"/>
              </a:spcBef>
              <a:spcAft>
                <a:spcPts val="0"/>
              </a:spcAft>
              <a:buNone/>
              <a:defRPr sz="2667" b="1">
                <a:solidFill>
                  <a:schemeClr val="accent3"/>
                </a:solidFill>
                <a:latin typeface="Patrick Hand SC"/>
                <a:ea typeface="Patrick Hand SC"/>
                <a:cs typeface="Patrick Hand SC"/>
                <a:sym typeface="Patrick Hand SC"/>
              </a:defRPr>
            </a:lvl3pPr>
            <a:lvl4pPr lvl="3" rtl="0">
              <a:lnSpc>
                <a:spcPct val="80000"/>
              </a:lnSpc>
              <a:spcBef>
                <a:spcPts val="2133"/>
              </a:spcBef>
              <a:spcAft>
                <a:spcPts val="0"/>
              </a:spcAft>
              <a:buNone/>
              <a:defRPr sz="2667" b="1">
                <a:solidFill>
                  <a:schemeClr val="accent3"/>
                </a:solidFill>
                <a:latin typeface="Patrick Hand SC"/>
                <a:ea typeface="Patrick Hand SC"/>
                <a:cs typeface="Patrick Hand SC"/>
                <a:sym typeface="Patrick Hand SC"/>
              </a:defRPr>
            </a:lvl4pPr>
            <a:lvl5pPr lvl="4" rtl="0">
              <a:lnSpc>
                <a:spcPct val="80000"/>
              </a:lnSpc>
              <a:spcBef>
                <a:spcPts val="2133"/>
              </a:spcBef>
              <a:spcAft>
                <a:spcPts val="0"/>
              </a:spcAft>
              <a:buNone/>
              <a:defRPr sz="2667" b="1">
                <a:solidFill>
                  <a:schemeClr val="accent3"/>
                </a:solidFill>
                <a:latin typeface="Patrick Hand SC"/>
                <a:ea typeface="Patrick Hand SC"/>
                <a:cs typeface="Patrick Hand SC"/>
                <a:sym typeface="Patrick Hand SC"/>
              </a:defRPr>
            </a:lvl5pPr>
            <a:lvl6pPr lvl="5" rtl="0">
              <a:lnSpc>
                <a:spcPct val="80000"/>
              </a:lnSpc>
              <a:spcBef>
                <a:spcPts val="2133"/>
              </a:spcBef>
              <a:spcAft>
                <a:spcPts val="0"/>
              </a:spcAft>
              <a:buNone/>
              <a:defRPr sz="2667" b="1">
                <a:solidFill>
                  <a:schemeClr val="accent3"/>
                </a:solidFill>
                <a:latin typeface="Patrick Hand SC"/>
                <a:ea typeface="Patrick Hand SC"/>
                <a:cs typeface="Patrick Hand SC"/>
                <a:sym typeface="Patrick Hand SC"/>
              </a:defRPr>
            </a:lvl6pPr>
            <a:lvl7pPr lvl="6" rtl="0">
              <a:lnSpc>
                <a:spcPct val="80000"/>
              </a:lnSpc>
              <a:spcBef>
                <a:spcPts val="2133"/>
              </a:spcBef>
              <a:spcAft>
                <a:spcPts val="0"/>
              </a:spcAft>
              <a:buNone/>
              <a:defRPr sz="2667" b="1">
                <a:solidFill>
                  <a:schemeClr val="accent3"/>
                </a:solidFill>
                <a:latin typeface="Patrick Hand SC"/>
                <a:ea typeface="Patrick Hand SC"/>
                <a:cs typeface="Patrick Hand SC"/>
                <a:sym typeface="Patrick Hand SC"/>
              </a:defRPr>
            </a:lvl7pPr>
            <a:lvl8pPr lvl="7" rtl="0">
              <a:lnSpc>
                <a:spcPct val="80000"/>
              </a:lnSpc>
              <a:spcBef>
                <a:spcPts val="2133"/>
              </a:spcBef>
              <a:spcAft>
                <a:spcPts val="0"/>
              </a:spcAft>
              <a:buNone/>
              <a:defRPr sz="2667" b="1">
                <a:solidFill>
                  <a:schemeClr val="accent3"/>
                </a:solidFill>
                <a:latin typeface="Patrick Hand SC"/>
                <a:ea typeface="Patrick Hand SC"/>
                <a:cs typeface="Patrick Hand SC"/>
                <a:sym typeface="Patrick Hand SC"/>
              </a:defRPr>
            </a:lvl8pPr>
            <a:lvl9pPr lvl="8" rtl="0">
              <a:lnSpc>
                <a:spcPct val="80000"/>
              </a:lnSpc>
              <a:spcBef>
                <a:spcPts val="2133"/>
              </a:spcBef>
              <a:spcAft>
                <a:spcPts val="2133"/>
              </a:spcAft>
              <a:buNone/>
              <a:defRPr sz="2667" b="1">
                <a:solidFill>
                  <a:schemeClr val="accent3"/>
                </a:solidFill>
                <a:latin typeface="Patrick Hand SC"/>
                <a:ea typeface="Patrick Hand SC"/>
                <a:cs typeface="Patrick Hand SC"/>
                <a:sym typeface="Patrick Hand SC"/>
              </a:defRPr>
            </a:lvl9pPr>
          </a:lstStyle>
          <a:p>
            <a:endParaRPr/>
          </a:p>
        </p:txBody>
      </p:sp>
      <p:sp>
        <p:nvSpPr>
          <p:cNvPr id="110" name="Google Shape;110;p22"/>
          <p:cNvSpPr txBox="1">
            <a:spLocks noGrp="1"/>
          </p:cNvSpPr>
          <p:nvPr>
            <p:ph type="subTitle" idx="6"/>
          </p:nvPr>
        </p:nvSpPr>
        <p:spPr>
          <a:xfrm>
            <a:off x="1415800" y="4846133"/>
            <a:ext cx="2309600" cy="763600"/>
          </a:xfrm>
          <a:prstGeom prst="rect">
            <a:avLst/>
          </a:prstGeom>
        </p:spPr>
        <p:txBody>
          <a:bodyPr spcFirstLastPara="1" wrap="square" lIns="0" tIns="91425" rIns="0" bIns="91425" anchor="t" anchorCtr="0">
            <a:noAutofit/>
          </a:bodyPr>
          <a:lstStyle>
            <a:lvl1pPr lvl="0" rtl="0">
              <a:spcBef>
                <a:spcPts val="0"/>
              </a:spcBef>
              <a:spcAft>
                <a:spcPts val="0"/>
              </a:spcAft>
              <a:buNone/>
              <a:defRPr sz="1867"/>
            </a:lvl1pPr>
            <a:lvl2pPr lvl="1" rtl="0">
              <a:spcBef>
                <a:spcPts val="2133"/>
              </a:spcBef>
              <a:spcAft>
                <a:spcPts val="0"/>
              </a:spcAft>
              <a:buNone/>
              <a:defRPr sz="1867"/>
            </a:lvl2pPr>
            <a:lvl3pPr lvl="2" rtl="0">
              <a:spcBef>
                <a:spcPts val="2133"/>
              </a:spcBef>
              <a:spcAft>
                <a:spcPts val="0"/>
              </a:spcAft>
              <a:buNone/>
              <a:defRPr sz="1867"/>
            </a:lvl3pPr>
            <a:lvl4pPr lvl="3" rtl="0">
              <a:spcBef>
                <a:spcPts val="2133"/>
              </a:spcBef>
              <a:spcAft>
                <a:spcPts val="0"/>
              </a:spcAft>
              <a:buNone/>
              <a:defRPr sz="1867"/>
            </a:lvl4pPr>
            <a:lvl5pPr lvl="4" rtl="0">
              <a:spcBef>
                <a:spcPts val="2133"/>
              </a:spcBef>
              <a:spcAft>
                <a:spcPts val="0"/>
              </a:spcAft>
              <a:buNone/>
              <a:defRPr sz="1867"/>
            </a:lvl5pPr>
            <a:lvl6pPr lvl="5" rtl="0">
              <a:spcBef>
                <a:spcPts val="2133"/>
              </a:spcBef>
              <a:spcAft>
                <a:spcPts val="0"/>
              </a:spcAft>
              <a:buNone/>
              <a:defRPr sz="1867"/>
            </a:lvl6pPr>
            <a:lvl7pPr lvl="6" rtl="0">
              <a:spcBef>
                <a:spcPts val="2133"/>
              </a:spcBef>
              <a:spcAft>
                <a:spcPts val="0"/>
              </a:spcAft>
              <a:buNone/>
              <a:defRPr sz="1867"/>
            </a:lvl7pPr>
            <a:lvl8pPr lvl="7" rtl="0">
              <a:spcBef>
                <a:spcPts val="2133"/>
              </a:spcBef>
              <a:spcAft>
                <a:spcPts val="0"/>
              </a:spcAft>
              <a:buNone/>
              <a:defRPr sz="1867"/>
            </a:lvl8pPr>
            <a:lvl9pPr lvl="8" rtl="0">
              <a:spcBef>
                <a:spcPts val="2133"/>
              </a:spcBef>
              <a:spcAft>
                <a:spcPts val="2133"/>
              </a:spcAft>
              <a:buNone/>
              <a:defRPr sz="1867"/>
            </a:lvl9pPr>
          </a:lstStyle>
          <a:p>
            <a:endParaRPr/>
          </a:p>
        </p:txBody>
      </p:sp>
      <p:sp>
        <p:nvSpPr>
          <p:cNvPr id="111" name="Google Shape;111;p22"/>
          <p:cNvSpPr txBox="1">
            <a:spLocks noGrp="1"/>
          </p:cNvSpPr>
          <p:nvPr>
            <p:ph type="subTitle" idx="7"/>
          </p:nvPr>
        </p:nvSpPr>
        <p:spPr>
          <a:xfrm>
            <a:off x="8710199" y="4058667"/>
            <a:ext cx="2309600" cy="763600"/>
          </a:xfrm>
          <a:prstGeom prst="rect">
            <a:avLst/>
          </a:prstGeom>
        </p:spPr>
        <p:txBody>
          <a:bodyPr spcFirstLastPara="1" wrap="square" lIns="0" tIns="91425" rIns="0" bIns="91425" anchor="b" anchorCtr="0">
            <a:noAutofit/>
          </a:bodyPr>
          <a:lstStyle>
            <a:lvl1pPr lvl="0" algn="r" rtl="0">
              <a:lnSpc>
                <a:spcPct val="80000"/>
              </a:lnSpc>
              <a:spcBef>
                <a:spcPts val="0"/>
              </a:spcBef>
              <a:spcAft>
                <a:spcPts val="0"/>
              </a:spcAft>
              <a:buNone/>
              <a:defRPr sz="2667" b="1">
                <a:solidFill>
                  <a:schemeClr val="accent3"/>
                </a:solidFill>
                <a:latin typeface="Patrick Hand SC"/>
                <a:ea typeface="Patrick Hand SC"/>
                <a:cs typeface="Patrick Hand SC"/>
                <a:sym typeface="Patrick Hand SC"/>
              </a:defRPr>
            </a:lvl1pPr>
            <a:lvl2pPr lvl="1" algn="r" rtl="0">
              <a:lnSpc>
                <a:spcPct val="80000"/>
              </a:lnSpc>
              <a:spcBef>
                <a:spcPts val="0"/>
              </a:spcBef>
              <a:spcAft>
                <a:spcPts val="0"/>
              </a:spcAft>
              <a:buNone/>
              <a:defRPr sz="2667" b="1">
                <a:solidFill>
                  <a:schemeClr val="accent3"/>
                </a:solidFill>
                <a:latin typeface="Patrick Hand SC"/>
                <a:ea typeface="Patrick Hand SC"/>
                <a:cs typeface="Patrick Hand SC"/>
                <a:sym typeface="Patrick Hand SC"/>
              </a:defRPr>
            </a:lvl2pPr>
            <a:lvl3pPr lvl="2" algn="r" rtl="0">
              <a:lnSpc>
                <a:spcPct val="80000"/>
              </a:lnSpc>
              <a:spcBef>
                <a:spcPts val="0"/>
              </a:spcBef>
              <a:spcAft>
                <a:spcPts val="0"/>
              </a:spcAft>
              <a:buNone/>
              <a:defRPr sz="2667" b="1">
                <a:solidFill>
                  <a:schemeClr val="accent3"/>
                </a:solidFill>
                <a:latin typeface="Patrick Hand SC"/>
                <a:ea typeface="Patrick Hand SC"/>
                <a:cs typeface="Patrick Hand SC"/>
                <a:sym typeface="Patrick Hand SC"/>
              </a:defRPr>
            </a:lvl3pPr>
            <a:lvl4pPr lvl="3" algn="r" rtl="0">
              <a:lnSpc>
                <a:spcPct val="80000"/>
              </a:lnSpc>
              <a:spcBef>
                <a:spcPts val="0"/>
              </a:spcBef>
              <a:spcAft>
                <a:spcPts val="0"/>
              </a:spcAft>
              <a:buNone/>
              <a:defRPr sz="2667" b="1">
                <a:solidFill>
                  <a:schemeClr val="accent3"/>
                </a:solidFill>
                <a:latin typeface="Patrick Hand SC"/>
                <a:ea typeface="Patrick Hand SC"/>
                <a:cs typeface="Patrick Hand SC"/>
                <a:sym typeface="Patrick Hand SC"/>
              </a:defRPr>
            </a:lvl4pPr>
            <a:lvl5pPr lvl="4" algn="r" rtl="0">
              <a:lnSpc>
                <a:spcPct val="80000"/>
              </a:lnSpc>
              <a:spcBef>
                <a:spcPts val="0"/>
              </a:spcBef>
              <a:spcAft>
                <a:spcPts val="0"/>
              </a:spcAft>
              <a:buNone/>
              <a:defRPr sz="2667" b="1">
                <a:solidFill>
                  <a:schemeClr val="accent3"/>
                </a:solidFill>
                <a:latin typeface="Patrick Hand SC"/>
                <a:ea typeface="Patrick Hand SC"/>
                <a:cs typeface="Patrick Hand SC"/>
                <a:sym typeface="Patrick Hand SC"/>
              </a:defRPr>
            </a:lvl5pPr>
            <a:lvl6pPr lvl="5" algn="r" rtl="0">
              <a:lnSpc>
                <a:spcPct val="80000"/>
              </a:lnSpc>
              <a:spcBef>
                <a:spcPts val="0"/>
              </a:spcBef>
              <a:spcAft>
                <a:spcPts val="0"/>
              </a:spcAft>
              <a:buNone/>
              <a:defRPr sz="2667" b="1">
                <a:solidFill>
                  <a:schemeClr val="accent3"/>
                </a:solidFill>
                <a:latin typeface="Patrick Hand SC"/>
                <a:ea typeface="Patrick Hand SC"/>
                <a:cs typeface="Patrick Hand SC"/>
                <a:sym typeface="Patrick Hand SC"/>
              </a:defRPr>
            </a:lvl6pPr>
            <a:lvl7pPr lvl="6" algn="r" rtl="0">
              <a:lnSpc>
                <a:spcPct val="80000"/>
              </a:lnSpc>
              <a:spcBef>
                <a:spcPts val="0"/>
              </a:spcBef>
              <a:spcAft>
                <a:spcPts val="0"/>
              </a:spcAft>
              <a:buNone/>
              <a:defRPr sz="2667" b="1">
                <a:solidFill>
                  <a:schemeClr val="accent3"/>
                </a:solidFill>
                <a:latin typeface="Patrick Hand SC"/>
                <a:ea typeface="Patrick Hand SC"/>
                <a:cs typeface="Patrick Hand SC"/>
                <a:sym typeface="Patrick Hand SC"/>
              </a:defRPr>
            </a:lvl7pPr>
            <a:lvl8pPr lvl="7" algn="r" rtl="0">
              <a:lnSpc>
                <a:spcPct val="80000"/>
              </a:lnSpc>
              <a:spcBef>
                <a:spcPts val="0"/>
              </a:spcBef>
              <a:spcAft>
                <a:spcPts val="0"/>
              </a:spcAft>
              <a:buNone/>
              <a:defRPr sz="2667" b="1">
                <a:solidFill>
                  <a:schemeClr val="accent3"/>
                </a:solidFill>
                <a:latin typeface="Patrick Hand SC"/>
                <a:ea typeface="Patrick Hand SC"/>
                <a:cs typeface="Patrick Hand SC"/>
                <a:sym typeface="Patrick Hand SC"/>
              </a:defRPr>
            </a:lvl8pPr>
            <a:lvl9pPr lvl="8" algn="r" rtl="0">
              <a:lnSpc>
                <a:spcPct val="80000"/>
              </a:lnSpc>
              <a:spcBef>
                <a:spcPts val="0"/>
              </a:spcBef>
              <a:spcAft>
                <a:spcPts val="0"/>
              </a:spcAft>
              <a:buNone/>
              <a:defRPr sz="2667" b="1">
                <a:solidFill>
                  <a:schemeClr val="accent3"/>
                </a:solidFill>
                <a:latin typeface="Patrick Hand SC"/>
                <a:ea typeface="Patrick Hand SC"/>
                <a:cs typeface="Patrick Hand SC"/>
                <a:sym typeface="Patrick Hand SC"/>
              </a:defRPr>
            </a:lvl9pPr>
          </a:lstStyle>
          <a:p>
            <a:endParaRPr/>
          </a:p>
        </p:txBody>
      </p:sp>
      <p:sp>
        <p:nvSpPr>
          <p:cNvPr id="112" name="Google Shape;112;p22"/>
          <p:cNvSpPr txBox="1">
            <a:spLocks noGrp="1"/>
          </p:cNvSpPr>
          <p:nvPr>
            <p:ph type="subTitle" idx="8"/>
          </p:nvPr>
        </p:nvSpPr>
        <p:spPr>
          <a:xfrm>
            <a:off x="8710201" y="4846133"/>
            <a:ext cx="2309600" cy="763600"/>
          </a:xfrm>
          <a:prstGeom prst="rect">
            <a:avLst/>
          </a:prstGeom>
        </p:spPr>
        <p:txBody>
          <a:bodyPr spcFirstLastPara="1" wrap="square" lIns="0" tIns="91425" rIns="0" bIns="91425" anchor="t" anchorCtr="0">
            <a:noAutofit/>
          </a:bodyPr>
          <a:lstStyle>
            <a:lvl1pPr lvl="0" algn="r" rtl="0">
              <a:spcBef>
                <a:spcPts val="0"/>
              </a:spcBef>
              <a:spcAft>
                <a:spcPts val="0"/>
              </a:spcAft>
              <a:buNone/>
              <a:defRPr sz="1867"/>
            </a:lvl1pPr>
            <a:lvl2pPr lvl="1" algn="r" rtl="0">
              <a:spcBef>
                <a:spcPts val="2133"/>
              </a:spcBef>
              <a:spcAft>
                <a:spcPts val="0"/>
              </a:spcAft>
              <a:buNone/>
              <a:defRPr sz="1867"/>
            </a:lvl2pPr>
            <a:lvl3pPr lvl="2" algn="r" rtl="0">
              <a:spcBef>
                <a:spcPts val="2133"/>
              </a:spcBef>
              <a:spcAft>
                <a:spcPts val="0"/>
              </a:spcAft>
              <a:buNone/>
              <a:defRPr sz="1867"/>
            </a:lvl3pPr>
            <a:lvl4pPr lvl="3" algn="r" rtl="0">
              <a:spcBef>
                <a:spcPts val="2133"/>
              </a:spcBef>
              <a:spcAft>
                <a:spcPts val="0"/>
              </a:spcAft>
              <a:buNone/>
              <a:defRPr sz="1867"/>
            </a:lvl4pPr>
            <a:lvl5pPr lvl="4" algn="r" rtl="0">
              <a:spcBef>
                <a:spcPts val="2133"/>
              </a:spcBef>
              <a:spcAft>
                <a:spcPts val="0"/>
              </a:spcAft>
              <a:buNone/>
              <a:defRPr sz="1867"/>
            </a:lvl5pPr>
            <a:lvl6pPr lvl="5" algn="r" rtl="0">
              <a:spcBef>
                <a:spcPts val="2133"/>
              </a:spcBef>
              <a:spcAft>
                <a:spcPts val="0"/>
              </a:spcAft>
              <a:buNone/>
              <a:defRPr sz="1867"/>
            </a:lvl6pPr>
            <a:lvl7pPr lvl="6" algn="r" rtl="0">
              <a:spcBef>
                <a:spcPts val="2133"/>
              </a:spcBef>
              <a:spcAft>
                <a:spcPts val="0"/>
              </a:spcAft>
              <a:buNone/>
              <a:defRPr sz="1867"/>
            </a:lvl7pPr>
            <a:lvl8pPr lvl="7" algn="r" rtl="0">
              <a:spcBef>
                <a:spcPts val="2133"/>
              </a:spcBef>
              <a:spcAft>
                <a:spcPts val="0"/>
              </a:spcAft>
              <a:buNone/>
              <a:defRPr sz="1867"/>
            </a:lvl8pPr>
            <a:lvl9pPr lvl="8" algn="r" rtl="0">
              <a:spcBef>
                <a:spcPts val="2133"/>
              </a:spcBef>
              <a:spcAft>
                <a:spcPts val="2133"/>
              </a:spcAft>
              <a:buNone/>
              <a:defRPr sz="1867"/>
            </a:lvl9pPr>
          </a:lstStyle>
          <a:p>
            <a:endParaRPr/>
          </a:p>
        </p:txBody>
      </p:sp>
    </p:spTree>
    <p:extLst>
      <p:ext uri="{BB962C8B-B14F-4D97-AF65-F5344CB8AC3E}">
        <p14:creationId xmlns:p14="http://schemas.microsoft.com/office/powerpoint/2010/main" val="1074400572"/>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matchingName="Title only 1">
  <p:cSld name="Title only 1">
    <p:spTree>
      <p:nvGrpSpPr>
        <p:cNvPr id="1" name="Shape 113"/>
        <p:cNvGrpSpPr/>
        <p:nvPr/>
      </p:nvGrpSpPr>
      <p:grpSpPr>
        <a:xfrm>
          <a:off x="0" y="0"/>
          <a:ext cx="0" cy="0"/>
          <a:chOff x="0" y="0"/>
          <a:chExt cx="0" cy="0"/>
        </a:xfrm>
      </p:grpSpPr>
      <p:sp>
        <p:nvSpPr>
          <p:cNvPr id="114" name="Google Shape;114;p23"/>
          <p:cNvSpPr txBox="1">
            <a:spLocks noGrp="1"/>
          </p:cNvSpPr>
          <p:nvPr>
            <p:ph type="title"/>
          </p:nvPr>
        </p:nvSpPr>
        <p:spPr>
          <a:xfrm>
            <a:off x="2616200" y="643572"/>
            <a:ext cx="6959600" cy="763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115" name="Google Shape;115;p23"/>
          <p:cNvSpPr txBox="1">
            <a:spLocks noGrp="1"/>
          </p:cNvSpPr>
          <p:nvPr>
            <p:ph type="title" idx="2"/>
          </p:nvPr>
        </p:nvSpPr>
        <p:spPr>
          <a:xfrm>
            <a:off x="2616200" y="1846736"/>
            <a:ext cx="6959600" cy="5828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000"/>
              <a:buNone/>
              <a:defRPr sz="4000"/>
            </a:lvl1pPr>
            <a:lvl2pPr lvl="1" rtl="0">
              <a:spcBef>
                <a:spcPts val="0"/>
              </a:spcBef>
              <a:spcAft>
                <a:spcPts val="0"/>
              </a:spcAft>
              <a:buSzPts val="3000"/>
              <a:buNone/>
              <a:defRPr sz="4000"/>
            </a:lvl2pPr>
            <a:lvl3pPr lvl="2" rtl="0">
              <a:spcBef>
                <a:spcPts val="0"/>
              </a:spcBef>
              <a:spcAft>
                <a:spcPts val="0"/>
              </a:spcAft>
              <a:buSzPts val="3000"/>
              <a:buNone/>
              <a:defRPr sz="4000"/>
            </a:lvl3pPr>
            <a:lvl4pPr lvl="3" rtl="0">
              <a:spcBef>
                <a:spcPts val="0"/>
              </a:spcBef>
              <a:spcAft>
                <a:spcPts val="0"/>
              </a:spcAft>
              <a:buSzPts val="3000"/>
              <a:buNone/>
              <a:defRPr sz="4000"/>
            </a:lvl4pPr>
            <a:lvl5pPr lvl="4" rtl="0">
              <a:spcBef>
                <a:spcPts val="0"/>
              </a:spcBef>
              <a:spcAft>
                <a:spcPts val="0"/>
              </a:spcAft>
              <a:buSzPts val="3000"/>
              <a:buNone/>
              <a:defRPr sz="4000"/>
            </a:lvl5pPr>
            <a:lvl6pPr lvl="5" rtl="0">
              <a:spcBef>
                <a:spcPts val="0"/>
              </a:spcBef>
              <a:spcAft>
                <a:spcPts val="0"/>
              </a:spcAft>
              <a:buSzPts val="3000"/>
              <a:buNone/>
              <a:defRPr sz="4000"/>
            </a:lvl6pPr>
            <a:lvl7pPr lvl="6" rtl="0">
              <a:spcBef>
                <a:spcPts val="0"/>
              </a:spcBef>
              <a:spcAft>
                <a:spcPts val="0"/>
              </a:spcAft>
              <a:buSzPts val="3000"/>
              <a:buNone/>
              <a:defRPr sz="4000"/>
            </a:lvl7pPr>
            <a:lvl8pPr lvl="7" rtl="0">
              <a:spcBef>
                <a:spcPts val="0"/>
              </a:spcBef>
              <a:spcAft>
                <a:spcPts val="0"/>
              </a:spcAft>
              <a:buSzPts val="3000"/>
              <a:buNone/>
              <a:defRPr sz="4000"/>
            </a:lvl8pPr>
            <a:lvl9pPr lvl="8" rtl="0">
              <a:spcBef>
                <a:spcPts val="0"/>
              </a:spcBef>
              <a:spcAft>
                <a:spcPts val="0"/>
              </a:spcAft>
              <a:buSzPts val="3000"/>
              <a:buNone/>
              <a:defRPr sz="4000"/>
            </a:lvl9pPr>
          </a:lstStyle>
          <a:p>
            <a:endParaRPr/>
          </a:p>
        </p:txBody>
      </p:sp>
    </p:spTree>
    <p:extLst>
      <p:ext uri="{BB962C8B-B14F-4D97-AF65-F5344CB8AC3E}">
        <p14:creationId xmlns:p14="http://schemas.microsoft.com/office/powerpoint/2010/main" val="3032135711"/>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matchingName="Numbers and text">
  <p:cSld name="Numbers and text">
    <p:spTree>
      <p:nvGrpSpPr>
        <p:cNvPr id="1" name="Shape 116"/>
        <p:cNvGrpSpPr/>
        <p:nvPr/>
      </p:nvGrpSpPr>
      <p:grpSpPr>
        <a:xfrm>
          <a:off x="0" y="0"/>
          <a:ext cx="0" cy="0"/>
          <a:chOff x="0" y="0"/>
          <a:chExt cx="0" cy="0"/>
        </a:xfrm>
      </p:grpSpPr>
      <p:sp>
        <p:nvSpPr>
          <p:cNvPr id="117" name="Google Shape;117;p24"/>
          <p:cNvSpPr txBox="1">
            <a:spLocks noGrp="1"/>
          </p:cNvSpPr>
          <p:nvPr>
            <p:ph type="title" hasCustomPrompt="1"/>
          </p:nvPr>
        </p:nvSpPr>
        <p:spPr>
          <a:xfrm>
            <a:off x="3503400" y="1216151"/>
            <a:ext cx="5185200" cy="8820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5000"/>
              <a:buNone/>
              <a:defRPr sz="6000"/>
            </a:lvl1pPr>
            <a:lvl2pPr lvl="1" rtl="0">
              <a:spcBef>
                <a:spcPts val="0"/>
              </a:spcBef>
              <a:spcAft>
                <a:spcPts val="0"/>
              </a:spcAft>
              <a:buSzPts val="5000"/>
              <a:buNone/>
              <a:defRPr sz="6667"/>
            </a:lvl2pPr>
            <a:lvl3pPr lvl="2" rtl="0">
              <a:spcBef>
                <a:spcPts val="0"/>
              </a:spcBef>
              <a:spcAft>
                <a:spcPts val="0"/>
              </a:spcAft>
              <a:buSzPts val="5000"/>
              <a:buNone/>
              <a:defRPr sz="6667"/>
            </a:lvl3pPr>
            <a:lvl4pPr lvl="3" rtl="0">
              <a:spcBef>
                <a:spcPts val="0"/>
              </a:spcBef>
              <a:spcAft>
                <a:spcPts val="0"/>
              </a:spcAft>
              <a:buSzPts val="5000"/>
              <a:buNone/>
              <a:defRPr sz="6667"/>
            </a:lvl4pPr>
            <a:lvl5pPr lvl="4" rtl="0">
              <a:spcBef>
                <a:spcPts val="0"/>
              </a:spcBef>
              <a:spcAft>
                <a:spcPts val="0"/>
              </a:spcAft>
              <a:buSzPts val="5000"/>
              <a:buNone/>
              <a:defRPr sz="6667"/>
            </a:lvl5pPr>
            <a:lvl6pPr lvl="5" rtl="0">
              <a:spcBef>
                <a:spcPts val="0"/>
              </a:spcBef>
              <a:spcAft>
                <a:spcPts val="0"/>
              </a:spcAft>
              <a:buSzPts val="5000"/>
              <a:buNone/>
              <a:defRPr sz="6667"/>
            </a:lvl6pPr>
            <a:lvl7pPr lvl="6" rtl="0">
              <a:spcBef>
                <a:spcPts val="0"/>
              </a:spcBef>
              <a:spcAft>
                <a:spcPts val="0"/>
              </a:spcAft>
              <a:buSzPts val="5000"/>
              <a:buNone/>
              <a:defRPr sz="6667"/>
            </a:lvl7pPr>
            <a:lvl8pPr lvl="7" rtl="0">
              <a:spcBef>
                <a:spcPts val="0"/>
              </a:spcBef>
              <a:spcAft>
                <a:spcPts val="0"/>
              </a:spcAft>
              <a:buSzPts val="5000"/>
              <a:buNone/>
              <a:defRPr sz="6667"/>
            </a:lvl8pPr>
            <a:lvl9pPr lvl="8" rtl="0">
              <a:spcBef>
                <a:spcPts val="0"/>
              </a:spcBef>
              <a:spcAft>
                <a:spcPts val="0"/>
              </a:spcAft>
              <a:buSzPts val="5000"/>
              <a:buNone/>
              <a:defRPr sz="6667"/>
            </a:lvl9pPr>
          </a:lstStyle>
          <a:p>
            <a:r>
              <a:t>xx%</a:t>
            </a:r>
          </a:p>
        </p:txBody>
      </p:sp>
      <p:sp>
        <p:nvSpPr>
          <p:cNvPr id="118" name="Google Shape;118;p24"/>
          <p:cNvSpPr txBox="1">
            <a:spLocks noGrp="1"/>
          </p:cNvSpPr>
          <p:nvPr>
            <p:ph type="subTitle" idx="1"/>
          </p:nvPr>
        </p:nvSpPr>
        <p:spPr>
          <a:xfrm>
            <a:off x="3503400" y="2088951"/>
            <a:ext cx="5185200" cy="517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1400"/>
              <a:buNone/>
              <a:defRPr sz="1867"/>
            </a:lvl1pPr>
            <a:lvl2pPr lvl="1" rtl="0">
              <a:spcBef>
                <a:spcPts val="0"/>
              </a:spcBef>
              <a:spcAft>
                <a:spcPts val="0"/>
              </a:spcAft>
              <a:buSzPts val="1400"/>
              <a:buNone/>
              <a:defRPr/>
            </a:lvl2pPr>
            <a:lvl3pPr lvl="2" rtl="0">
              <a:spcBef>
                <a:spcPts val="2133"/>
              </a:spcBef>
              <a:spcAft>
                <a:spcPts val="0"/>
              </a:spcAft>
              <a:buSzPts val="1400"/>
              <a:buNone/>
              <a:defRPr/>
            </a:lvl3pPr>
            <a:lvl4pPr lvl="3" rtl="0">
              <a:spcBef>
                <a:spcPts val="2133"/>
              </a:spcBef>
              <a:spcAft>
                <a:spcPts val="0"/>
              </a:spcAft>
              <a:buSzPts val="1400"/>
              <a:buNone/>
              <a:defRPr/>
            </a:lvl4pPr>
            <a:lvl5pPr lvl="4" rtl="0">
              <a:spcBef>
                <a:spcPts val="2133"/>
              </a:spcBef>
              <a:spcAft>
                <a:spcPts val="0"/>
              </a:spcAft>
              <a:buSzPts val="1400"/>
              <a:buNone/>
              <a:defRPr/>
            </a:lvl5pPr>
            <a:lvl6pPr lvl="5" rtl="0">
              <a:spcBef>
                <a:spcPts val="2133"/>
              </a:spcBef>
              <a:spcAft>
                <a:spcPts val="0"/>
              </a:spcAft>
              <a:buSzPts val="1400"/>
              <a:buNone/>
              <a:defRPr/>
            </a:lvl6pPr>
            <a:lvl7pPr lvl="6" rtl="0">
              <a:spcBef>
                <a:spcPts val="2133"/>
              </a:spcBef>
              <a:spcAft>
                <a:spcPts val="0"/>
              </a:spcAft>
              <a:buSzPts val="1400"/>
              <a:buNone/>
              <a:defRPr/>
            </a:lvl7pPr>
            <a:lvl8pPr lvl="7" rtl="0">
              <a:spcBef>
                <a:spcPts val="2133"/>
              </a:spcBef>
              <a:spcAft>
                <a:spcPts val="0"/>
              </a:spcAft>
              <a:buSzPts val="1400"/>
              <a:buNone/>
              <a:defRPr/>
            </a:lvl8pPr>
            <a:lvl9pPr lvl="8" rtl="0">
              <a:spcBef>
                <a:spcPts val="2133"/>
              </a:spcBef>
              <a:spcAft>
                <a:spcPts val="2133"/>
              </a:spcAft>
              <a:buSzPts val="1400"/>
              <a:buNone/>
              <a:defRPr/>
            </a:lvl9pPr>
          </a:lstStyle>
          <a:p>
            <a:endParaRPr/>
          </a:p>
        </p:txBody>
      </p:sp>
      <p:sp>
        <p:nvSpPr>
          <p:cNvPr id="119" name="Google Shape;119;p24"/>
          <p:cNvSpPr txBox="1">
            <a:spLocks noGrp="1"/>
          </p:cNvSpPr>
          <p:nvPr>
            <p:ph type="title" idx="2" hasCustomPrompt="1"/>
          </p:nvPr>
        </p:nvSpPr>
        <p:spPr>
          <a:xfrm>
            <a:off x="3503400" y="2790951"/>
            <a:ext cx="5185200" cy="8820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5000"/>
              <a:buNone/>
              <a:defRPr sz="6000"/>
            </a:lvl1pPr>
            <a:lvl2pPr lvl="1" rtl="0">
              <a:spcBef>
                <a:spcPts val="0"/>
              </a:spcBef>
              <a:spcAft>
                <a:spcPts val="0"/>
              </a:spcAft>
              <a:buSzPts val="5000"/>
              <a:buNone/>
              <a:defRPr sz="6667"/>
            </a:lvl2pPr>
            <a:lvl3pPr lvl="2" rtl="0">
              <a:spcBef>
                <a:spcPts val="0"/>
              </a:spcBef>
              <a:spcAft>
                <a:spcPts val="0"/>
              </a:spcAft>
              <a:buSzPts val="5000"/>
              <a:buNone/>
              <a:defRPr sz="6667"/>
            </a:lvl3pPr>
            <a:lvl4pPr lvl="3" rtl="0">
              <a:spcBef>
                <a:spcPts val="0"/>
              </a:spcBef>
              <a:spcAft>
                <a:spcPts val="0"/>
              </a:spcAft>
              <a:buSzPts val="5000"/>
              <a:buNone/>
              <a:defRPr sz="6667"/>
            </a:lvl4pPr>
            <a:lvl5pPr lvl="4" rtl="0">
              <a:spcBef>
                <a:spcPts val="0"/>
              </a:spcBef>
              <a:spcAft>
                <a:spcPts val="0"/>
              </a:spcAft>
              <a:buSzPts val="5000"/>
              <a:buNone/>
              <a:defRPr sz="6667"/>
            </a:lvl5pPr>
            <a:lvl6pPr lvl="5" rtl="0">
              <a:spcBef>
                <a:spcPts val="0"/>
              </a:spcBef>
              <a:spcAft>
                <a:spcPts val="0"/>
              </a:spcAft>
              <a:buSzPts val="5000"/>
              <a:buNone/>
              <a:defRPr sz="6667"/>
            </a:lvl6pPr>
            <a:lvl7pPr lvl="6" rtl="0">
              <a:spcBef>
                <a:spcPts val="0"/>
              </a:spcBef>
              <a:spcAft>
                <a:spcPts val="0"/>
              </a:spcAft>
              <a:buSzPts val="5000"/>
              <a:buNone/>
              <a:defRPr sz="6667"/>
            </a:lvl7pPr>
            <a:lvl8pPr lvl="7" rtl="0">
              <a:spcBef>
                <a:spcPts val="0"/>
              </a:spcBef>
              <a:spcAft>
                <a:spcPts val="0"/>
              </a:spcAft>
              <a:buSzPts val="5000"/>
              <a:buNone/>
              <a:defRPr sz="6667"/>
            </a:lvl8pPr>
            <a:lvl9pPr lvl="8" rtl="0">
              <a:spcBef>
                <a:spcPts val="0"/>
              </a:spcBef>
              <a:spcAft>
                <a:spcPts val="0"/>
              </a:spcAft>
              <a:buSzPts val="5000"/>
              <a:buNone/>
              <a:defRPr sz="6667"/>
            </a:lvl9pPr>
          </a:lstStyle>
          <a:p>
            <a:r>
              <a:t>xx%</a:t>
            </a:r>
          </a:p>
        </p:txBody>
      </p:sp>
      <p:sp>
        <p:nvSpPr>
          <p:cNvPr id="120" name="Google Shape;120;p24"/>
          <p:cNvSpPr txBox="1">
            <a:spLocks noGrp="1"/>
          </p:cNvSpPr>
          <p:nvPr>
            <p:ph type="subTitle" idx="3"/>
          </p:nvPr>
        </p:nvSpPr>
        <p:spPr>
          <a:xfrm>
            <a:off x="3503400" y="3527884"/>
            <a:ext cx="5185200" cy="517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1400"/>
              <a:buNone/>
              <a:defRPr sz="1867"/>
            </a:lvl1pPr>
            <a:lvl2pPr lvl="1" rtl="0">
              <a:spcBef>
                <a:spcPts val="0"/>
              </a:spcBef>
              <a:spcAft>
                <a:spcPts val="0"/>
              </a:spcAft>
              <a:buSzPts val="1400"/>
              <a:buNone/>
              <a:defRPr/>
            </a:lvl2pPr>
            <a:lvl3pPr lvl="2" rtl="0">
              <a:spcBef>
                <a:spcPts val="2133"/>
              </a:spcBef>
              <a:spcAft>
                <a:spcPts val="0"/>
              </a:spcAft>
              <a:buSzPts val="1400"/>
              <a:buNone/>
              <a:defRPr/>
            </a:lvl3pPr>
            <a:lvl4pPr lvl="3" rtl="0">
              <a:spcBef>
                <a:spcPts val="2133"/>
              </a:spcBef>
              <a:spcAft>
                <a:spcPts val="0"/>
              </a:spcAft>
              <a:buSzPts val="1400"/>
              <a:buNone/>
              <a:defRPr/>
            </a:lvl4pPr>
            <a:lvl5pPr lvl="4" rtl="0">
              <a:spcBef>
                <a:spcPts val="2133"/>
              </a:spcBef>
              <a:spcAft>
                <a:spcPts val="0"/>
              </a:spcAft>
              <a:buSzPts val="1400"/>
              <a:buNone/>
              <a:defRPr/>
            </a:lvl5pPr>
            <a:lvl6pPr lvl="5" rtl="0">
              <a:spcBef>
                <a:spcPts val="2133"/>
              </a:spcBef>
              <a:spcAft>
                <a:spcPts val="0"/>
              </a:spcAft>
              <a:buSzPts val="1400"/>
              <a:buNone/>
              <a:defRPr/>
            </a:lvl6pPr>
            <a:lvl7pPr lvl="6" rtl="0">
              <a:spcBef>
                <a:spcPts val="2133"/>
              </a:spcBef>
              <a:spcAft>
                <a:spcPts val="0"/>
              </a:spcAft>
              <a:buSzPts val="1400"/>
              <a:buNone/>
              <a:defRPr/>
            </a:lvl7pPr>
            <a:lvl8pPr lvl="7" rtl="0">
              <a:spcBef>
                <a:spcPts val="2133"/>
              </a:spcBef>
              <a:spcAft>
                <a:spcPts val="0"/>
              </a:spcAft>
              <a:buSzPts val="1400"/>
              <a:buNone/>
              <a:defRPr/>
            </a:lvl8pPr>
            <a:lvl9pPr lvl="8" rtl="0">
              <a:spcBef>
                <a:spcPts val="2133"/>
              </a:spcBef>
              <a:spcAft>
                <a:spcPts val="2133"/>
              </a:spcAft>
              <a:buSzPts val="1400"/>
              <a:buNone/>
              <a:defRPr/>
            </a:lvl9pPr>
          </a:lstStyle>
          <a:p>
            <a:endParaRPr/>
          </a:p>
        </p:txBody>
      </p:sp>
      <p:sp>
        <p:nvSpPr>
          <p:cNvPr id="121" name="Google Shape;121;p24"/>
          <p:cNvSpPr txBox="1">
            <a:spLocks noGrp="1"/>
          </p:cNvSpPr>
          <p:nvPr>
            <p:ph type="title" idx="4" hasCustomPrompt="1"/>
          </p:nvPr>
        </p:nvSpPr>
        <p:spPr>
          <a:xfrm>
            <a:off x="3503400" y="4370617"/>
            <a:ext cx="5185200" cy="8820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5000"/>
              <a:buNone/>
              <a:defRPr sz="6000"/>
            </a:lvl1pPr>
            <a:lvl2pPr lvl="1" rtl="0">
              <a:spcBef>
                <a:spcPts val="0"/>
              </a:spcBef>
              <a:spcAft>
                <a:spcPts val="0"/>
              </a:spcAft>
              <a:buSzPts val="5000"/>
              <a:buNone/>
              <a:defRPr sz="6667"/>
            </a:lvl2pPr>
            <a:lvl3pPr lvl="2" rtl="0">
              <a:spcBef>
                <a:spcPts val="0"/>
              </a:spcBef>
              <a:spcAft>
                <a:spcPts val="0"/>
              </a:spcAft>
              <a:buSzPts val="5000"/>
              <a:buNone/>
              <a:defRPr sz="6667"/>
            </a:lvl3pPr>
            <a:lvl4pPr lvl="3" rtl="0">
              <a:spcBef>
                <a:spcPts val="0"/>
              </a:spcBef>
              <a:spcAft>
                <a:spcPts val="0"/>
              </a:spcAft>
              <a:buSzPts val="5000"/>
              <a:buNone/>
              <a:defRPr sz="6667"/>
            </a:lvl4pPr>
            <a:lvl5pPr lvl="4" rtl="0">
              <a:spcBef>
                <a:spcPts val="0"/>
              </a:spcBef>
              <a:spcAft>
                <a:spcPts val="0"/>
              </a:spcAft>
              <a:buSzPts val="5000"/>
              <a:buNone/>
              <a:defRPr sz="6667"/>
            </a:lvl5pPr>
            <a:lvl6pPr lvl="5" rtl="0">
              <a:spcBef>
                <a:spcPts val="0"/>
              </a:spcBef>
              <a:spcAft>
                <a:spcPts val="0"/>
              </a:spcAft>
              <a:buSzPts val="5000"/>
              <a:buNone/>
              <a:defRPr sz="6667"/>
            </a:lvl6pPr>
            <a:lvl7pPr lvl="6" rtl="0">
              <a:spcBef>
                <a:spcPts val="0"/>
              </a:spcBef>
              <a:spcAft>
                <a:spcPts val="0"/>
              </a:spcAft>
              <a:buSzPts val="5000"/>
              <a:buNone/>
              <a:defRPr sz="6667"/>
            </a:lvl7pPr>
            <a:lvl8pPr lvl="7" rtl="0">
              <a:spcBef>
                <a:spcPts val="0"/>
              </a:spcBef>
              <a:spcAft>
                <a:spcPts val="0"/>
              </a:spcAft>
              <a:buSzPts val="5000"/>
              <a:buNone/>
              <a:defRPr sz="6667"/>
            </a:lvl8pPr>
            <a:lvl9pPr lvl="8" rtl="0">
              <a:spcBef>
                <a:spcPts val="0"/>
              </a:spcBef>
              <a:spcAft>
                <a:spcPts val="0"/>
              </a:spcAft>
              <a:buSzPts val="5000"/>
              <a:buNone/>
              <a:defRPr sz="6667"/>
            </a:lvl9pPr>
          </a:lstStyle>
          <a:p>
            <a:r>
              <a:t>xx%</a:t>
            </a:r>
          </a:p>
        </p:txBody>
      </p:sp>
      <p:sp>
        <p:nvSpPr>
          <p:cNvPr id="122" name="Google Shape;122;p24"/>
          <p:cNvSpPr txBox="1">
            <a:spLocks noGrp="1"/>
          </p:cNvSpPr>
          <p:nvPr>
            <p:ph type="subTitle" idx="5"/>
          </p:nvPr>
        </p:nvSpPr>
        <p:spPr>
          <a:xfrm>
            <a:off x="3503400" y="5102783"/>
            <a:ext cx="5185200" cy="517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1400"/>
              <a:buNone/>
              <a:defRPr sz="1867"/>
            </a:lvl1pPr>
            <a:lvl2pPr lvl="1" rtl="0">
              <a:spcBef>
                <a:spcPts val="0"/>
              </a:spcBef>
              <a:spcAft>
                <a:spcPts val="0"/>
              </a:spcAft>
              <a:buSzPts val="1400"/>
              <a:buNone/>
              <a:defRPr/>
            </a:lvl2pPr>
            <a:lvl3pPr lvl="2" rtl="0">
              <a:spcBef>
                <a:spcPts val="2133"/>
              </a:spcBef>
              <a:spcAft>
                <a:spcPts val="0"/>
              </a:spcAft>
              <a:buSzPts val="1400"/>
              <a:buNone/>
              <a:defRPr/>
            </a:lvl3pPr>
            <a:lvl4pPr lvl="3" rtl="0">
              <a:spcBef>
                <a:spcPts val="2133"/>
              </a:spcBef>
              <a:spcAft>
                <a:spcPts val="0"/>
              </a:spcAft>
              <a:buSzPts val="1400"/>
              <a:buNone/>
              <a:defRPr/>
            </a:lvl4pPr>
            <a:lvl5pPr lvl="4" rtl="0">
              <a:spcBef>
                <a:spcPts val="2133"/>
              </a:spcBef>
              <a:spcAft>
                <a:spcPts val="0"/>
              </a:spcAft>
              <a:buSzPts val="1400"/>
              <a:buNone/>
              <a:defRPr/>
            </a:lvl5pPr>
            <a:lvl6pPr lvl="5" rtl="0">
              <a:spcBef>
                <a:spcPts val="2133"/>
              </a:spcBef>
              <a:spcAft>
                <a:spcPts val="0"/>
              </a:spcAft>
              <a:buSzPts val="1400"/>
              <a:buNone/>
              <a:defRPr/>
            </a:lvl6pPr>
            <a:lvl7pPr lvl="6" rtl="0">
              <a:spcBef>
                <a:spcPts val="2133"/>
              </a:spcBef>
              <a:spcAft>
                <a:spcPts val="0"/>
              </a:spcAft>
              <a:buSzPts val="1400"/>
              <a:buNone/>
              <a:defRPr/>
            </a:lvl7pPr>
            <a:lvl8pPr lvl="7" rtl="0">
              <a:spcBef>
                <a:spcPts val="2133"/>
              </a:spcBef>
              <a:spcAft>
                <a:spcPts val="0"/>
              </a:spcAft>
              <a:buSzPts val="1400"/>
              <a:buNone/>
              <a:defRPr/>
            </a:lvl8pPr>
            <a:lvl9pPr lvl="8" rtl="0">
              <a:spcBef>
                <a:spcPts val="2133"/>
              </a:spcBef>
              <a:spcAft>
                <a:spcPts val="2133"/>
              </a:spcAft>
              <a:buSzPts val="1400"/>
              <a:buNone/>
              <a:defRPr/>
            </a:lvl9pPr>
          </a:lstStyle>
          <a:p>
            <a:endParaRPr/>
          </a:p>
        </p:txBody>
      </p:sp>
    </p:spTree>
    <p:extLst>
      <p:ext uri="{BB962C8B-B14F-4D97-AF65-F5344CB8AC3E}">
        <p14:creationId xmlns:p14="http://schemas.microsoft.com/office/powerpoint/2010/main" val="474017786"/>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matchingName="Title and text 6">
  <p:cSld name="Title and text 6">
    <p:spTree>
      <p:nvGrpSpPr>
        <p:cNvPr id="1" name="Shape 123"/>
        <p:cNvGrpSpPr/>
        <p:nvPr/>
      </p:nvGrpSpPr>
      <p:grpSpPr>
        <a:xfrm>
          <a:off x="0" y="0"/>
          <a:ext cx="0" cy="0"/>
          <a:chOff x="0" y="0"/>
          <a:chExt cx="0" cy="0"/>
        </a:xfrm>
      </p:grpSpPr>
      <p:sp>
        <p:nvSpPr>
          <p:cNvPr id="124" name="Google Shape;124;p25"/>
          <p:cNvSpPr txBox="1">
            <a:spLocks noGrp="1"/>
          </p:cNvSpPr>
          <p:nvPr>
            <p:ph type="title"/>
          </p:nvPr>
        </p:nvSpPr>
        <p:spPr>
          <a:xfrm>
            <a:off x="1328300" y="1939733"/>
            <a:ext cx="2919200" cy="1514800"/>
          </a:xfrm>
          <a:prstGeom prst="rect">
            <a:avLst/>
          </a:prstGeom>
        </p:spPr>
        <p:txBody>
          <a:bodyPr spcFirstLastPara="1" wrap="square" lIns="91425" tIns="91425" rIns="91425" bIns="91425" anchor="ctr" anchorCtr="0">
            <a:noAutofit/>
          </a:bodyPr>
          <a:lstStyle>
            <a:lvl1pPr lvl="0" rtl="0">
              <a:lnSpc>
                <a:spcPct val="80000"/>
              </a:lnSpc>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125" name="Google Shape;125;p25"/>
          <p:cNvSpPr txBox="1">
            <a:spLocks noGrp="1"/>
          </p:cNvSpPr>
          <p:nvPr>
            <p:ph type="subTitle" idx="1"/>
          </p:nvPr>
        </p:nvSpPr>
        <p:spPr>
          <a:xfrm>
            <a:off x="1328300" y="3537067"/>
            <a:ext cx="3317600" cy="1381200"/>
          </a:xfrm>
          <a:prstGeom prst="rect">
            <a:avLst/>
          </a:prstGeom>
        </p:spPr>
        <p:txBody>
          <a:bodyPr spcFirstLastPara="1" wrap="square" lIns="90000" tIns="91425" rIns="0" bIns="91425" anchor="t" anchorCtr="0">
            <a:noAutofit/>
          </a:bodyPr>
          <a:lstStyle>
            <a:lvl1pPr lvl="0" rtl="0">
              <a:spcBef>
                <a:spcPts val="0"/>
              </a:spcBef>
              <a:spcAft>
                <a:spcPts val="0"/>
              </a:spcAft>
              <a:buNone/>
              <a:defRPr sz="1867"/>
            </a:lvl1pPr>
            <a:lvl2pPr lvl="1" rtl="0">
              <a:spcBef>
                <a:spcPts val="2133"/>
              </a:spcBef>
              <a:spcAft>
                <a:spcPts val="0"/>
              </a:spcAft>
              <a:buNone/>
              <a:defRPr sz="1867"/>
            </a:lvl2pPr>
            <a:lvl3pPr lvl="2" rtl="0">
              <a:spcBef>
                <a:spcPts val="2133"/>
              </a:spcBef>
              <a:spcAft>
                <a:spcPts val="0"/>
              </a:spcAft>
              <a:buNone/>
              <a:defRPr sz="1867"/>
            </a:lvl3pPr>
            <a:lvl4pPr lvl="3" rtl="0">
              <a:spcBef>
                <a:spcPts val="2133"/>
              </a:spcBef>
              <a:spcAft>
                <a:spcPts val="0"/>
              </a:spcAft>
              <a:buNone/>
              <a:defRPr sz="1867"/>
            </a:lvl4pPr>
            <a:lvl5pPr lvl="4" rtl="0">
              <a:spcBef>
                <a:spcPts val="2133"/>
              </a:spcBef>
              <a:spcAft>
                <a:spcPts val="0"/>
              </a:spcAft>
              <a:buNone/>
              <a:defRPr sz="1867"/>
            </a:lvl5pPr>
            <a:lvl6pPr lvl="5" rtl="0">
              <a:spcBef>
                <a:spcPts val="2133"/>
              </a:spcBef>
              <a:spcAft>
                <a:spcPts val="0"/>
              </a:spcAft>
              <a:buNone/>
              <a:defRPr sz="1867"/>
            </a:lvl6pPr>
            <a:lvl7pPr lvl="6" rtl="0">
              <a:spcBef>
                <a:spcPts val="2133"/>
              </a:spcBef>
              <a:spcAft>
                <a:spcPts val="0"/>
              </a:spcAft>
              <a:buNone/>
              <a:defRPr sz="1867"/>
            </a:lvl7pPr>
            <a:lvl8pPr lvl="7" rtl="0">
              <a:spcBef>
                <a:spcPts val="2133"/>
              </a:spcBef>
              <a:spcAft>
                <a:spcPts val="0"/>
              </a:spcAft>
              <a:buNone/>
              <a:defRPr sz="1867"/>
            </a:lvl8pPr>
            <a:lvl9pPr lvl="8" rtl="0">
              <a:spcBef>
                <a:spcPts val="2133"/>
              </a:spcBef>
              <a:spcAft>
                <a:spcPts val="2133"/>
              </a:spcAft>
              <a:buNone/>
              <a:defRPr sz="1867"/>
            </a:lvl9pPr>
          </a:lstStyle>
          <a:p>
            <a:endParaRPr/>
          </a:p>
        </p:txBody>
      </p:sp>
    </p:spTree>
    <p:extLst>
      <p:ext uri="{BB962C8B-B14F-4D97-AF65-F5344CB8AC3E}">
        <p14:creationId xmlns:p14="http://schemas.microsoft.com/office/powerpoint/2010/main" val="1647514445"/>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matchingName="Title and text 7">
  <p:cSld name="Title and text 7">
    <p:spTree>
      <p:nvGrpSpPr>
        <p:cNvPr id="1" name="Shape 126"/>
        <p:cNvGrpSpPr/>
        <p:nvPr/>
      </p:nvGrpSpPr>
      <p:grpSpPr>
        <a:xfrm>
          <a:off x="0" y="0"/>
          <a:ext cx="0" cy="0"/>
          <a:chOff x="0" y="0"/>
          <a:chExt cx="0" cy="0"/>
        </a:xfrm>
      </p:grpSpPr>
      <p:sp>
        <p:nvSpPr>
          <p:cNvPr id="127" name="Google Shape;127;p26"/>
          <p:cNvSpPr txBox="1">
            <a:spLocks noGrp="1"/>
          </p:cNvSpPr>
          <p:nvPr>
            <p:ph type="title"/>
          </p:nvPr>
        </p:nvSpPr>
        <p:spPr>
          <a:xfrm flipH="1">
            <a:off x="7944500" y="1939733"/>
            <a:ext cx="2919200" cy="1514800"/>
          </a:xfrm>
          <a:prstGeom prst="rect">
            <a:avLst/>
          </a:prstGeom>
        </p:spPr>
        <p:txBody>
          <a:bodyPr spcFirstLastPara="1" wrap="square" lIns="91425" tIns="91425" rIns="90000" bIns="91425" anchor="ctr" anchorCtr="0">
            <a:noAutofit/>
          </a:bodyPr>
          <a:lstStyle>
            <a:lvl1pPr lvl="0" algn="r" rtl="0">
              <a:lnSpc>
                <a:spcPct val="80000"/>
              </a:lnSpc>
              <a:spcBef>
                <a:spcPts val="0"/>
              </a:spcBef>
              <a:spcAft>
                <a:spcPts val="0"/>
              </a:spcAft>
              <a:buSzPts val="3500"/>
              <a:buNone/>
              <a:defRPr/>
            </a:lvl1pPr>
            <a:lvl2pPr lvl="1" algn="r" rtl="0">
              <a:spcBef>
                <a:spcPts val="0"/>
              </a:spcBef>
              <a:spcAft>
                <a:spcPts val="0"/>
              </a:spcAft>
              <a:buSzPts val="3500"/>
              <a:buNone/>
              <a:defRPr/>
            </a:lvl2pPr>
            <a:lvl3pPr lvl="2" algn="r" rtl="0">
              <a:spcBef>
                <a:spcPts val="0"/>
              </a:spcBef>
              <a:spcAft>
                <a:spcPts val="0"/>
              </a:spcAft>
              <a:buSzPts val="3500"/>
              <a:buNone/>
              <a:defRPr/>
            </a:lvl3pPr>
            <a:lvl4pPr lvl="3" algn="r" rtl="0">
              <a:spcBef>
                <a:spcPts val="0"/>
              </a:spcBef>
              <a:spcAft>
                <a:spcPts val="0"/>
              </a:spcAft>
              <a:buSzPts val="3500"/>
              <a:buNone/>
              <a:defRPr/>
            </a:lvl4pPr>
            <a:lvl5pPr lvl="4" algn="r" rtl="0">
              <a:spcBef>
                <a:spcPts val="0"/>
              </a:spcBef>
              <a:spcAft>
                <a:spcPts val="0"/>
              </a:spcAft>
              <a:buSzPts val="3500"/>
              <a:buNone/>
              <a:defRPr/>
            </a:lvl5pPr>
            <a:lvl6pPr lvl="5" algn="r" rtl="0">
              <a:spcBef>
                <a:spcPts val="0"/>
              </a:spcBef>
              <a:spcAft>
                <a:spcPts val="0"/>
              </a:spcAft>
              <a:buSzPts val="3500"/>
              <a:buNone/>
              <a:defRPr/>
            </a:lvl6pPr>
            <a:lvl7pPr lvl="6" algn="r" rtl="0">
              <a:spcBef>
                <a:spcPts val="0"/>
              </a:spcBef>
              <a:spcAft>
                <a:spcPts val="0"/>
              </a:spcAft>
              <a:buSzPts val="3500"/>
              <a:buNone/>
              <a:defRPr/>
            </a:lvl7pPr>
            <a:lvl8pPr lvl="7" algn="r" rtl="0">
              <a:spcBef>
                <a:spcPts val="0"/>
              </a:spcBef>
              <a:spcAft>
                <a:spcPts val="0"/>
              </a:spcAft>
              <a:buSzPts val="3500"/>
              <a:buNone/>
              <a:defRPr/>
            </a:lvl8pPr>
            <a:lvl9pPr lvl="8" algn="r" rtl="0">
              <a:spcBef>
                <a:spcPts val="0"/>
              </a:spcBef>
              <a:spcAft>
                <a:spcPts val="0"/>
              </a:spcAft>
              <a:buSzPts val="3500"/>
              <a:buNone/>
              <a:defRPr/>
            </a:lvl9pPr>
          </a:lstStyle>
          <a:p>
            <a:endParaRPr/>
          </a:p>
        </p:txBody>
      </p:sp>
      <p:sp>
        <p:nvSpPr>
          <p:cNvPr id="128" name="Google Shape;128;p26"/>
          <p:cNvSpPr txBox="1">
            <a:spLocks noGrp="1"/>
          </p:cNvSpPr>
          <p:nvPr>
            <p:ph type="subTitle" idx="1"/>
          </p:nvPr>
        </p:nvSpPr>
        <p:spPr>
          <a:xfrm flipH="1">
            <a:off x="7546100" y="3537067"/>
            <a:ext cx="3317600" cy="1381200"/>
          </a:xfrm>
          <a:prstGeom prst="rect">
            <a:avLst/>
          </a:prstGeom>
        </p:spPr>
        <p:txBody>
          <a:bodyPr spcFirstLastPara="1" wrap="square" lIns="90000" tIns="91425" rIns="90000" bIns="91425" anchor="t" anchorCtr="0">
            <a:noAutofit/>
          </a:bodyPr>
          <a:lstStyle>
            <a:lvl1pPr lvl="0" algn="r" rtl="0">
              <a:spcBef>
                <a:spcPts val="0"/>
              </a:spcBef>
              <a:spcAft>
                <a:spcPts val="0"/>
              </a:spcAft>
              <a:buNone/>
              <a:defRPr sz="1867"/>
            </a:lvl1pPr>
            <a:lvl2pPr lvl="1" algn="r" rtl="0">
              <a:spcBef>
                <a:spcPts val="2133"/>
              </a:spcBef>
              <a:spcAft>
                <a:spcPts val="0"/>
              </a:spcAft>
              <a:buNone/>
              <a:defRPr sz="1867"/>
            </a:lvl2pPr>
            <a:lvl3pPr lvl="2" algn="r" rtl="0">
              <a:spcBef>
                <a:spcPts val="2133"/>
              </a:spcBef>
              <a:spcAft>
                <a:spcPts val="0"/>
              </a:spcAft>
              <a:buNone/>
              <a:defRPr sz="1867"/>
            </a:lvl3pPr>
            <a:lvl4pPr lvl="3" algn="r" rtl="0">
              <a:spcBef>
                <a:spcPts val="2133"/>
              </a:spcBef>
              <a:spcAft>
                <a:spcPts val="0"/>
              </a:spcAft>
              <a:buNone/>
              <a:defRPr sz="1867"/>
            </a:lvl4pPr>
            <a:lvl5pPr lvl="4" algn="r" rtl="0">
              <a:spcBef>
                <a:spcPts val="2133"/>
              </a:spcBef>
              <a:spcAft>
                <a:spcPts val="0"/>
              </a:spcAft>
              <a:buNone/>
              <a:defRPr sz="1867"/>
            </a:lvl5pPr>
            <a:lvl6pPr lvl="5" algn="r" rtl="0">
              <a:spcBef>
                <a:spcPts val="2133"/>
              </a:spcBef>
              <a:spcAft>
                <a:spcPts val="0"/>
              </a:spcAft>
              <a:buNone/>
              <a:defRPr sz="1867"/>
            </a:lvl6pPr>
            <a:lvl7pPr lvl="6" algn="r" rtl="0">
              <a:spcBef>
                <a:spcPts val="2133"/>
              </a:spcBef>
              <a:spcAft>
                <a:spcPts val="0"/>
              </a:spcAft>
              <a:buNone/>
              <a:defRPr sz="1867"/>
            </a:lvl7pPr>
            <a:lvl8pPr lvl="7" algn="r" rtl="0">
              <a:spcBef>
                <a:spcPts val="2133"/>
              </a:spcBef>
              <a:spcAft>
                <a:spcPts val="0"/>
              </a:spcAft>
              <a:buNone/>
              <a:defRPr sz="1867"/>
            </a:lvl8pPr>
            <a:lvl9pPr lvl="8" algn="r" rtl="0">
              <a:spcBef>
                <a:spcPts val="2133"/>
              </a:spcBef>
              <a:spcAft>
                <a:spcPts val="2133"/>
              </a:spcAft>
              <a:buNone/>
              <a:defRPr sz="1867"/>
            </a:lvl9pPr>
          </a:lstStyle>
          <a:p>
            <a:endParaRPr/>
          </a:p>
        </p:txBody>
      </p:sp>
    </p:spTree>
    <p:extLst>
      <p:ext uri="{BB962C8B-B14F-4D97-AF65-F5344CB8AC3E}">
        <p14:creationId xmlns:p14="http://schemas.microsoft.com/office/powerpoint/2010/main" val="1190225818"/>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matchingName="Thanks">
  <p:cSld name="Thanks">
    <p:spTree>
      <p:nvGrpSpPr>
        <p:cNvPr id="1" name="Shape 129"/>
        <p:cNvGrpSpPr/>
        <p:nvPr/>
      </p:nvGrpSpPr>
      <p:grpSpPr>
        <a:xfrm>
          <a:off x="0" y="0"/>
          <a:ext cx="0" cy="0"/>
          <a:chOff x="0" y="0"/>
          <a:chExt cx="0" cy="0"/>
        </a:xfrm>
      </p:grpSpPr>
      <p:sp>
        <p:nvSpPr>
          <p:cNvPr id="130" name="Google Shape;130;p27"/>
          <p:cNvSpPr txBox="1">
            <a:spLocks noGrp="1"/>
          </p:cNvSpPr>
          <p:nvPr>
            <p:ph type="subTitle" idx="1"/>
          </p:nvPr>
        </p:nvSpPr>
        <p:spPr>
          <a:xfrm>
            <a:off x="4171400" y="2783173"/>
            <a:ext cx="3849200" cy="1370000"/>
          </a:xfrm>
          <a:prstGeom prst="rect">
            <a:avLst/>
          </a:prstGeom>
          <a:noFill/>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867"/>
            </a:lvl1pPr>
            <a:lvl2pPr lvl="1" rtl="0">
              <a:spcBef>
                <a:spcPts val="0"/>
              </a:spcBef>
              <a:spcAft>
                <a:spcPts val="0"/>
              </a:spcAft>
              <a:buSzPts val="1400"/>
              <a:buNone/>
              <a:defRPr/>
            </a:lvl2pPr>
            <a:lvl3pPr lvl="2" rtl="0">
              <a:spcBef>
                <a:spcPts val="2133"/>
              </a:spcBef>
              <a:spcAft>
                <a:spcPts val="0"/>
              </a:spcAft>
              <a:buSzPts val="1400"/>
              <a:buNone/>
              <a:defRPr/>
            </a:lvl3pPr>
            <a:lvl4pPr lvl="3" rtl="0">
              <a:spcBef>
                <a:spcPts val="2133"/>
              </a:spcBef>
              <a:spcAft>
                <a:spcPts val="0"/>
              </a:spcAft>
              <a:buSzPts val="1400"/>
              <a:buNone/>
              <a:defRPr/>
            </a:lvl4pPr>
            <a:lvl5pPr lvl="4" rtl="0">
              <a:spcBef>
                <a:spcPts val="2133"/>
              </a:spcBef>
              <a:spcAft>
                <a:spcPts val="0"/>
              </a:spcAft>
              <a:buSzPts val="1400"/>
              <a:buNone/>
              <a:defRPr/>
            </a:lvl5pPr>
            <a:lvl6pPr lvl="5" rtl="0">
              <a:spcBef>
                <a:spcPts val="2133"/>
              </a:spcBef>
              <a:spcAft>
                <a:spcPts val="0"/>
              </a:spcAft>
              <a:buSzPts val="1400"/>
              <a:buNone/>
              <a:defRPr/>
            </a:lvl6pPr>
            <a:lvl7pPr lvl="6" rtl="0">
              <a:spcBef>
                <a:spcPts val="2133"/>
              </a:spcBef>
              <a:spcAft>
                <a:spcPts val="0"/>
              </a:spcAft>
              <a:buSzPts val="1400"/>
              <a:buNone/>
              <a:defRPr/>
            </a:lvl7pPr>
            <a:lvl8pPr lvl="7" rtl="0">
              <a:spcBef>
                <a:spcPts val="2133"/>
              </a:spcBef>
              <a:spcAft>
                <a:spcPts val="0"/>
              </a:spcAft>
              <a:buSzPts val="1400"/>
              <a:buNone/>
              <a:defRPr/>
            </a:lvl8pPr>
            <a:lvl9pPr lvl="8" rtl="0">
              <a:spcBef>
                <a:spcPts val="2133"/>
              </a:spcBef>
              <a:spcAft>
                <a:spcPts val="2133"/>
              </a:spcAft>
              <a:buSzPts val="1400"/>
              <a:buNone/>
              <a:defRPr/>
            </a:lvl9pPr>
          </a:lstStyle>
          <a:p>
            <a:endParaRPr/>
          </a:p>
        </p:txBody>
      </p:sp>
      <p:sp>
        <p:nvSpPr>
          <p:cNvPr id="131" name="Google Shape;131;p27"/>
          <p:cNvSpPr txBox="1">
            <a:spLocks noGrp="1"/>
          </p:cNvSpPr>
          <p:nvPr>
            <p:ph type="title"/>
          </p:nvPr>
        </p:nvSpPr>
        <p:spPr>
          <a:xfrm>
            <a:off x="4000200" y="673500"/>
            <a:ext cx="4191600" cy="17600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7500"/>
              <a:buNone/>
              <a:defRPr sz="10000"/>
            </a:lvl1pPr>
            <a:lvl2pPr lvl="1" algn="ctr" rtl="0">
              <a:spcBef>
                <a:spcPts val="0"/>
              </a:spcBef>
              <a:spcAft>
                <a:spcPts val="0"/>
              </a:spcAft>
              <a:buSzPts val="7500"/>
              <a:buNone/>
              <a:defRPr sz="10000">
                <a:latin typeface="Roboto Condensed"/>
                <a:ea typeface="Roboto Condensed"/>
                <a:cs typeface="Roboto Condensed"/>
                <a:sym typeface="Roboto Condensed"/>
              </a:defRPr>
            </a:lvl2pPr>
            <a:lvl3pPr lvl="2" algn="ctr" rtl="0">
              <a:spcBef>
                <a:spcPts val="0"/>
              </a:spcBef>
              <a:spcAft>
                <a:spcPts val="0"/>
              </a:spcAft>
              <a:buSzPts val="7500"/>
              <a:buNone/>
              <a:defRPr sz="10000">
                <a:latin typeface="Roboto Condensed"/>
                <a:ea typeface="Roboto Condensed"/>
                <a:cs typeface="Roboto Condensed"/>
                <a:sym typeface="Roboto Condensed"/>
              </a:defRPr>
            </a:lvl3pPr>
            <a:lvl4pPr lvl="3" algn="ctr" rtl="0">
              <a:spcBef>
                <a:spcPts val="0"/>
              </a:spcBef>
              <a:spcAft>
                <a:spcPts val="0"/>
              </a:spcAft>
              <a:buSzPts val="7500"/>
              <a:buNone/>
              <a:defRPr sz="10000">
                <a:latin typeface="Roboto Condensed"/>
                <a:ea typeface="Roboto Condensed"/>
                <a:cs typeface="Roboto Condensed"/>
                <a:sym typeface="Roboto Condensed"/>
              </a:defRPr>
            </a:lvl4pPr>
            <a:lvl5pPr lvl="4" algn="ctr" rtl="0">
              <a:spcBef>
                <a:spcPts val="0"/>
              </a:spcBef>
              <a:spcAft>
                <a:spcPts val="0"/>
              </a:spcAft>
              <a:buSzPts val="7500"/>
              <a:buNone/>
              <a:defRPr sz="10000">
                <a:latin typeface="Roboto Condensed"/>
                <a:ea typeface="Roboto Condensed"/>
                <a:cs typeface="Roboto Condensed"/>
                <a:sym typeface="Roboto Condensed"/>
              </a:defRPr>
            </a:lvl5pPr>
            <a:lvl6pPr lvl="5" algn="ctr" rtl="0">
              <a:spcBef>
                <a:spcPts val="0"/>
              </a:spcBef>
              <a:spcAft>
                <a:spcPts val="0"/>
              </a:spcAft>
              <a:buSzPts val="7500"/>
              <a:buNone/>
              <a:defRPr sz="10000">
                <a:latin typeface="Roboto Condensed"/>
                <a:ea typeface="Roboto Condensed"/>
                <a:cs typeface="Roboto Condensed"/>
                <a:sym typeface="Roboto Condensed"/>
              </a:defRPr>
            </a:lvl6pPr>
            <a:lvl7pPr lvl="6" algn="ctr" rtl="0">
              <a:spcBef>
                <a:spcPts val="0"/>
              </a:spcBef>
              <a:spcAft>
                <a:spcPts val="0"/>
              </a:spcAft>
              <a:buSzPts val="7500"/>
              <a:buNone/>
              <a:defRPr sz="10000">
                <a:latin typeface="Roboto Condensed"/>
                <a:ea typeface="Roboto Condensed"/>
                <a:cs typeface="Roboto Condensed"/>
                <a:sym typeface="Roboto Condensed"/>
              </a:defRPr>
            </a:lvl7pPr>
            <a:lvl8pPr lvl="7" algn="ctr" rtl="0">
              <a:spcBef>
                <a:spcPts val="0"/>
              </a:spcBef>
              <a:spcAft>
                <a:spcPts val="0"/>
              </a:spcAft>
              <a:buSzPts val="7500"/>
              <a:buNone/>
              <a:defRPr sz="10000">
                <a:latin typeface="Roboto Condensed"/>
                <a:ea typeface="Roboto Condensed"/>
                <a:cs typeface="Roboto Condensed"/>
                <a:sym typeface="Roboto Condensed"/>
              </a:defRPr>
            </a:lvl8pPr>
            <a:lvl9pPr lvl="8" algn="ctr" rtl="0">
              <a:spcBef>
                <a:spcPts val="0"/>
              </a:spcBef>
              <a:spcAft>
                <a:spcPts val="0"/>
              </a:spcAft>
              <a:buSzPts val="7500"/>
              <a:buNone/>
              <a:defRPr sz="10000">
                <a:latin typeface="Roboto Condensed"/>
                <a:ea typeface="Roboto Condensed"/>
                <a:cs typeface="Roboto Condensed"/>
                <a:sym typeface="Roboto Condensed"/>
              </a:defRPr>
            </a:lvl9pPr>
          </a:lstStyle>
          <a:p>
            <a:endParaRPr/>
          </a:p>
        </p:txBody>
      </p:sp>
      <p:sp>
        <p:nvSpPr>
          <p:cNvPr id="132" name="Google Shape;132;p27"/>
          <p:cNvSpPr txBox="1">
            <a:spLocks noGrp="1"/>
          </p:cNvSpPr>
          <p:nvPr>
            <p:ph type="subTitle" idx="2"/>
          </p:nvPr>
        </p:nvSpPr>
        <p:spPr>
          <a:xfrm>
            <a:off x="4096000" y="5301984"/>
            <a:ext cx="4000000" cy="482800"/>
          </a:xfrm>
          <a:prstGeom prst="rect">
            <a:avLst/>
          </a:prstGeom>
          <a:noFill/>
        </p:spPr>
        <p:txBody>
          <a:bodyPr spcFirstLastPara="1" wrap="square" lIns="91425" tIns="91425" rIns="91425" bIns="91425" anchor="t" anchorCtr="0">
            <a:noAutofit/>
          </a:bodyPr>
          <a:lstStyle>
            <a:lvl1pPr lvl="0" algn="ctr" rtl="0">
              <a:spcBef>
                <a:spcPts val="0"/>
              </a:spcBef>
              <a:spcAft>
                <a:spcPts val="0"/>
              </a:spcAft>
              <a:buSzPts val="1400"/>
              <a:buNone/>
              <a:defRPr sz="1600"/>
            </a:lvl1pPr>
            <a:lvl2pPr lvl="1" rtl="0">
              <a:spcBef>
                <a:spcPts val="2133"/>
              </a:spcBef>
              <a:spcAft>
                <a:spcPts val="0"/>
              </a:spcAft>
              <a:buSzPts val="1400"/>
              <a:buNone/>
              <a:defRPr/>
            </a:lvl2pPr>
            <a:lvl3pPr lvl="2" rtl="0">
              <a:spcBef>
                <a:spcPts val="2133"/>
              </a:spcBef>
              <a:spcAft>
                <a:spcPts val="0"/>
              </a:spcAft>
              <a:buSzPts val="1400"/>
              <a:buNone/>
              <a:defRPr/>
            </a:lvl3pPr>
            <a:lvl4pPr lvl="3" rtl="0">
              <a:spcBef>
                <a:spcPts val="2133"/>
              </a:spcBef>
              <a:spcAft>
                <a:spcPts val="0"/>
              </a:spcAft>
              <a:buSzPts val="1400"/>
              <a:buNone/>
              <a:defRPr/>
            </a:lvl4pPr>
            <a:lvl5pPr lvl="4" rtl="0">
              <a:spcBef>
                <a:spcPts val="2133"/>
              </a:spcBef>
              <a:spcAft>
                <a:spcPts val="0"/>
              </a:spcAft>
              <a:buSzPts val="1400"/>
              <a:buNone/>
              <a:defRPr/>
            </a:lvl5pPr>
            <a:lvl6pPr lvl="5" rtl="0">
              <a:spcBef>
                <a:spcPts val="2133"/>
              </a:spcBef>
              <a:spcAft>
                <a:spcPts val="0"/>
              </a:spcAft>
              <a:buSzPts val="1400"/>
              <a:buNone/>
              <a:defRPr/>
            </a:lvl6pPr>
            <a:lvl7pPr lvl="6" rtl="0">
              <a:spcBef>
                <a:spcPts val="2133"/>
              </a:spcBef>
              <a:spcAft>
                <a:spcPts val="0"/>
              </a:spcAft>
              <a:buSzPts val="1400"/>
              <a:buNone/>
              <a:defRPr/>
            </a:lvl7pPr>
            <a:lvl8pPr lvl="7" rtl="0">
              <a:spcBef>
                <a:spcPts val="2133"/>
              </a:spcBef>
              <a:spcAft>
                <a:spcPts val="0"/>
              </a:spcAft>
              <a:buSzPts val="1400"/>
              <a:buNone/>
              <a:defRPr/>
            </a:lvl8pPr>
            <a:lvl9pPr lvl="8" rtl="0">
              <a:spcBef>
                <a:spcPts val="2133"/>
              </a:spcBef>
              <a:spcAft>
                <a:spcPts val="2133"/>
              </a:spcAft>
              <a:buSzPts val="1400"/>
              <a:buNone/>
              <a:defRPr/>
            </a:lvl9pPr>
          </a:lstStyle>
          <a:p>
            <a:endParaRPr/>
          </a:p>
        </p:txBody>
      </p:sp>
      <p:sp>
        <p:nvSpPr>
          <p:cNvPr id="133" name="Google Shape;133;p27"/>
          <p:cNvSpPr txBox="1"/>
          <p:nvPr/>
        </p:nvSpPr>
        <p:spPr>
          <a:xfrm>
            <a:off x="3581667" y="4624981"/>
            <a:ext cx="5028800" cy="816000"/>
          </a:xfrm>
          <a:prstGeom prst="rect">
            <a:avLst/>
          </a:prstGeom>
          <a:noFill/>
          <a:ln>
            <a:noFill/>
          </a:ln>
        </p:spPr>
        <p:txBody>
          <a:bodyPr spcFirstLastPara="1" wrap="square" lIns="121900" tIns="121900" rIns="121900" bIns="121900" anchor="ctr" anchorCtr="0">
            <a:noAutofit/>
          </a:bodyPr>
          <a:lstStyle/>
          <a:p>
            <a:pPr marL="0" lvl="0" indent="0" algn="ctr" rtl="0">
              <a:spcBef>
                <a:spcPts val="400"/>
              </a:spcBef>
              <a:spcAft>
                <a:spcPts val="0"/>
              </a:spcAft>
              <a:buNone/>
            </a:pPr>
            <a:r>
              <a:rPr lang="en-GB" sz="1600">
                <a:solidFill>
                  <a:schemeClr val="dk2"/>
                </a:solidFill>
                <a:latin typeface="Patrick Hand"/>
                <a:ea typeface="Patrick Hand"/>
                <a:cs typeface="Patrick Hand"/>
                <a:sym typeface="Patrick Hand"/>
              </a:rPr>
              <a:t>CREDITS: This presentation template was created by </a:t>
            </a:r>
            <a:r>
              <a:rPr lang="en-GB" sz="1600" b="1">
                <a:solidFill>
                  <a:schemeClr val="dk2"/>
                </a:solidFill>
                <a:uFill>
                  <a:noFill/>
                </a:uFill>
                <a:latin typeface="Patrick Hand"/>
                <a:ea typeface="Patrick Hand"/>
                <a:cs typeface="Patrick Hand"/>
                <a:sym typeface="Patrick Hand"/>
                <a:hlinkClick r:id="rId2">
                  <a:extLst>
                    <a:ext uri="{A12FA001-AC4F-418D-AE19-62706E023703}">
                      <ahyp:hlinkClr xmlns:ahyp="http://schemas.microsoft.com/office/drawing/2018/hyperlinkcolor" xmlns="" val="tx"/>
                    </a:ext>
                  </a:extLst>
                </a:hlinkClick>
              </a:rPr>
              <a:t>Slidesgo</a:t>
            </a:r>
            <a:r>
              <a:rPr lang="en-GB" sz="1600">
                <a:solidFill>
                  <a:schemeClr val="dk2"/>
                </a:solidFill>
                <a:latin typeface="Patrick Hand"/>
                <a:ea typeface="Patrick Hand"/>
                <a:cs typeface="Patrick Hand"/>
                <a:sym typeface="Patrick Hand"/>
              </a:rPr>
              <a:t>, including icons by </a:t>
            </a:r>
            <a:r>
              <a:rPr lang="en-GB" sz="1600" b="1">
                <a:solidFill>
                  <a:schemeClr val="dk2"/>
                </a:solidFill>
                <a:uFill>
                  <a:noFill/>
                </a:uFill>
                <a:latin typeface="Patrick Hand"/>
                <a:ea typeface="Patrick Hand"/>
                <a:cs typeface="Patrick Hand"/>
                <a:sym typeface="Patrick Hand"/>
                <a:hlinkClick r:id="rId3">
                  <a:extLst>
                    <a:ext uri="{A12FA001-AC4F-418D-AE19-62706E023703}">
                      <ahyp:hlinkClr xmlns:ahyp="http://schemas.microsoft.com/office/drawing/2018/hyperlinkcolor" xmlns="" val="tx"/>
                    </a:ext>
                  </a:extLst>
                </a:hlinkClick>
              </a:rPr>
              <a:t>Flaticon</a:t>
            </a:r>
            <a:r>
              <a:rPr lang="en-GB" sz="1600">
                <a:solidFill>
                  <a:schemeClr val="dk2"/>
                </a:solidFill>
                <a:latin typeface="Patrick Hand"/>
                <a:ea typeface="Patrick Hand"/>
                <a:cs typeface="Patrick Hand"/>
                <a:sym typeface="Patrick Hand"/>
              </a:rPr>
              <a:t>, infographics &amp; images by </a:t>
            </a:r>
            <a:r>
              <a:rPr lang="en-GB" sz="1600" b="1">
                <a:solidFill>
                  <a:schemeClr val="dk2"/>
                </a:solidFill>
                <a:uFill>
                  <a:noFill/>
                </a:uFill>
                <a:latin typeface="Patrick Hand"/>
                <a:ea typeface="Patrick Hand"/>
                <a:cs typeface="Patrick Hand"/>
                <a:sym typeface="Patrick Hand"/>
                <a:hlinkClick r:id="rId4">
                  <a:extLst>
                    <a:ext uri="{A12FA001-AC4F-418D-AE19-62706E023703}">
                      <ahyp:hlinkClr xmlns:ahyp="http://schemas.microsoft.com/office/drawing/2018/hyperlinkcolor" xmlns="" val="tx"/>
                    </a:ext>
                  </a:extLst>
                </a:hlinkClick>
              </a:rPr>
              <a:t>Freepik</a:t>
            </a:r>
            <a:endParaRPr sz="1600" b="1">
              <a:solidFill>
                <a:schemeClr val="dk2"/>
              </a:solidFill>
              <a:latin typeface="Patrick Hand"/>
              <a:ea typeface="Patrick Hand"/>
              <a:cs typeface="Patrick Hand"/>
              <a:sym typeface="Patrick Hand"/>
            </a:endParaRPr>
          </a:p>
        </p:txBody>
      </p:sp>
    </p:spTree>
    <p:extLst>
      <p:ext uri="{BB962C8B-B14F-4D97-AF65-F5344CB8AC3E}">
        <p14:creationId xmlns:p14="http://schemas.microsoft.com/office/powerpoint/2010/main" val="4172451781"/>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matchingName="Title only 2">
  <p:cSld name="Title only 2">
    <p:spTree>
      <p:nvGrpSpPr>
        <p:cNvPr id="1" name="Shape 134"/>
        <p:cNvGrpSpPr/>
        <p:nvPr/>
      </p:nvGrpSpPr>
      <p:grpSpPr>
        <a:xfrm>
          <a:off x="0" y="0"/>
          <a:ext cx="0" cy="0"/>
          <a:chOff x="0" y="0"/>
          <a:chExt cx="0" cy="0"/>
        </a:xfrm>
      </p:grpSpPr>
      <p:sp>
        <p:nvSpPr>
          <p:cNvPr id="135" name="Google Shape;135;p28"/>
          <p:cNvSpPr txBox="1">
            <a:spLocks noGrp="1"/>
          </p:cNvSpPr>
          <p:nvPr>
            <p:ph type="title"/>
          </p:nvPr>
        </p:nvSpPr>
        <p:spPr>
          <a:xfrm>
            <a:off x="1335800" y="643567"/>
            <a:ext cx="9520400" cy="763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500"/>
              <a:buNone/>
              <a:defRPr/>
            </a:lvl1pPr>
            <a:lvl2pPr lvl="1" algn="ctr" rtl="0">
              <a:spcBef>
                <a:spcPts val="0"/>
              </a:spcBef>
              <a:spcAft>
                <a:spcPts val="0"/>
              </a:spcAft>
              <a:buSzPts val="3500"/>
              <a:buNone/>
              <a:defRPr/>
            </a:lvl2pPr>
            <a:lvl3pPr lvl="2" algn="ctr" rtl="0">
              <a:spcBef>
                <a:spcPts val="0"/>
              </a:spcBef>
              <a:spcAft>
                <a:spcPts val="0"/>
              </a:spcAft>
              <a:buSzPts val="3500"/>
              <a:buNone/>
              <a:defRPr/>
            </a:lvl3pPr>
            <a:lvl4pPr lvl="3" algn="ctr" rtl="0">
              <a:spcBef>
                <a:spcPts val="0"/>
              </a:spcBef>
              <a:spcAft>
                <a:spcPts val="0"/>
              </a:spcAft>
              <a:buSzPts val="3500"/>
              <a:buNone/>
              <a:defRPr/>
            </a:lvl4pPr>
            <a:lvl5pPr lvl="4" algn="ctr" rtl="0">
              <a:spcBef>
                <a:spcPts val="0"/>
              </a:spcBef>
              <a:spcAft>
                <a:spcPts val="0"/>
              </a:spcAft>
              <a:buSzPts val="3500"/>
              <a:buNone/>
              <a:defRPr/>
            </a:lvl5pPr>
            <a:lvl6pPr lvl="5" algn="ctr" rtl="0">
              <a:spcBef>
                <a:spcPts val="0"/>
              </a:spcBef>
              <a:spcAft>
                <a:spcPts val="0"/>
              </a:spcAft>
              <a:buSzPts val="3500"/>
              <a:buNone/>
              <a:defRPr/>
            </a:lvl6pPr>
            <a:lvl7pPr lvl="6" algn="ctr" rtl="0">
              <a:spcBef>
                <a:spcPts val="0"/>
              </a:spcBef>
              <a:spcAft>
                <a:spcPts val="0"/>
              </a:spcAft>
              <a:buSzPts val="3500"/>
              <a:buNone/>
              <a:defRPr/>
            </a:lvl7pPr>
            <a:lvl8pPr lvl="7" algn="ctr" rtl="0">
              <a:spcBef>
                <a:spcPts val="0"/>
              </a:spcBef>
              <a:spcAft>
                <a:spcPts val="0"/>
              </a:spcAft>
              <a:buSzPts val="3500"/>
              <a:buNone/>
              <a:defRPr/>
            </a:lvl8pPr>
            <a:lvl9pPr lvl="8" algn="ctr" rtl="0">
              <a:spcBef>
                <a:spcPts val="0"/>
              </a:spcBef>
              <a:spcAft>
                <a:spcPts val="0"/>
              </a:spcAft>
              <a:buSzPts val="3500"/>
              <a:buNone/>
              <a:defRPr/>
            </a:lvl9pPr>
          </a:lstStyle>
          <a:p>
            <a:endParaRPr/>
          </a:p>
        </p:txBody>
      </p:sp>
    </p:spTree>
    <p:extLst>
      <p:ext uri="{BB962C8B-B14F-4D97-AF65-F5344CB8AC3E}">
        <p14:creationId xmlns:p14="http://schemas.microsoft.com/office/powerpoint/2010/main" val="3228046401"/>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matchingName="Title and two columns 1">
  <p:cSld name="Title and two columns 1">
    <p:spTree>
      <p:nvGrpSpPr>
        <p:cNvPr id="1" name="Shape 136"/>
        <p:cNvGrpSpPr/>
        <p:nvPr/>
      </p:nvGrpSpPr>
      <p:grpSpPr>
        <a:xfrm>
          <a:off x="0" y="0"/>
          <a:ext cx="0" cy="0"/>
          <a:chOff x="0" y="0"/>
          <a:chExt cx="0" cy="0"/>
        </a:xfrm>
      </p:grpSpPr>
      <p:sp>
        <p:nvSpPr>
          <p:cNvPr id="137" name="Google Shape;137;p29"/>
          <p:cNvSpPr txBox="1">
            <a:spLocks noGrp="1"/>
          </p:cNvSpPr>
          <p:nvPr>
            <p:ph type="subTitle" idx="1"/>
          </p:nvPr>
        </p:nvSpPr>
        <p:spPr>
          <a:xfrm>
            <a:off x="1328300" y="1907800"/>
            <a:ext cx="4539200" cy="3805600"/>
          </a:xfrm>
          <a:prstGeom prst="rect">
            <a:avLst/>
          </a:prstGeom>
        </p:spPr>
        <p:txBody>
          <a:bodyPr spcFirstLastPara="1" wrap="square" lIns="0" tIns="91425" rIns="0" bIns="91425" anchor="ctr" anchorCtr="0">
            <a:noAutofit/>
          </a:bodyPr>
          <a:lstStyle>
            <a:lvl1pPr lvl="0" rtl="0">
              <a:spcBef>
                <a:spcPts val="0"/>
              </a:spcBef>
              <a:spcAft>
                <a:spcPts val="0"/>
              </a:spcAft>
              <a:buNone/>
              <a:defRPr/>
            </a:lvl1pPr>
            <a:lvl2pPr lvl="1" rtl="0">
              <a:spcBef>
                <a:spcPts val="0"/>
              </a:spcBef>
              <a:spcAft>
                <a:spcPts val="0"/>
              </a:spcAft>
              <a:buNone/>
              <a:defRPr/>
            </a:lvl2pPr>
            <a:lvl3pPr lvl="2" rtl="0">
              <a:spcBef>
                <a:spcPts val="0"/>
              </a:spcBef>
              <a:spcAft>
                <a:spcPts val="0"/>
              </a:spcAft>
              <a:buNone/>
              <a:defRPr/>
            </a:lvl3pPr>
            <a:lvl4pPr lvl="3" rtl="0">
              <a:spcBef>
                <a:spcPts val="0"/>
              </a:spcBef>
              <a:spcAft>
                <a:spcPts val="0"/>
              </a:spcAft>
              <a:buNone/>
              <a:defRPr/>
            </a:lvl4pPr>
            <a:lvl5pPr lvl="4" rtl="0">
              <a:spcBef>
                <a:spcPts val="0"/>
              </a:spcBef>
              <a:spcAft>
                <a:spcPts val="0"/>
              </a:spcAft>
              <a:buNone/>
              <a:defRPr/>
            </a:lvl5pPr>
            <a:lvl6pPr lvl="5" rtl="0">
              <a:spcBef>
                <a:spcPts val="0"/>
              </a:spcBef>
              <a:spcAft>
                <a:spcPts val="0"/>
              </a:spcAft>
              <a:buNone/>
              <a:defRPr/>
            </a:lvl6pPr>
            <a:lvl7pPr lvl="6" rtl="0">
              <a:spcBef>
                <a:spcPts val="0"/>
              </a:spcBef>
              <a:spcAft>
                <a:spcPts val="0"/>
              </a:spcAft>
              <a:buNone/>
              <a:defRPr/>
            </a:lvl7pPr>
            <a:lvl8pPr lvl="7" rtl="0">
              <a:spcBef>
                <a:spcPts val="0"/>
              </a:spcBef>
              <a:spcAft>
                <a:spcPts val="0"/>
              </a:spcAft>
              <a:buNone/>
              <a:defRPr/>
            </a:lvl8pPr>
            <a:lvl9pPr lvl="8" rtl="0">
              <a:spcBef>
                <a:spcPts val="0"/>
              </a:spcBef>
              <a:spcAft>
                <a:spcPts val="0"/>
              </a:spcAft>
              <a:buNone/>
              <a:defRPr/>
            </a:lvl9pPr>
          </a:lstStyle>
          <a:p>
            <a:endParaRPr/>
          </a:p>
        </p:txBody>
      </p:sp>
      <p:sp>
        <p:nvSpPr>
          <p:cNvPr id="138" name="Google Shape;138;p29"/>
          <p:cNvSpPr txBox="1">
            <a:spLocks noGrp="1"/>
          </p:cNvSpPr>
          <p:nvPr>
            <p:ph type="title"/>
          </p:nvPr>
        </p:nvSpPr>
        <p:spPr>
          <a:xfrm>
            <a:off x="960000" y="643572"/>
            <a:ext cx="10272000" cy="763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500"/>
              <a:buNone/>
              <a:defRPr/>
            </a:lvl1pPr>
            <a:lvl2pPr lvl="1" algn="ctr" rtl="0">
              <a:spcBef>
                <a:spcPts val="0"/>
              </a:spcBef>
              <a:spcAft>
                <a:spcPts val="0"/>
              </a:spcAft>
              <a:buSzPts val="3500"/>
              <a:buNone/>
              <a:defRPr/>
            </a:lvl2pPr>
            <a:lvl3pPr lvl="2" algn="ctr" rtl="0">
              <a:spcBef>
                <a:spcPts val="0"/>
              </a:spcBef>
              <a:spcAft>
                <a:spcPts val="0"/>
              </a:spcAft>
              <a:buSzPts val="3500"/>
              <a:buNone/>
              <a:defRPr/>
            </a:lvl3pPr>
            <a:lvl4pPr lvl="3" algn="ctr" rtl="0">
              <a:spcBef>
                <a:spcPts val="0"/>
              </a:spcBef>
              <a:spcAft>
                <a:spcPts val="0"/>
              </a:spcAft>
              <a:buSzPts val="3500"/>
              <a:buNone/>
              <a:defRPr/>
            </a:lvl4pPr>
            <a:lvl5pPr lvl="4" algn="ctr" rtl="0">
              <a:spcBef>
                <a:spcPts val="0"/>
              </a:spcBef>
              <a:spcAft>
                <a:spcPts val="0"/>
              </a:spcAft>
              <a:buSzPts val="3500"/>
              <a:buNone/>
              <a:defRPr/>
            </a:lvl5pPr>
            <a:lvl6pPr lvl="5" algn="ctr" rtl="0">
              <a:spcBef>
                <a:spcPts val="0"/>
              </a:spcBef>
              <a:spcAft>
                <a:spcPts val="0"/>
              </a:spcAft>
              <a:buSzPts val="3500"/>
              <a:buNone/>
              <a:defRPr/>
            </a:lvl6pPr>
            <a:lvl7pPr lvl="6" algn="ctr" rtl="0">
              <a:spcBef>
                <a:spcPts val="0"/>
              </a:spcBef>
              <a:spcAft>
                <a:spcPts val="0"/>
              </a:spcAft>
              <a:buSzPts val="3500"/>
              <a:buNone/>
              <a:defRPr/>
            </a:lvl7pPr>
            <a:lvl8pPr lvl="7" algn="ctr" rtl="0">
              <a:spcBef>
                <a:spcPts val="0"/>
              </a:spcBef>
              <a:spcAft>
                <a:spcPts val="0"/>
              </a:spcAft>
              <a:buSzPts val="3500"/>
              <a:buNone/>
              <a:defRPr/>
            </a:lvl8pPr>
            <a:lvl9pPr lvl="8" algn="ctr" rtl="0">
              <a:spcBef>
                <a:spcPts val="0"/>
              </a:spcBef>
              <a:spcAft>
                <a:spcPts val="0"/>
              </a:spcAft>
              <a:buSzPts val="3500"/>
              <a:buNone/>
              <a:defRPr/>
            </a:lvl9pPr>
          </a:lstStyle>
          <a:p>
            <a:endParaRPr/>
          </a:p>
        </p:txBody>
      </p:sp>
      <p:sp>
        <p:nvSpPr>
          <p:cNvPr id="139" name="Google Shape;139;p29"/>
          <p:cNvSpPr txBox="1">
            <a:spLocks noGrp="1"/>
          </p:cNvSpPr>
          <p:nvPr>
            <p:ph type="subTitle" idx="2"/>
          </p:nvPr>
        </p:nvSpPr>
        <p:spPr>
          <a:xfrm>
            <a:off x="6307100" y="1907800"/>
            <a:ext cx="4539200" cy="3805600"/>
          </a:xfrm>
          <a:prstGeom prst="rect">
            <a:avLst/>
          </a:prstGeom>
        </p:spPr>
        <p:txBody>
          <a:bodyPr spcFirstLastPara="1" wrap="square" lIns="0" tIns="91425" rIns="0" bIns="91425" anchor="ctr" anchorCtr="0">
            <a:noAutofit/>
          </a:bodyPr>
          <a:lstStyle>
            <a:lvl1pPr lvl="0" rtl="0">
              <a:spcBef>
                <a:spcPts val="0"/>
              </a:spcBef>
              <a:spcAft>
                <a:spcPts val="0"/>
              </a:spcAft>
              <a:buNone/>
              <a:defRPr/>
            </a:lvl1pPr>
            <a:lvl2pPr lvl="1" rtl="0">
              <a:spcBef>
                <a:spcPts val="0"/>
              </a:spcBef>
              <a:spcAft>
                <a:spcPts val="0"/>
              </a:spcAft>
              <a:buNone/>
              <a:defRPr/>
            </a:lvl2pPr>
            <a:lvl3pPr lvl="2" rtl="0">
              <a:spcBef>
                <a:spcPts val="0"/>
              </a:spcBef>
              <a:spcAft>
                <a:spcPts val="0"/>
              </a:spcAft>
              <a:buNone/>
              <a:defRPr/>
            </a:lvl3pPr>
            <a:lvl4pPr lvl="3" rtl="0">
              <a:spcBef>
                <a:spcPts val="0"/>
              </a:spcBef>
              <a:spcAft>
                <a:spcPts val="0"/>
              </a:spcAft>
              <a:buNone/>
              <a:defRPr/>
            </a:lvl4pPr>
            <a:lvl5pPr lvl="4" rtl="0">
              <a:spcBef>
                <a:spcPts val="0"/>
              </a:spcBef>
              <a:spcAft>
                <a:spcPts val="0"/>
              </a:spcAft>
              <a:buNone/>
              <a:defRPr/>
            </a:lvl5pPr>
            <a:lvl6pPr lvl="5" rtl="0">
              <a:spcBef>
                <a:spcPts val="0"/>
              </a:spcBef>
              <a:spcAft>
                <a:spcPts val="0"/>
              </a:spcAft>
              <a:buNone/>
              <a:defRPr/>
            </a:lvl6pPr>
            <a:lvl7pPr lvl="6" rtl="0">
              <a:spcBef>
                <a:spcPts val="0"/>
              </a:spcBef>
              <a:spcAft>
                <a:spcPts val="0"/>
              </a:spcAft>
              <a:buNone/>
              <a:defRPr/>
            </a:lvl7pPr>
            <a:lvl8pPr lvl="7" rtl="0">
              <a:spcBef>
                <a:spcPts val="0"/>
              </a:spcBef>
              <a:spcAft>
                <a:spcPts val="0"/>
              </a:spcAft>
              <a:buNone/>
              <a:defRPr/>
            </a:lvl8pPr>
            <a:lvl9pPr lvl="8" rtl="0">
              <a:spcBef>
                <a:spcPts val="0"/>
              </a:spcBef>
              <a:spcAft>
                <a:spcPts val="0"/>
              </a:spcAft>
              <a:buNone/>
              <a:defRPr/>
            </a:lvl9pPr>
          </a:lstStyle>
          <a:p>
            <a:endParaRPr/>
          </a:p>
        </p:txBody>
      </p:sp>
    </p:spTree>
    <p:extLst>
      <p:ext uri="{BB962C8B-B14F-4D97-AF65-F5344CB8AC3E}">
        <p14:creationId xmlns:p14="http://schemas.microsoft.com/office/powerpoint/2010/main" val="226785366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6"/>
            <a:ext cx="10515600" cy="1325563"/>
          </a:xfrm>
        </p:spPr>
        <p:txBody>
          <a:bodyPr/>
          <a:lstStyle/>
          <a:p>
            <a:r>
              <a:rPr lang="en-US" noProof="1"/>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noProof="1"/>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5" name="Text Placeholder 4"/>
          <p:cNvSpPr>
            <a:spLocks noGrp="1"/>
          </p:cNvSpPr>
          <p:nvPr>
            <p:ph type="body" sz="quarter" idx="3"/>
          </p:nvPr>
        </p:nvSpPr>
        <p:spPr>
          <a:xfrm>
            <a:off x="6172201" y="1681163"/>
            <a:ext cx="5183188"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noProof="1"/>
              <a:t>Click to edit Master text styles</a:t>
            </a:r>
          </a:p>
        </p:txBody>
      </p:sp>
      <p:sp>
        <p:nvSpPr>
          <p:cNvPr id="6" name="Content Placeholder 5"/>
          <p:cNvSpPr>
            <a:spLocks noGrp="1"/>
          </p:cNvSpPr>
          <p:nvPr>
            <p:ph sz="quarter" idx="4"/>
          </p:nvPr>
        </p:nvSpPr>
        <p:spPr>
          <a:xfrm>
            <a:off x="6172201" y="2505075"/>
            <a:ext cx="5183188" cy="3684588"/>
          </a:xfrm>
        </p:spPr>
        <p:txBody>
          <a:body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7" name="Date Placeholder 17454">
            <a:extLst>
              <a:ext uri="{FF2B5EF4-FFF2-40B4-BE49-F238E27FC236}">
                <a16:creationId xmlns:a16="http://schemas.microsoft.com/office/drawing/2014/main" id="{CA98C4B6-EE81-25C7-4325-3D32F71D6EA2}"/>
              </a:ext>
            </a:extLst>
          </p:cNvPr>
          <p:cNvSpPr>
            <a:spLocks noGrp="1"/>
          </p:cNvSpPr>
          <p:nvPr>
            <p:ph type="dt" sz="half" idx="10"/>
          </p:nvPr>
        </p:nvSpPr>
        <p:spPr>
          <a:ln/>
        </p:spPr>
        <p:txBody>
          <a:bodyPr/>
          <a:lstStyle>
            <a:lvl1pPr>
              <a:defRPr/>
            </a:lvl1pPr>
          </a:lstStyle>
          <a:p>
            <a:endParaRPr lang="en-US"/>
          </a:p>
        </p:txBody>
      </p:sp>
      <p:sp>
        <p:nvSpPr>
          <p:cNvPr id="8" name="Footer Placeholder 17455">
            <a:extLst>
              <a:ext uri="{FF2B5EF4-FFF2-40B4-BE49-F238E27FC236}">
                <a16:creationId xmlns:a16="http://schemas.microsoft.com/office/drawing/2014/main" id="{302B8C3A-94A0-94BB-E2DB-5E91BE689C0D}"/>
              </a:ext>
            </a:extLst>
          </p:cNvPr>
          <p:cNvSpPr>
            <a:spLocks noGrp="1"/>
          </p:cNvSpPr>
          <p:nvPr>
            <p:ph type="ftr" sz="quarter" idx="11"/>
          </p:nvPr>
        </p:nvSpPr>
        <p:spPr>
          <a:ln/>
        </p:spPr>
        <p:txBody>
          <a:bodyPr/>
          <a:lstStyle>
            <a:lvl1pPr>
              <a:defRPr/>
            </a:lvl1pPr>
          </a:lstStyle>
          <a:p>
            <a:endParaRPr lang="en-US"/>
          </a:p>
        </p:txBody>
      </p:sp>
      <p:sp>
        <p:nvSpPr>
          <p:cNvPr id="9" name="Slide Number Placeholder 17456">
            <a:extLst>
              <a:ext uri="{FF2B5EF4-FFF2-40B4-BE49-F238E27FC236}">
                <a16:creationId xmlns:a16="http://schemas.microsoft.com/office/drawing/2014/main" id="{28724B56-B02A-352E-97ED-63DCE6DFA106}"/>
              </a:ext>
            </a:extLst>
          </p:cNvPr>
          <p:cNvSpPr>
            <a:spLocks noGrp="1"/>
          </p:cNvSpPr>
          <p:nvPr>
            <p:ph type="sldNum" sz="quarter" idx="12"/>
          </p:nvPr>
        </p:nvSpPr>
        <p:spPr>
          <a:ln/>
        </p:spPr>
        <p:txBody>
          <a:bodyPr/>
          <a:lstStyle>
            <a:lvl1pPr>
              <a:defRPr/>
            </a:lvl1pPr>
          </a:lstStyle>
          <a:p>
            <a:fld id="{BCC7E146-3CF4-DB42-BA96-45558C2EE826}" type="slidenum">
              <a:rPr lang="en-US" altLang="zh-CN"/>
              <a:pPr/>
              <a:t>‹#›</a:t>
            </a:fld>
            <a:endParaRPr lang="en-US" altLang="zh-CN">
              <a:latin typeface="Arial" panose="020B0604020202020204" pitchFamily="34" charset="0"/>
            </a:endParaRPr>
          </a:p>
        </p:txBody>
      </p:sp>
    </p:spTree>
    <p:extLst>
      <p:ext uri="{BB962C8B-B14F-4D97-AF65-F5344CB8AC3E}">
        <p14:creationId xmlns:p14="http://schemas.microsoft.com/office/powerpoint/2010/main" val="2756234778"/>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C47DB241-8BEA-4296-9CB2-A421BEDD3EDE}" type="datetimeFigureOut">
              <a:rPr lang="en-US" smtClean="0"/>
              <a:t>10/7/2024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8410943-D7FD-4F0E-88ED-7C410B20396C}" type="slidenum">
              <a:rPr lang="en-US" smtClean="0"/>
              <a:t>‹#›</a:t>
            </a:fld>
            <a:endParaRPr lang="en-US"/>
          </a:p>
        </p:txBody>
      </p:sp>
    </p:spTree>
    <p:extLst>
      <p:ext uri="{BB962C8B-B14F-4D97-AF65-F5344CB8AC3E}">
        <p14:creationId xmlns:p14="http://schemas.microsoft.com/office/powerpoint/2010/main" val="4060502725"/>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47DB241-8BEA-4296-9CB2-A421BEDD3EDE}" type="datetimeFigureOut">
              <a:rPr lang="en-US" smtClean="0"/>
              <a:t>10/7/2024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8410943-D7FD-4F0E-88ED-7C410B20396C}" type="slidenum">
              <a:rPr lang="en-US" smtClean="0"/>
              <a:t>‹#›</a:t>
            </a:fld>
            <a:endParaRPr lang="en-US"/>
          </a:p>
        </p:txBody>
      </p:sp>
    </p:spTree>
    <p:extLst>
      <p:ext uri="{BB962C8B-B14F-4D97-AF65-F5344CB8AC3E}">
        <p14:creationId xmlns:p14="http://schemas.microsoft.com/office/powerpoint/2010/main" val="3262553311"/>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C47DB241-8BEA-4296-9CB2-A421BEDD3EDE}" type="datetimeFigureOut">
              <a:rPr lang="en-US" smtClean="0"/>
              <a:t>10/7/2024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8410943-D7FD-4F0E-88ED-7C410B20396C}" type="slidenum">
              <a:rPr lang="en-US" smtClean="0"/>
              <a:t>‹#›</a:t>
            </a:fld>
            <a:endParaRPr lang="en-US"/>
          </a:p>
        </p:txBody>
      </p:sp>
    </p:spTree>
    <p:extLst>
      <p:ext uri="{BB962C8B-B14F-4D97-AF65-F5344CB8AC3E}">
        <p14:creationId xmlns:p14="http://schemas.microsoft.com/office/powerpoint/2010/main" val="2601733109"/>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C47DB241-8BEA-4296-9CB2-A421BEDD3EDE}" type="datetimeFigureOut">
              <a:rPr lang="en-US" smtClean="0"/>
              <a:t>10/7/2024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8410943-D7FD-4F0E-88ED-7C410B20396C}" type="slidenum">
              <a:rPr lang="en-US" smtClean="0"/>
              <a:t>‹#›</a:t>
            </a:fld>
            <a:endParaRPr lang="en-US"/>
          </a:p>
        </p:txBody>
      </p:sp>
    </p:spTree>
    <p:extLst>
      <p:ext uri="{BB962C8B-B14F-4D97-AF65-F5344CB8AC3E}">
        <p14:creationId xmlns:p14="http://schemas.microsoft.com/office/powerpoint/2010/main" val="1491668093"/>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C47DB241-8BEA-4296-9CB2-A421BEDD3EDE}" type="datetimeFigureOut">
              <a:rPr lang="en-US" smtClean="0"/>
              <a:t>10/7/2024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8410943-D7FD-4F0E-88ED-7C410B20396C}" type="slidenum">
              <a:rPr lang="en-US" smtClean="0"/>
              <a:t>‹#›</a:t>
            </a:fld>
            <a:endParaRPr lang="en-US"/>
          </a:p>
        </p:txBody>
      </p:sp>
    </p:spTree>
    <p:extLst>
      <p:ext uri="{BB962C8B-B14F-4D97-AF65-F5344CB8AC3E}">
        <p14:creationId xmlns:p14="http://schemas.microsoft.com/office/powerpoint/2010/main" val="3492217265"/>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C47DB241-8BEA-4296-9CB2-A421BEDD3EDE}" type="datetimeFigureOut">
              <a:rPr lang="en-US" smtClean="0"/>
              <a:t>10/7/2024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8410943-D7FD-4F0E-88ED-7C410B20396C}" type="slidenum">
              <a:rPr lang="en-US" smtClean="0"/>
              <a:t>‹#›</a:t>
            </a:fld>
            <a:endParaRPr lang="en-US"/>
          </a:p>
        </p:txBody>
      </p:sp>
    </p:spTree>
    <p:extLst>
      <p:ext uri="{BB962C8B-B14F-4D97-AF65-F5344CB8AC3E}">
        <p14:creationId xmlns:p14="http://schemas.microsoft.com/office/powerpoint/2010/main" val="1089725303"/>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47DB241-8BEA-4296-9CB2-A421BEDD3EDE}" type="datetimeFigureOut">
              <a:rPr lang="en-US" smtClean="0"/>
              <a:t>10/7/2024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8410943-D7FD-4F0E-88ED-7C410B20396C}" type="slidenum">
              <a:rPr lang="en-US" smtClean="0"/>
              <a:t>‹#›</a:t>
            </a:fld>
            <a:endParaRPr lang="en-US"/>
          </a:p>
        </p:txBody>
      </p:sp>
    </p:spTree>
    <p:extLst>
      <p:ext uri="{BB962C8B-B14F-4D97-AF65-F5344CB8AC3E}">
        <p14:creationId xmlns:p14="http://schemas.microsoft.com/office/powerpoint/2010/main" val="996640544"/>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C47DB241-8BEA-4296-9CB2-A421BEDD3EDE}" type="datetimeFigureOut">
              <a:rPr lang="en-US" smtClean="0"/>
              <a:t>10/7/2024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8410943-D7FD-4F0E-88ED-7C410B20396C}" type="slidenum">
              <a:rPr lang="en-US" smtClean="0"/>
              <a:t>‹#›</a:t>
            </a:fld>
            <a:endParaRPr lang="en-US"/>
          </a:p>
        </p:txBody>
      </p:sp>
    </p:spTree>
    <p:extLst>
      <p:ext uri="{BB962C8B-B14F-4D97-AF65-F5344CB8AC3E}">
        <p14:creationId xmlns:p14="http://schemas.microsoft.com/office/powerpoint/2010/main" val="2544614782"/>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C47DB241-8BEA-4296-9CB2-A421BEDD3EDE}" type="datetimeFigureOut">
              <a:rPr lang="en-US" smtClean="0"/>
              <a:t>10/7/2024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8410943-D7FD-4F0E-88ED-7C410B20396C}" type="slidenum">
              <a:rPr lang="en-US" smtClean="0"/>
              <a:t>‹#›</a:t>
            </a:fld>
            <a:endParaRPr lang="en-US"/>
          </a:p>
        </p:txBody>
      </p:sp>
    </p:spTree>
    <p:extLst>
      <p:ext uri="{BB962C8B-B14F-4D97-AF65-F5344CB8AC3E}">
        <p14:creationId xmlns:p14="http://schemas.microsoft.com/office/powerpoint/2010/main" val="686072145"/>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47DB241-8BEA-4296-9CB2-A421BEDD3EDE}" type="datetimeFigureOut">
              <a:rPr lang="en-US" smtClean="0"/>
              <a:t>10/7/2024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8410943-D7FD-4F0E-88ED-7C410B20396C}" type="slidenum">
              <a:rPr lang="en-US" smtClean="0"/>
              <a:t>‹#›</a:t>
            </a:fld>
            <a:endParaRPr lang="en-US"/>
          </a:p>
        </p:txBody>
      </p:sp>
    </p:spTree>
    <p:extLst>
      <p:ext uri="{BB962C8B-B14F-4D97-AF65-F5344CB8AC3E}">
        <p14:creationId xmlns:p14="http://schemas.microsoft.com/office/powerpoint/2010/main" val="411959468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1"/>
              <a:t>Click to edit Master title style</a:t>
            </a:r>
          </a:p>
        </p:txBody>
      </p:sp>
      <p:sp>
        <p:nvSpPr>
          <p:cNvPr id="3" name="Date Placeholder 17454">
            <a:extLst>
              <a:ext uri="{FF2B5EF4-FFF2-40B4-BE49-F238E27FC236}">
                <a16:creationId xmlns:a16="http://schemas.microsoft.com/office/drawing/2014/main" id="{7C030B01-A127-DD32-CB0B-8DB2499D1223}"/>
              </a:ext>
            </a:extLst>
          </p:cNvPr>
          <p:cNvSpPr>
            <a:spLocks noGrp="1"/>
          </p:cNvSpPr>
          <p:nvPr>
            <p:ph type="dt" sz="half" idx="10"/>
          </p:nvPr>
        </p:nvSpPr>
        <p:spPr>
          <a:ln/>
        </p:spPr>
        <p:txBody>
          <a:bodyPr/>
          <a:lstStyle>
            <a:lvl1pPr>
              <a:defRPr/>
            </a:lvl1pPr>
          </a:lstStyle>
          <a:p>
            <a:endParaRPr lang="en-US"/>
          </a:p>
        </p:txBody>
      </p:sp>
      <p:sp>
        <p:nvSpPr>
          <p:cNvPr id="4" name="Footer Placeholder 17455">
            <a:extLst>
              <a:ext uri="{FF2B5EF4-FFF2-40B4-BE49-F238E27FC236}">
                <a16:creationId xmlns:a16="http://schemas.microsoft.com/office/drawing/2014/main" id="{17115C24-DEF4-AB15-C282-CFC119F413FB}"/>
              </a:ext>
            </a:extLst>
          </p:cNvPr>
          <p:cNvSpPr>
            <a:spLocks noGrp="1"/>
          </p:cNvSpPr>
          <p:nvPr>
            <p:ph type="ftr" sz="quarter" idx="11"/>
          </p:nvPr>
        </p:nvSpPr>
        <p:spPr>
          <a:ln/>
        </p:spPr>
        <p:txBody>
          <a:bodyPr/>
          <a:lstStyle>
            <a:lvl1pPr>
              <a:defRPr/>
            </a:lvl1pPr>
          </a:lstStyle>
          <a:p>
            <a:endParaRPr lang="en-US"/>
          </a:p>
        </p:txBody>
      </p:sp>
      <p:sp>
        <p:nvSpPr>
          <p:cNvPr id="5" name="Slide Number Placeholder 17456">
            <a:extLst>
              <a:ext uri="{FF2B5EF4-FFF2-40B4-BE49-F238E27FC236}">
                <a16:creationId xmlns:a16="http://schemas.microsoft.com/office/drawing/2014/main" id="{31049B5E-9B9E-2EF8-D48F-4F92E520FCBB}"/>
              </a:ext>
            </a:extLst>
          </p:cNvPr>
          <p:cNvSpPr>
            <a:spLocks noGrp="1"/>
          </p:cNvSpPr>
          <p:nvPr>
            <p:ph type="sldNum" sz="quarter" idx="12"/>
          </p:nvPr>
        </p:nvSpPr>
        <p:spPr>
          <a:ln/>
        </p:spPr>
        <p:txBody>
          <a:bodyPr/>
          <a:lstStyle>
            <a:lvl1pPr>
              <a:defRPr/>
            </a:lvl1pPr>
          </a:lstStyle>
          <a:p>
            <a:fld id="{14367467-9478-174E-81BB-0F94197A10E9}" type="slidenum">
              <a:rPr lang="en-US" altLang="zh-CN"/>
              <a:pPr/>
              <a:t>‹#›</a:t>
            </a:fld>
            <a:endParaRPr lang="en-US" altLang="zh-CN">
              <a:latin typeface="Arial" panose="020B0604020202020204" pitchFamily="34" charset="0"/>
            </a:endParaRPr>
          </a:p>
        </p:txBody>
      </p:sp>
    </p:spTree>
    <p:extLst>
      <p:ext uri="{BB962C8B-B14F-4D97-AF65-F5344CB8AC3E}">
        <p14:creationId xmlns:p14="http://schemas.microsoft.com/office/powerpoint/2010/main" val="169521271"/>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47DB241-8BEA-4296-9CB2-A421BEDD3EDE}" type="datetimeFigureOut">
              <a:rPr lang="en-US" smtClean="0"/>
              <a:t>10/7/2024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8410943-D7FD-4F0E-88ED-7C410B20396C}" type="slidenum">
              <a:rPr lang="en-US" smtClean="0"/>
              <a:t>‹#›</a:t>
            </a:fld>
            <a:endParaRPr lang="en-US"/>
          </a:p>
        </p:txBody>
      </p:sp>
    </p:spTree>
    <p:extLst>
      <p:ext uri="{BB962C8B-B14F-4D97-AF65-F5344CB8AC3E}">
        <p14:creationId xmlns:p14="http://schemas.microsoft.com/office/powerpoint/2010/main" val="3408841665"/>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1122363"/>
            <a:ext cx="103632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C7D0EBB-87F6-418F-B326-C8B29B7DC95F}" type="datetimeFigureOut">
              <a:rPr lang="en-US" smtClean="0"/>
              <a:t>10/7/2024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550F03A-2A00-49DC-9191-58E1A901AF73}" type="slidenum">
              <a:rPr lang="en-US" smtClean="0"/>
              <a:t>‹#›</a:t>
            </a:fld>
            <a:endParaRPr lang="en-US"/>
          </a:p>
        </p:txBody>
      </p:sp>
    </p:spTree>
    <p:extLst>
      <p:ext uri="{BB962C8B-B14F-4D97-AF65-F5344CB8AC3E}">
        <p14:creationId xmlns:p14="http://schemas.microsoft.com/office/powerpoint/2010/main" val="3444821063"/>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C7D0EBB-87F6-418F-B326-C8B29B7DC95F}" type="datetimeFigureOut">
              <a:rPr lang="en-US" smtClean="0"/>
              <a:t>10/7/2024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550F03A-2A00-49DC-9191-58E1A901AF73}" type="slidenum">
              <a:rPr lang="en-US" smtClean="0"/>
              <a:t>‹#›</a:t>
            </a:fld>
            <a:endParaRPr lang="en-US"/>
          </a:p>
        </p:txBody>
      </p:sp>
    </p:spTree>
    <p:extLst>
      <p:ext uri="{BB962C8B-B14F-4D97-AF65-F5344CB8AC3E}">
        <p14:creationId xmlns:p14="http://schemas.microsoft.com/office/powerpoint/2010/main" val="2473398697"/>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1" y="1709742"/>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1" y="4589467"/>
            <a:ext cx="105156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0C7D0EBB-87F6-418F-B326-C8B29B7DC95F}" type="datetimeFigureOut">
              <a:rPr lang="en-US" smtClean="0"/>
              <a:t>10/7/2024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550F03A-2A00-49DC-9191-58E1A901AF73}" type="slidenum">
              <a:rPr lang="en-US" smtClean="0"/>
              <a:t>‹#›</a:t>
            </a:fld>
            <a:endParaRPr lang="en-US"/>
          </a:p>
        </p:txBody>
      </p:sp>
    </p:spTree>
    <p:extLst>
      <p:ext uri="{BB962C8B-B14F-4D97-AF65-F5344CB8AC3E}">
        <p14:creationId xmlns:p14="http://schemas.microsoft.com/office/powerpoint/2010/main" val="4208033750"/>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C7D0EBB-87F6-418F-B326-C8B29B7DC95F}" type="datetimeFigureOut">
              <a:rPr lang="en-US" smtClean="0"/>
              <a:t>10/7/2024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550F03A-2A00-49DC-9191-58E1A901AF73}" type="slidenum">
              <a:rPr lang="en-US" smtClean="0"/>
              <a:t>‹#›</a:t>
            </a:fld>
            <a:endParaRPr lang="en-US"/>
          </a:p>
        </p:txBody>
      </p:sp>
    </p:spTree>
    <p:extLst>
      <p:ext uri="{BB962C8B-B14F-4D97-AF65-F5344CB8AC3E}">
        <p14:creationId xmlns:p14="http://schemas.microsoft.com/office/powerpoint/2010/main" val="1580494767"/>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9"/>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9"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2"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2"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C7D0EBB-87F6-418F-B326-C8B29B7DC95F}" type="datetimeFigureOut">
              <a:rPr lang="en-US" smtClean="0"/>
              <a:t>10/7/2024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550F03A-2A00-49DC-9191-58E1A901AF73}" type="slidenum">
              <a:rPr lang="en-US" smtClean="0"/>
              <a:t>‹#›</a:t>
            </a:fld>
            <a:endParaRPr lang="en-US"/>
          </a:p>
        </p:txBody>
      </p:sp>
    </p:spTree>
    <p:extLst>
      <p:ext uri="{BB962C8B-B14F-4D97-AF65-F5344CB8AC3E}">
        <p14:creationId xmlns:p14="http://schemas.microsoft.com/office/powerpoint/2010/main" val="3833048087"/>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C7D0EBB-87F6-418F-B326-C8B29B7DC95F}" type="datetimeFigureOut">
              <a:rPr lang="en-US" smtClean="0"/>
              <a:t>10/7/2024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550F03A-2A00-49DC-9191-58E1A901AF73}" type="slidenum">
              <a:rPr lang="en-US" smtClean="0"/>
              <a:t>‹#›</a:t>
            </a:fld>
            <a:endParaRPr lang="en-US"/>
          </a:p>
        </p:txBody>
      </p:sp>
    </p:spTree>
    <p:extLst>
      <p:ext uri="{BB962C8B-B14F-4D97-AF65-F5344CB8AC3E}">
        <p14:creationId xmlns:p14="http://schemas.microsoft.com/office/powerpoint/2010/main" val="2455307593"/>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C7D0EBB-87F6-418F-B326-C8B29B7DC95F}" type="datetimeFigureOut">
              <a:rPr lang="en-US" smtClean="0"/>
              <a:t>10/7/2024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550F03A-2A00-49DC-9191-58E1A901AF73}" type="slidenum">
              <a:rPr lang="en-US" smtClean="0"/>
              <a:t>‹#›</a:t>
            </a:fld>
            <a:endParaRPr lang="en-US"/>
          </a:p>
        </p:txBody>
      </p:sp>
    </p:spTree>
    <p:extLst>
      <p:ext uri="{BB962C8B-B14F-4D97-AF65-F5344CB8AC3E}">
        <p14:creationId xmlns:p14="http://schemas.microsoft.com/office/powerpoint/2010/main" val="134498837"/>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9"/>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C7D0EBB-87F6-418F-B326-C8B29B7DC95F}" type="datetimeFigureOut">
              <a:rPr lang="en-US" smtClean="0"/>
              <a:t>10/7/2024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550F03A-2A00-49DC-9191-58E1A901AF73}" type="slidenum">
              <a:rPr lang="en-US" smtClean="0"/>
              <a:t>‹#›</a:t>
            </a:fld>
            <a:endParaRPr lang="en-US"/>
          </a:p>
        </p:txBody>
      </p:sp>
    </p:spTree>
    <p:extLst>
      <p:ext uri="{BB962C8B-B14F-4D97-AF65-F5344CB8AC3E}">
        <p14:creationId xmlns:p14="http://schemas.microsoft.com/office/powerpoint/2010/main" val="3887107046"/>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9"/>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C7D0EBB-87F6-418F-B326-C8B29B7DC95F}" type="datetimeFigureOut">
              <a:rPr lang="en-US" smtClean="0"/>
              <a:t>10/7/2024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550F03A-2A00-49DC-9191-58E1A901AF73}" type="slidenum">
              <a:rPr lang="en-US" smtClean="0"/>
              <a:t>‹#›</a:t>
            </a:fld>
            <a:endParaRPr lang="en-US"/>
          </a:p>
        </p:txBody>
      </p:sp>
    </p:spTree>
    <p:extLst>
      <p:ext uri="{BB962C8B-B14F-4D97-AF65-F5344CB8AC3E}">
        <p14:creationId xmlns:p14="http://schemas.microsoft.com/office/powerpoint/2010/main" val="185572269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7454">
            <a:extLst>
              <a:ext uri="{FF2B5EF4-FFF2-40B4-BE49-F238E27FC236}">
                <a16:creationId xmlns:a16="http://schemas.microsoft.com/office/drawing/2014/main" id="{E7295E5D-DDD1-7D5F-2E1C-B05D318E80F9}"/>
              </a:ext>
            </a:extLst>
          </p:cNvPr>
          <p:cNvSpPr>
            <a:spLocks noGrp="1"/>
          </p:cNvSpPr>
          <p:nvPr>
            <p:ph type="dt" sz="half" idx="10"/>
          </p:nvPr>
        </p:nvSpPr>
        <p:spPr>
          <a:ln/>
        </p:spPr>
        <p:txBody>
          <a:bodyPr/>
          <a:lstStyle>
            <a:lvl1pPr>
              <a:defRPr/>
            </a:lvl1pPr>
          </a:lstStyle>
          <a:p>
            <a:endParaRPr lang="en-US"/>
          </a:p>
        </p:txBody>
      </p:sp>
      <p:sp>
        <p:nvSpPr>
          <p:cNvPr id="3" name="Footer Placeholder 17455">
            <a:extLst>
              <a:ext uri="{FF2B5EF4-FFF2-40B4-BE49-F238E27FC236}">
                <a16:creationId xmlns:a16="http://schemas.microsoft.com/office/drawing/2014/main" id="{B52DD7E8-61BF-AED3-A7DD-5B791B4DD530}"/>
              </a:ext>
            </a:extLst>
          </p:cNvPr>
          <p:cNvSpPr>
            <a:spLocks noGrp="1"/>
          </p:cNvSpPr>
          <p:nvPr>
            <p:ph type="ftr" sz="quarter" idx="11"/>
          </p:nvPr>
        </p:nvSpPr>
        <p:spPr>
          <a:ln/>
        </p:spPr>
        <p:txBody>
          <a:bodyPr/>
          <a:lstStyle>
            <a:lvl1pPr>
              <a:defRPr/>
            </a:lvl1pPr>
          </a:lstStyle>
          <a:p>
            <a:endParaRPr lang="en-US"/>
          </a:p>
        </p:txBody>
      </p:sp>
      <p:sp>
        <p:nvSpPr>
          <p:cNvPr id="4" name="Slide Number Placeholder 17456">
            <a:extLst>
              <a:ext uri="{FF2B5EF4-FFF2-40B4-BE49-F238E27FC236}">
                <a16:creationId xmlns:a16="http://schemas.microsoft.com/office/drawing/2014/main" id="{C1AB5D15-0C19-7C6E-8285-E4CEA373BA0D}"/>
              </a:ext>
            </a:extLst>
          </p:cNvPr>
          <p:cNvSpPr>
            <a:spLocks noGrp="1"/>
          </p:cNvSpPr>
          <p:nvPr>
            <p:ph type="sldNum" sz="quarter" idx="12"/>
          </p:nvPr>
        </p:nvSpPr>
        <p:spPr>
          <a:ln/>
        </p:spPr>
        <p:txBody>
          <a:bodyPr/>
          <a:lstStyle>
            <a:lvl1pPr>
              <a:defRPr/>
            </a:lvl1pPr>
          </a:lstStyle>
          <a:p>
            <a:fld id="{E86E2A86-1262-A444-B0BA-369EA42E7E23}" type="slidenum">
              <a:rPr lang="en-US" altLang="zh-CN"/>
              <a:pPr/>
              <a:t>‹#›</a:t>
            </a:fld>
            <a:endParaRPr lang="en-US" altLang="zh-CN">
              <a:latin typeface="Arial" panose="020B0604020202020204" pitchFamily="34" charset="0"/>
            </a:endParaRPr>
          </a:p>
        </p:txBody>
      </p:sp>
    </p:spTree>
    <p:extLst>
      <p:ext uri="{BB962C8B-B14F-4D97-AF65-F5344CB8AC3E}">
        <p14:creationId xmlns:p14="http://schemas.microsoft.com/office/powerpoint/2010/main" val="1002453652"/>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C7D0EBB-87F6-418F-B326-C8B29B7DC95F}" type="datetimeFigureOut">
              <a:rPr lang="en-US" smtClean="0"/>
              <a:t>10/7/2024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550F03A-2A00-49DC-9191-58E1A901AF73}" type="slidenum">
              <a:rPr lang="en-US" smtClean="0"/>
              <a:t>‹#›</a:t>
            </a:fld>
            <a:endParaRPr lang="en-US"/>
          </a:p>
        </p:txBody>
      </p:sp>
    </p:spTree>
    <p:extLst>
      <p:ext uri="{BB962C8B-B14F-4D97-AF65-F5344CB8AC3E}">
        <p14:creationId xmlns:p14="http://schemas.microsoft.com/office/powerpoint/2010/main" val="1548537422"/>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2"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2"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C7D0EBB-87F6-418F-B326-C8B29B7DC95F}" type="datetimeFigureOut">
              <a:rPr lang="en-US" smtClean="0"/>
              <a:t>10/7/2024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550F03A-2A00-49DC-9191-58E1A901AF73}" type="slidenum">
              <a:rPr lang="en-US" smtClean="0"/>
              <a:t>‹#›</a:t>
            </a:fld>
            <a:endParaRPr lang="en-US"/>
          </a:p>
        </p:txBody>
      </p:sp>
    </p:spTree>
    <p:extLst>
      <p:ext uri="{BB962C8B-B14F-4D97-AF65-F5344CB8AC3E}">
        <p14:creationId xmlns:p14="http://schemas.microsoft.com/office/powerpoint/2010/main" val="2090074935"/>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9A1B98-75FA-48C9-AE3F-5228987EB2B1}"/>
              </a:ext>
            </a:extLst>
          </p:cNvPr>
          <p:cNvSpPr>
            <a:spLocks noGrp="1"/>
          </p:cNvSpPr>
          <p:nvPr>
            <p:ph type="ctrTitle"/>
          </p:nvPr>
        </p:nvSpPr>
        <p:spPr>
          <a:xfrm>
            <a:off x="1524001" y="1122363"/>
            <a:ext cx="9144000" cy="2387600"/>
          </a:xfrm>
        </p:spPr>
        <p:txBody>
          <a:bodyPr anchor="b"/>
          <a:lstStyle>
            <a:lvl1pPr algn="ctr">
              <a:defRPr sz="5999"/>
            </a:lvl1pPr>
          </a:lstStyle>
          <a:p>
            <a:r>
              <a:rPr lang="en-US"/>
              <a:t>Click to edit Master title style</a:t>
            </a:r>
          </a:p>
        </p:txBody>
      </p:sp>
      <p:sp>
        <p:nvSpPr>
          <p:cNvPr id="3" name="Subtitle 2">
            <a:extLst>
              <a:ext uri="{FF2B5EF4-FFF2-40B4-BE49-F238E27FC236}">
                <a16:creationId xmlns:a16="http://schemas.microsoft.com/office/drawing/2014/main" id="{46014FAE-F4E9-447A-837B-8300ADD66C9D}"/>
              </a:ext>
            </a:extLst>
          </p:cNvPr>
          <p:cNvSpPr>
            <a:spLocks noGrp="1"/>
          </p:cNvSpPr>
          <p:nvPr>
            <p:ph type="subTitle" idx="1"/>
          </p:nvPr>
        </p:nvSpPr>
        <p:spPr>
          <a:xfrm>
            <a:off x="1524001" y="3602037"/>
            <a:ext cx="9144000" cy="1655763"/>
          </a:xfrm>
        </p:spPr>
        <p:txBody>
          <a:bodyPr/>
          <a:lstStyle>
            <a:lvl1pPr marL="0" indent="0" algn="ctr">
              <a:buNone/>
              <a:defRPr sz="2400"/>
            </a:lvl1pPr>
            <a:lvl2pPr marL="457143" indent="0" algn="ctr">
              <a:buNone/>
              <a:defRPr sz="2000"/>
            </a:lvl2pPr>
            <a:lvl3pPr marL="914286" indent="0" algn="ctr">
              <a:buNone/>
              <a:defRPr sz="1800"/>
            </a:lvl3pPr>
            <a:lvl4pPr marL="1371428" indent="0" algn="ctr">
              <a:buNone/>
              <a:defRPr sz="1600"/>
            </a:lvl4pPr>
            <a:lvl5pPr marL="1828572" indent="0" algn="ctr">
              <a:buNone/>
              <a:defRPr sz="1600"/>
            </a:lvl5pPr>
            <a:lvl6pPr marL="2285714" indent="0" algn="ctr">
              <a:buNone/>
              <a:defRPr sz="1600"/>
            </a:lvl6pPr>
            <a:lvl7pPr marL="2742858" indent="0" algn="ctr">
              <a:buNone/>
              <a:defRPr sz="1600"/>
            </a:lvl7pPr>
            <a:lvl8pPr marL="3200000" indent="0" algn="ctr">
              <a:buNone/>
              <a:defRPr sz="1600"/>
            </a:lvl8pPr>
            <a:lvl9pPr marL="3657143"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F352458C-FD98-4625-B164-AEF9F1A0DC64}"/>
              </a:ext>
            </a:extLst>
          </p:cNvPr>
          <p:cNvSpPr>
            <a:spLocks noGrp="1"/>
          </p:cNvSpPr>
          <p:nvPr>
            <p:ph type="dt" sz="half" idx="10"/>
          </p:nvPr>
        </p:nvSpPr>
        <p:spPr/>
        <p:txBody>
          <a:bodyPr/>
          <a:lstStyle/>
          <a:p>
            <a:fld id="{2B8AC976-F0F5-438A-A4BB-3BAAC2D1A4DD}" type="datetimeFigureOut">
              <a:rPr lang="en-US" smtClean="0">
                <a:solidFill>
                  <a:prstClr val="black">
                    <a:tint val="75000"/>
                  </a:prstClr>
                </a:solidFill>
              </a:rPr>
              <a:pPr/>
              <a:t>10/7/2024</a:t>
            </a:fld>
            <a:endParaRPr lang="en-US">
              <a:solidFill>
                <a:prstClr val="black">
                  <a:tint val="75000"/>
                </a:prstClr>
              </a:solidFill>
            </a:endParaRPr>
          </a:p>
        </p:txBody>
      </p:sp>
      <p:sp>
        <p:nvSpPr>
          <p:cNvPr id="5" name="Footer Placeholder 4">
            <a:extLst>
              <a:ext uri="{FF2B5EF4-FFF2-40B4-BE49-F238E27FC236}">
                <a16:creationId xmlns:a16="http://schemas.microsoft.com/office/drawing/2014/main" id="{11DC1262-0E6B-4B72-8379-3A98103F9435}"/>
              </a:ext>
            </a:extLst>
          </p:cNvPr>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a:extLst>
              <a:ext uri="{FF2B5EF4-FFF2-40B4-BE49-F238E27FC236}">
                <a16:creationId xmlns:a16="http://schemas.microsoft.com/office/drawing/2014/main" id="{E24F75EB-882C-4D1F-A98E-ABC2258136DA}"/>
              </a:ext>
            </a:extLst>
          </p:cNvPr>
          <p:cNvSpPr>
            <a:spLocks noGrp="1"/>
          </p:cNvSpPr>
          <p:nvPr>
            <p:ph type="sldNum" sz="quarter" idx="12"/>
          </p:nvPr>
        </p:nvSpPr>
        <p:spPr/>
        <p:txBody>
          <a:bodyPr/>
          <a:lstStyle/>
          <a:p>
            <a:fld id="{F70BFC39-336F-402B-8BB1-7F2D84F9821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569188702"/>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93C273-5FC5-46CB-8412-123FA9E4CE2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5588F8D-C4EE-4283-B81E-B04D706642DB}"/>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52F7929-6EF5-4105-9D63-7F50103DCD85}"/>
              </a:ext>
            </a:extLst>
          </p:cNvPr>
          <p:cNvSpPr>
            <a:spLocks noGrp="1"/>
          </p:cNvSpPr>
          <p:nvPr>
            <p:ph type="dt" sz="half" idx="10"/>
          </p:nvPr>
        </p:nvSpPr>
        <p:spPr/>
        <p:txBody>
          <a:bodyPr/>
          <a:lstStyle/>
          <a:p>
            <a:fld id="{2B8AC976-F0F5-438A-A4BB-3BAAC2D1A4DD}" type="datetimeFigureOut">
              <a:rPr lang="en-US" smtClean="0">
                <a:solidFill>
                  <a:prstClr val="black">
                    <a:tint val="75000"/>
                  </a:prstClr>
                </a:solidFill>
              </a:rPr>
              <a:pPr/>
              <a:t>10/7/2024</a:t>
            </a:fld>
            <a:endParaRPr lang="en-US">
              <a:solidFill>
                <a:prstClr val="black">
                  <a:tint val="75000"/>
                </a:prstClr>
              </a:solidFill>
            </a:endParaRPr>
          </a:p>
        </p:txBody>
      </p:sp>
      <p:sp>
        <p:nvSpPr>
          <p:cNvPr id="5" name="Footer Placeholder 4">
            <a:extLst>
              <a:ext uri="{FF2B5EF4-FFF2-40B4-BE49-F238E27FC236}">
                <a16:creationId xmlns:a16="http://schemas.microsoft.com/office/drawing/2014/main" id="{F05DF884-2409-48AB-A4AF-E8AF4DCFABE0}"/>
              </a:ext>
            </a:extLst>
          </p:cNvPr>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a:extLst>
              <a:ext uri="{FF2B5EF4-FFF2-40B4-BE49-F238E27FC236}">
                <a16:creationId xmlns:a16="http://schemas.microsoft.com/office/drawing/2014/main" id="{81B2A0E6-7BB8-4EEF-8364-E5BCC3276A75}"/>
              </a:ext>
            </a:extLst>
          </p:cNvPr>
          <p:cNvSpPr>
            <a:spLocks noGrp="1"/>
          </p:cNvSpPr>
          <p:nvPr>
            <p:ph type="sldNum" sz="quarter" idx="12"/>
          </p:nvPr>
        </p:nvSpPr>
        <p:spPr/>
        <p:txBody>
          <a:bodyPr/>
          <a:lstStyle/>
          <a:p>
            <a:fld id="{F70BFC39-336F-402B-8BB1-7F2D84F9821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29390706"/>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3C1D5A-C4ED-4D96-B4B6-C79597A03C5F}"/>
              </a:ext>
            </a:extLst>
          </p:cNvPr>
          <p:cNvSpPr>
            <a:spLocks noGrp="1"/>
          </p:cNvSpPr>
          <p:nvPr>
            <p:ph type="title"/>
          </p:nvPr>
        </p:nvSpPr>
        <p:spPr>
          <a:xfrm>
            <a:off x="831851" y="1709741"/>
            <a:ext cx="10515600" cy="2852737"/>
          </a:xfrm>
        </p:spPr>
        <p:txBody>
          <a:bodyPr anchor="b"/>
          <a:lstStyle>
            <a:lvl1pPr>
              <a:defRPr sz="5999"/>
            </a:lvl1pPr>
          </a:lstStyle>
          <a:p>
            <a:r>
              <a:rPr lang="en-US"/>
              <a:t>Click to edit Master title style</a:t>
            </a:r>
          </a:p>
        </p:txBody>
      </p:sp>
      <p:sp>
        <p:nvSpPr>
          <p:cNvPr id="3" name="Text Placeholder 2">
            <a:extLst>
              <a:ext uri="{FF2B5EF4-FFF2-40B4-BE49-F238E27FC236}">
                <a16:creationId xmlns:a16="http://schemas.microsoft.com/office/drawing/2014/main" id="{47C61160-5F29-47DB-B594-3D6D2FC2CC9C}"/>
              </a:ext>
            </a:extLst>
          </p:cNvPr>
          <p:cNvSpPr>
            <a:spLocks noGrp="1"/>
          </p:cNvSpPr>
          <p:nvPr>
            <p:ph type="body" idx="1"/>
          </p:nvPr>
        </p:nvSpPr>
        <p:spPr>
          <a:xfrm>
            <a:off x="831851" y="4589465"/>
            <a:ext cx="10515600" cy="1500187"/>
          </a:xfrm>
        </p:spPr>
        <p:txBody>
          <a:bodyPr/>
          <a:lstStyle>
            <a:lvl1pPr marL="0" indent="0">
              <a:buNone/>
              <a:defRPr sz="2400">
                <a:solidFill>
                  <a:schemeClr val="tx1">
                    <a:tint val="75000"/>
                  </a:schemeClr>
                </a:solidFill>
              </a:defRPr>
            </a:lvl1pPr>
            <a:lvl2pPr marL="457143" indent="0">
              <a:buNone/>
              <a:defRPr sz="2000">
                <a:solidFill>
                  <a:schemeClr val="tx1">
                    <a:tint val="75000"/>
                  </a:schemeClr>
                </a:solidFill>
              </a:defRPr>
            </a:lvl2pPr>
            <a:lvl3pPr marL="914286" indent="0">
              <a:buNone/>
              <a:defRPr sz="1800">
                <a:solidFill>
                  <a:schemeClr val="tx1">
                    <a:tint val="75000"/>
                  </a:schemeClr>
                </a:solidFill>
              </a:defRPr>
            </a:lvl3pPr>
            <a:lvl4pPr marL="1371428" indent="0">
              <a:buNone/>
              <a:defRPr sz="1600">
                <a:solidFill>
                  <a:schemeClr val="tx1">
                    <a:tint val="75000"/>
                  </a:schemeClr>
                </a:solidFill>
              </a:defRPr>
            </a:lvl4pPr>
            <a:lvl5pPr marL="1828572" indent="0">
              <a:buNone/>
              <a:defRPr sz="1600">
                <a:solidFill>
                  <a:schemeClr val="tx1">
                    <a:tint val="75000"/>
                  </a:schemeClr>
                </a:solidFill>
              </a:defRPr>
            </a:lvl5pPr>
            <a:lvl6pPr marL="2285714" indent="0">
              <a:buNone/>
              <a:defRPr sz="1600">
                <a:solidFill>
                  <a:schemeClr val="tx1">
                    <a:tint val="75000"/>
                  </a:schemeClr>
                </a:solidFill>
              </a:defRPr>
            </a:lvl6pPr>
            <a:lvl7pPr marL="2742858" indent="0">
              <a:buNone/>
              <a:defRPr sz="1600">
                <a:solidFill>
                  <a:schemeClr val="tx1">
                    <a:tint val="75000"/>
                  </a:schemeClr>
                </a:solidFill>
              </a:defRPr>
            </a:lvl7pPr>
            <a:lvl8pPr marL="3200000" indent="0">
              <a:buNone/>
              <a:defRPr sz="1600">
                <a:solidFill>
                  <a:schemeClr val="tx1">
                    <a:tint val="75000"/>
                  </a:schemeClr>
                </a:solidFill>
              </a:defRPr>
            </a:lvl8pPr>
            <a:lvl9pPr marL="3657143"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0D7DCB7C-23F2-4001-8756-653B93255C41}"/>
              </a:ext>
            </a:extLst>
          </p:cNvPr>
          <p:cNvSpPr>
            <a:spLocks noGrp="1"/>
          </p:cNvSpPr>
          <p:nvPr>
            <p:ph type="dt" sz="half" idx="10"/>
          </p:nvPr>
        </p:nvSpPr>
        <p:spPr/>
        <p:txBody>
          <a:bodyPr/>
          <a:lstStyle/>
          <a:p>
            <a:fld id="{2B8AC976-F0F5-438A-A4BB-3BAAC2D1A4DD}" type="datetimeFigureOut">
              <a:rPr lang="en-US" smtClean="0">
                <a:solidFill>
                  <a:prstClr val="black">
                    <a:tint val="75000"/>
                  </a:prstClr>
                </a:solidFill>
              </a:rPr>
              <a:pPr/>
              <a:t>10/7/2024</a:t>
            </a:fld>
            <a:endParaRPr lang="en-US">
              <a:solidFill>
                <a:prstClr val="black">
                  <a:tint val="75000"/>
                </a:prstClr>
              </a:solidFill>
            </a:endParaRPr>
          </a:p>
        </p:txBody>
      </p:sp>
      <p:sp>
        <p:nvSpPr>
          <p:cNvPr id="5" name="Footer Placeholder 4">
            <a:extLst>
              <a:ext uri="{FF2B5EF4-FFF2-40B4-BE49-F238E27FC236}">
                <a16:creationId xmlns:a16="http://schemas.microsoft.com/office/drawing/2014/main" id="{2EE63A57-E0F6-4378-8FB8-ABEBE8B79F00}"/>
              </a:ext>
            </a:extLst>
          </p:cNvPr>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a:extLst>
              <a:ext uri="{FF2B5EF4-FFF2-40B4-BE49-F238E27FC236}">
                <a16:creationId xmlns:a16="http://schemas.microsoft.com/office/drawing/2014/main" id="{22A8318C-9D13-43FE-A168-545885840A0F}"/>
              </a:ext>
            </a:extLst>
          </p:cNvPr>
          <p:cNvSpPr>
            <a:spLocks noGrp="1"/>
          </p:cNvSpPr>
          <p:nvPr>
            <p:ph type="sldNum" sz="quarter" idx="12"/>
          </p:nvPr>
        </p:nvSpPr>
        <p:spPr/>
        <p:txBody>
          <a:bodyPr/>
          <a:lstStyle/>
          <a:p>
            <a:fld id="{F70BFC39-336F-402B-8BB1-7F2D84F9821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829531714"/>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D8E2A6-4FF6-43C7-B8B4-1B9C03004A5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325FECC-79C0-4280-BEEF-38A4DBB42AE3}"/>
              </a:ext>
            </a:extLst>
          </p:cNvPr>
          <p:cNvSpPr>
            <a:spLocks noGrp="1"/>
          </p:cNvSpPr>
          <p:nvPr>
            <p:ph sz="half" idx="1"/>
          </p:nvPr>
        </p:nvSpPr>
        <p:spPr>
          <a:xfrm>
            <a:off x="838200" y="1825625"/>
            <a:ext cx="5181600" cy="435133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ED61411D-6D7A-4F68-BD62-D8DB6CB253ED}"/>
              </a:ext>
            </a:extLst>
          </p:cNvPr>
          <p:cNvSpPr>
            <a:spLocks noGrp="1"/>
          </p:cNvSpPr>
          <p:nvPr>
            <p:ph sz="half" idx="2"/>
          </p:nvPr>
        </p:nvSpPr>
        <p:spPr>
          <a:xfrm>
            <a:off x="6172200" y="1825625"/>
            <a:ext cx="5181600" cy="435133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4375B5C5-8728-4FC6-865A-CA9BC6C7620E}"/>
              </a:ext>
            </a:extLst>
          </p:cNvPr>
          <p:cNvSpPr>
            <a:spLocks noGrp="1"/>
          </p:cNvSpPr>
          <p:nvPr>
            <p:ph type="dt" sz="half" idx="10"/>
          </p:nvPr>
        </p:nvSpPr>
        <p:spPr/>
        <p:txBody>
          <a:bodyPr/>
          <a:lstStyle/>
          <a:p>
            <a:fld id="{2B8AC976-F0F5-438A-A4BB-3BAAC2D1A4DD}" type="datetimeFigureOut">
              <a:rPr lang="en-US" smtClean="0">
                <a:solidFill>
                  <a:prstClr val="black">
                    <a:tint val="75000"/>
                  </a:prstClr>
                </a:solidFill>
              </a:rPr>
              <a:pPr/>
              <a:t>10/7/2024</a:t>
            </a:fld>
            <a:endParaRPr lang="en-US">
              <a:solidFill>
                <a:prstClr val="black">
                  <a:tint val="75000"/>
                </a:prstClr>
              </a:solidFill>
            </a:endParaRPr>
          </a:p>
        </p:txBody>
      </p:sp>
      <p:sp>
        <p:nvSpPr>
          <p:cNvPr id="6" name="Footer Placeholder 5">
            <a:extLst>
              <a:ext uri="{FF2B5EF4-FFF2-40B4-BE49-F238E27FC236}">
                <a16:creationId xmlns:a16="http://schemas.microsoft.com/office/drawing/2014/main" id="{F89C9BA5-4E72-4AB7-B330-AFD66463DF8A}"/>
              </a:ext>
            </a:extLst>
          </p:cNvPr>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a:extLst>
              <a:ext uri="{FF2B5EF4-FFF2-40B4-BE49-F238E27FC236}">
                <a16:creationId xmlns:a16="http://schemas.microsoft.com/office/drawing/2014/main" id="{F5366DA1-1FEC-4622-9504-249E45F523BB}"/>
              </a:ext>
            </a:extLst>
          </p:cNvPr>
          <p:cNvSpPr>
            <a:spLocks noGrp="1"/>
          </p:cNvSpPr>
          <p:nvPr>
            <p:ph type="sldNum" sz="quarter" idx="12"/>
          </p:nvPr>
        </p:nvSpPr>
        <p:spPr/>
        <p:txBody>
          <a:bodyPr/>
          <a:lstStyle/>
          <a:p>
            <a:fld id="{F70BFC39-336F-402B-8BB1-7F2D84F9821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480713983"/>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9D5B8D-C51E-421A-90B2-89AC1C015A71}"/>
              </a:ext>
            </a:extLst>
          </p:cNvPr>
          <p:cNvSpPr>
            <a:spLocks noGrp="1"/>
          </p:cNvSpPr>
          <p:nvPr>
            <p:ph type="title"/>
          </p:nvPr>
        </p:nvSpPr>
        <p:spPr>
          <a:xfrm>
            <a:off x="839789" y="365128"/>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BBD17A77-5318-454F-93BB-1C8C2808FCF4}"/>
              </a:ext>
            </a:extLst>
          </p:cNvPr>
          <p:cNvSpPr>
            <a:spLocks noGrp="1"/>
          </p:cNvSpPr>
          <p:nvPr>
            <p:ph type="body" idx="1"/>
          </p:nvPr>
        </p:nvSpPr>
        <p:spPr>
          <a:xfrm>
            <a:off x="839789" y="1681163"/>
            <a:ext cx="5157787" cy="823912"/>
          </a:xfrm>
        </p:spPr>
        <p:txBody>
          <a:bodyPr anchor="b"/>
          <a:lstStyle>
            <a:lvl1pPr marL="0" indent="0">
              <a:buNone/>
              <a:defRPr sz="2400" b="1"/>
            </a:lvl1pPr>
            <a:lvl2pPr marL="457143" indent="0">
              <a:buNone/>
              <a:defRPr sz="2000" b="1"/>
            </a:lvl2pPr>
            <a:lvl3pPr marL="914286" indent="0">
              <a:buNone/>
              <a:defRPr sz="1800" b="1"/>
            </a:lvl3pPr>
            <a:lvl4pPr marL="1371428" indent="0">
              <a:buNone/>
              <a:defRPr sz="1600" b="1"/>
            </a:lvl4pPr>
            <a:lvl5pPr marL="1828572" indent="0">
              <a:buNone/>
              <a:defRPr sz="1600" b="1"/>
            </a:lvl5pPr>
            <a:lvl6pPr marL="2285714" indent="0">
              <a:buNone/>
              <a:defRPr sz="1600" b="1"/>
            </a:lvl6pPr>
            <a:lvl7pPr marL="2742858" indent="0">
              <a:buNone/>
              <a:defRPr sz="1600" b="1"/>
            </a:lvl7pPr>
            <a:lvl8pPr marL="3200000" indent="0">
              <a:buNone/>
              <a:defRPr sz="1600" b="1"/>
            </a:lvl8pPr>
            <a:lvl9pPr marL="3657143"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FE794F72-46ED-4C80-BCF9-EAB400880189}"/>
              </a:ext>
            </a:extLst>
          </p:cNvPr>
          <p:cNvSpPr>
            <a:spLocks noGrp="1"/>
          </p:cNvSpPr>
          <p:nvPr>
            <p:ph sz="half" idx="2"/>
          </p:nvPr>
        </p:nvSpPr>
        <p:spPr>
          <a:xfrm>
            <a:off x="839789"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AC3C5124-E01F-4B07-9F05-4DCF9098C622}"/>
              </a:ext>
            </a:extLst>
          </p:cNvPr>
          <p:cNvSpPr>
            <a:spLocks noGrp="1"/>
          </p:cNvSpPr>
          <p:nvPr>
            <p:ph type="body" sz="quarter" idx="3"/>
          </p:nvPr>
        </p:nvSpPr>
        <p:spPr>
          <a:xfrm>
            <a:off x="6172202" y="1681163"/>
            <a:ext cx="5183188" cy="823912"/>
          </a:xfrm>
        </p:spPr>
        <p:txBody>
          <a:bodyPr anchor="b"/>
          <a:lstStyle>
            <a:lvl1pPr marL="0" indent="0">
              <a:buNone/>
              <a:defRPr sz="2400" b="1"/>
            </a:lvl1pPr>
            <a:lvl2pPr marL="457143" indent="0">
              <a:buNone/>
              <a:defRPr sz="2000" b="1"/>
            </a:lvl2pPr>
            <a:lvl3pPr marL="914286" indent="0">
              <a:buNone/>
              <a:defRPr sz="1800" b="1"/>
            </a:lvl3pPr>
            <a:lvl4pPr marL="1371428" indent="0">
              <a:buNone/>
              <a:defRPr sz="1600" b="1"/>
            </a:lvl4pPr>
            <a:lvl5pPr marL="1828572" indent="0">
              <a:buNone/>
              <a:defRPr sz="1600" b="1"/>
            </a:lvl5pPr>
            <a:lvl6pPr marL="2285714" indent="0">
              <a:buNone/>
              <a:defRPr sz="1600" b="1"/>
            </a:lvl6pPr>
            <a:lvl7pPr marL="2742858" indent="0">
              <a:buNone/>
              <a:defRPr sz="1600" b="1"/>
            </a:lvl7pPr>
            <a:lvl8pPr marL="3200000" indent="0">
              <a:buNone/>
              <a:defRPr sz="1600" b="1"/>
            </a:lvl8pPr>
            <a:lvl9pPr marL="3657143"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7CDA483E-9C69-45BC-8343-598F389CC43C}"/>
              </a:ext>
            </a:extLst>
          </p:cNvPr>
          <p:cNvSpPr>
            <a:spLocks noGrp="1"/>
          </p:cNvSpPr>
          <p:nvPr>
            <p:ph sz="quarter" idx="4"/>
          </p:nvPr>
        </p:nvSpPr>
        <p:spPr>
          <a:xfrm>
            <a:off x="6172202"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6028823F-8BDA-4D2D-9FA6-C7649B5AD294}"/>
              </a:ext>
            </a:extLst>
          </p:cNvPr>
          <p:cNvSpPr>
            <a:spLocks noGrp="1"/>
          </p:cNvSpPr>
          <p:nvPr>
            <p:ph type="dt" sz="half" idx="10"/>
          </p:nvPr>
        </p:nvSpPr>
        <p:spPr/>
        <p:txBody>
          <a:bodyPr/>
          <a:lstStyle/>
          <a:p>
            <a:fld id="{2B8AC976-F0F5-438A-A4BB-3BAAC2D1A4DD}" type="datetimeFigureOut">
              <a:rPr lang="en-US" smtClean="0">
                <a:solidFill>
                  <a:prstClr val="black">
                    <a:tint val="75000"/>
                  </a:prstClr>
                </a:solidFill>
              </a:rPr>
              <a:pPr/>
              <a:t>10/7/2024</a:t>
            </a:fld>
            <a:endParaRPr lang="en-US">
              <a:solidFill>
                <a:prstClr val="black">
                  <a:tint val="75000"/>
                </a:prstClr>
              </a:solidFill>
            </a:endParaRPr>
          </a:p>
        </p:txBody>
      </p:sp>
      <p:sp>
        <p:nvSpPr>
          <p:cNvPr id="8" name="Footer Placeholder 7">
            <a:extLst>
              <a:ext uri="{FF2B5EF4-FFF2-40B4-BE49-F238E27FC236}">
                <a16:creationId xmlns:a16="http://schemas.microsoft.com/office/drawing/2014/main" id="{DD8F09EC-DABC-4B39-948F-572D50D8173D}"/>
              </a:ext>
            </a:extLst>
          </p:cNvPr>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a:extLst>
              <a:ext uri="{FF2B5EF4-FFF2-40B4-BE49-F238E27FC236}">
                <a16:creationId xmlns:a16="http://schemas.microsoft.com/office/drawing/2014/main" id="{FA164716-EA3C-44ED-9268-B183420F8A50}"/>
              </a:ext>
            </a:extLst>
          </p:cNvPr>
          <p:cNvSpPr>
            <a:spLocks noGrp="1"/>
          </p:cNvSpPr>
          <p:nvPr>
            <p:ph type="sldNum" sz="quarter" idx="12"/>
          </p:nvPr>
        </p:nvSpPr>
        <p:spPr/>
        <p:txBody>
          <a:bodyPr/>
          <a:lstStyle/>
          <a:p>
            <a:fld id="{F70BFC39-336F-402B-8BB1-7F2D84F9821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845231979"/>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6D7141-21E6-4EAF-8BE0-AFD2D9A5105A}"/>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38BB3503-FE7C-4258-B937-C128B24A4114}"/>
              </a:ext>
            </a:extLst>
          </p:cNvPr>
          <p:cNvSpPr>
            <a:spLocks noGrp="1"/>
          </p:cNvSpPr>
          <p:nvPr>
            <p:ph type="dt" sz="half" idx="10"/>
          </p:nvPr>
        </p:nvSpPr>
        <p:spPr/>
        <p:txBody>
          <a:bodyPr/>
          <a:lstStyle/>
          <a:p>
            <a:fld id="{2B8AC976-F0F5-438A-A4BB-3BAAC2D1A4DD}" type="datetimeFigureOut">
              <a:rPr lang="en-US" smtClean="0">
                <a:solidFill>
                  <a:prstClr val="black">
                    <a:tint val="75000"/>
                  </a:prstClr>
                </a:solidFill>
              </a:rPr>
              <a:pPr/>
              <a:t>10/7/2024</a:t>
            </a:fld>
            <a:endParaRPr lang="en-US">
              <a:solidFill>
                <a:prstClr val="black">
                  <a:tint val="75000"/>
                </a:prstClr>
              </a:solidFill>
            </a:endParaRPr>
          </a:p>
        </p:txBody>
      </p:sp>
      <p:sp>
        <p:nvSpPr>
          <p:cNvPr id="4" name="Footer Placeholder 3">
            <a:extLst>
              <a:ext uri="{FF2B5EF4-FFF2-40B4-BE49-F238E27FC236}">
                <a16:creationId xmlns:a16="http://schemas.microsoft.com/office/drawing/2014/main" id="{64650D36-4550-4311-86B1-DEE851A112C0}"/>
              </a:ext>
            </a:extLst>
          </p:cNvPr>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a:extLst>
              <a:ext uri="{FF2B5EF4-FFF2-40B4-BE49-F238E27FC236}">
                <a16:creationId xmlns:a16="http://schemas.microsoft.com/office/drawing/2014/main" id="{03171796-4C40-47DF-B129-A75C127E0819}"/>
              </a:ext>
            </a:extLst>
          </p:cNvPr>
          <p:cNvSpPr>
            <a:spLocks noGrp="1"/>
          </p:cNvSpPr>
          <p:nvPr>
            <p:ph type="sldNum" sz="quarter" idx="12"/>
          </p:nvPr>
        </p:nvSpPr>
        <p:spPr/>
        <p:txBody>
          <a:bodyPr/>
          <a:lstStyle/>
          <a:p>
            <a:fld id="{F70BFC39-336F-402B-8BB1-7F2D84F9821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566674222"/>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AE35000-601B-43A4-8AB9-74E6A6A9549A}"/>
              </a:ext>
            </a:extLst>
          </p:cNvPr>
          <p:cNvSpPr>
            <a:spLocks noGrp="1"/>
          </p:cNvSpPr>
          <p:nvPr>
            <p:ph type="dt" sz="half" idx="10"/>
          </p:nvPr>
        </p:nvSpPr>
        <p:spPr/>
        <p:txBody>
          <a:bodyPr/>
          <a:lstStyle/>
          <a:p>
            <a:fld id="{2B8AC976-F0F5-438A-A4BB-3BAAC2D1A4DD}" type="datetimeFigureOut">
              <a:rPr lang="en-US" smtClean="0">
                <a:solidFill>
                  <a:prstClr val="black">
                    <a:tint val="75000"/>
                  </a:prstClr>
                </a:solidFill>
              </a:rPr>
              <a:pPr/>
              <a:t>10/7/2024</a:t>
            </a:fld>
            <a:endParaRPr lang="en-US">
              <a:solidFill>
                <a:prstClr val="black">
                  <a:tint val="75000"/>
                </a:prstClr>
              </a:solidFill>
            </a:endParaRPr>
          </a:p>
        </p:txBody>
      </p:sp>
      <p:sp>
        <p:nvSpPr>
          <p:cNvPr id="3" name="Footer Placeholder 2">
            <a:extLst>
              <a:ext uri="{FF2B5EF4-FFF2-40B4-BE49-F238E27FC236}">
                <a16:creationId xmlns:a16="http://schemas.microsoft.com/office/drawing/2014/main" id="{7691DBC4-2797-4ED6-AED0-B04EEC236681}"/>
              </a:ext>
            </a:extLst>
          </p:cNvPr>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a:extLst>
              <a:ext uri="{FF2B5EF4-FFF2-40B4-BE49-F238E27FC236}">
                <a16:creationId xmlns:a16="http://schemas.microsoft.com/office/drawing/2014/main" id="{DC046175-B814-49ED-A105-3A2DC48083D8}"/>
              </a:ext>
            </a:extLst>
          </p:cNvPr>
          <p:cNvSpPr>
            <a:spLocks noGrp="1"/>
          </p:cNvSpPr>
          <p:nvPr>
            <p:ph type="sldNum" sz="quarter" idx="12"/>
          </p:nvPr>
        </p:nvSpPr>
        <p:spPr/>
        <p:txBody>
          <a:bodyPr/>
          <a:lstStyle/>
          <a:p>
            <a:fld id="{F70BFC39-336F-402B-8BB1-7F2D84F9821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166353517"/>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3D0038-44D8-482F-BCE4-60A2D039839E}"/>
              </a:ext>
            </a:extLst>
          </p:cNvPr>
          <p:cNvSpPr>
            <a:spLocks noGrp="1"/>
          </p:cNvSpPr>
          <p:nvPr>
            <p:ph type="title"/>
          </p:nvPr>
        </p:nvSpPr>
        <p:spPr>
          <a:xfrm>
            <a:off x="839790"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81F96C16-0202-4542-B0AF-27D7754A52B2}"/>
              </a:ext>
            </a:extLst>
          </p:cNvPr>
          <p:cNvSpPr>
            <a:spLocks noGrp="1"/>
          </p:cNvSpPr>
          <p:nvPr>
            <p:ph idx="1"/>
          </p:nvPr>
        </p:nvSpPr>
        <p:spPr>
          <a:xfrm>
            <a:off x="5183188" y="987429"/>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89E68D7A-FF3D-410D-A49F-423C50515A69}"/>
              </a:ext>
            </a:extLst>
          </p:cNvPr>
          <p:cNvSpPr>
            <a:spLocks noGrp="1"/>
          </p:cNvSpPr>
          <p:nvPr>
            <p:ph type="body" sz="half" idx="2"/>
          </p:nvPr>
        </p:nvSpPr>
        <p:spPr>
          <a:xfrm>
            <a:off x="839790" y="2057401"/>
            <a:ext cx="3932237" cy="3811588"/>
          </a:xfrm>
        </p:spPr>
        <p:txBody>
          <a:bodyPr/>
          <a:lstStyle>
            <a:lvl1pPr marL="0" indent="0">
              <a:buNone/>
              <a:defRPr sz="1600"/>
            </a:lvl1pPr>
            <a:lvl2pPr marL="457143" indent="0">
              <a:buNone/>
              <a:defRPr sz="1400"/>
            </a:lvl2pPr>
            <a:lvl3pPr marL="914286" indent="0">
              <a:buNone/>
              <a:defRPr sz="1200"/>
            </a:lvl3pPr>
            <a:lvl4pPr marL="1371428" indent="0">
              <a:buNone/>
              <a:defRPr sz="1000"/>
            </a:lvl4pPr>
            <a:lvl5pPr marL="1828572" indent="0">
              <a:buNone/>
              <a:defRPr sz="1000"/>
            </a:lvl5pPr>
            <a:lvl6pPr marL="2285714" indent="0">
              <a:buNone/>
              <a:defRPr sz="1000"/>
            </a:lvl6pPr>
            <a:lvl7pPr marL="2742858" indent="0">
              <a:buNone/>
              <a:defRPr sz="1000"/>
            </a:lvl7pPr>
            <a:lvl8pPr marL="3200000" indent="0">
              <a:buNone/>
              <a:defRPr sz="1000"/>
            </a:lvl8pPr>
            <a:lvl9pPr marL="3657143"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B444B42-2F3A-4B01-88DE-AFDC7FB075BD}"/>
              </a:ext>
            </a:extLst>
          </p:cNvPr>
          <p:cNvSpPr>
            <a:spLocks noGrp="1"/>
          </p:cNvSpPr>
          <p:nvPr>
            <p:ph type="dt" sz="half" idx="10"/>
          </p:nvPr>
        </p:nvSpPr>
        <p:spPr/>
        <p:txBody>
          <a:bodyPr/>
          <a:lstStyle/>
          <a:p>
            <a:fld id="{2B8AC976-F0F5-438A-A4BB-3BAAC2D1A4DD}" type="datetimeFigureOut">
              <a:rPr lang="en-US" smtClean="0">
                <a:solidFill>
                  <a:prstClr val="black">
                    <a:tint val="75000"/>
                  </a:prstClr>
                </a:solidFill>
              </a:rPr>
              <a:pPr/>
              <a:t>10/7/2024</a:t>
            </a:fld>
            <a:endParaRPr lang="en-US">
              <a:solidFill>
                <a:prstClr val="black">
                  <a:tint val="75000"/>
                </a:prstClr>
              </a:solidFill>
            </a:endParaRPr>
          </a:p>
        </p:txBody>
      </p:sp>
      <p:sp>
        <p:nvSpPr>
          <p:cNvPr id="6" name="Footer Placeholder 5">
            <a:extLst>
              <a:ext uri="{FF2B5EF4-FFF2-40B4-BE49-F238E27FC236}">
                <a16:creationId xmlns:a16="http://schemas.microsoft.com/office/drawing/2014/main" id="{31BFD4EF-8217-47CB-8D93-B77E8D3E50C4}"/>
              </a:ext>
            </a:extLst>
          </p:cNvPr>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a:extLst>
              <a:ext uri="{FF2B5EF4-FFF2-40B4-BE49-F238E27FC236}">
                <a16:creationId xmlns:a16="http://schemas.microsoft.com/office/drawing/2014/main" id="{1D1C74D4-58FA-49A5-A3F7-1BFF4FAF6E67}"/>
              </a:ext>
            </a:extLst>
          </p:cNvPr>
          <p:cNvSpPr>
            <a:spLocks noGrp="1"/>
          </p:cNvSpPr>
          <p:nvPr>
            <p:ph type="sldNum" sz="quarter" idx="12"/>
          </p:nvPr>
        </p:nvSpPr>
        <p:spPr/>
        <p:txBody>
          <a:bodyPr/>
          <a:lstStyle/>
          <a:p>
            <a:fld id="{F70BFC39-336F-402B-8BB1-7F2D84F9821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4443764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lstStyle>
            <a:lvl1pPr>
              <a:defRPr sz="2400"/>
            </a:lvl1pPr>
          </a:lstStyle>
          <a:p>
            <a:r>
              <a:rPr lang="en-US" noProof="1"/>
              <a:t>Click to edit Master title style</a:t>
            </a:r>
          </a:p>
        </p:txBody>
      </p:sp>
      <p:sp>
        <p:nvSpPr>
          <p:cNvPr id="3" name="Content Placeholder 2"/>
          <p:cNvSpPr>
            <a:spLocks noGrp="1"/>
          </p:cNvSpPr>
          <p:nvPr>
            <p:ph idx="1"/>
          </p:nvPr>
        </p:nvSpPr>
        <p:spPr>
          <a:xfrm>
            <a:off x="5183188" y="987426"/>
            <a:ext cx="617220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noProof="1"/>
              <a:t>Click to edit Master text styles</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noProof="1"/>
              <a:t>Click to edit Master text styles</a:t>
            </a:r>
          </a:p>
        </p:txBody>
      </p:sp>
      <p:sp>
        <p:nvSpPr>
          <p:cNvPr id="5" name="Date Placeholder 17454">
            <a:extLst>
              <a:ext uri="{FF2B5EF4-FFF2-40B4-BE49-F238E27FC236}">
                <a16:creationId xmlns:a16="http://schemas.microsoft.com/office/drawing/2014/main" id="{FD8BF03B-1D03-5C8F-251F-38FB26EC2A20}"/>
              </a:ext>
            </a:extLst>
          </p:cNvPr>
          <p:cNvSpPr>
            <a:spLocks noGrp="1"/>
          </p:cNvSpPr>
          <p:nvPr>
            <p:ph type="dt" sz="half" idx="10"/>
          </p:nvPr>
        </p:nvSpPr>
        <p:spPr>
          <a:ln/>
        </p:spPr>
        <p:txBody>
          <a:bodyPr/>
          <a:lstStyle>
            <a:lvl1pPr>
              <a:defRPr/>
            </a:lvl1pPr>
          </a:lstStyle>
          <a:p>
            <a:endParaRPr lang="en-US"/>
          </a:p>
        </p:txBody>
      </p:sp>
      <p:sp>
        <p:nvSpPr>
          <p:cNvPr id="6" name="Footer Placeholder 17455">
            <a:extLst>
              <a:ext uri="{FF2B5EF4-FFF2-40B4-BE49-F238E27FC236}">
                <a16:creationId xmlns:a16="http://schemas.microsoft.com/office/drawing/2014/main" id="{BF489CEA-D6BD-FFAA-FC49-F8D7B0657622}"/>
              </a:ext>
            </a:extLst>
          </p:cNvPr>
          <p:cNvSpPr>
            <a:spLocks noGrp="1"/>
          </p:cNvSpPr>
          <p:nvPr>
            <p:ph type="ftr" sz="quarter" idx="11"/>
          </p:nvPr>
        </p:nvSpPr>
        <p:spPr>
          <a:ln/>
        </p:spPr>
        <p:txBody>
          <a:bodyPr/>
          <a:lstStyle>
            <a:lvl1pPr>
              <a:defRPr/>
            </a:lvl1pPr>
          </a:lstStyle>
          <a:p>
            <a:endParaRPr lang="en-US"/>
          </a:p>
        </p:txBody>
      </p:sp>
      <p:sp>
        <p:nvSpPr>
          <p:cNvPr id="7" name="Slide Number Placeholder 17456">
            <a:extLst>
              <a:ext uri="{FF2B5EF4-FFF2-40B4-BE49-F238E27FC236}">
                <a16:creationId xmlns:a16="http://schemas.microsoft.com/office/drawing/2014/main" id="{3CE831C8-E86E-F9C7-F6E4-AE78D49D8D5A}"/>
              </a:ext>
            </a:extLst>
          </p:cNvPr>
          <p:cNvSpPr>
            <a:spLocks noGrp="1"/>
          </p:cNvSpPr>
          <p:nvPr>
            <p:ph type="sldNum" sz="quarter" idx="12"/>
          </p:nvPr>
        </p:nvSpPr>
        <p:spPr>
          <a:ln/>
        </p:spPr>
        <p:txBody>
          <a:bodyPr/>
          <a:lstStyle>
            <a:lvl1pPr>
              <a:defRPr/>
            </a:lvl1pPr>
          </a:lstStyle>
          <a:p>
            <a:fld id="{C25A8886-571A-A247-BB3A-75ED15CF5787}" type="slidenum">
              <a:rPr lang="en-US" altLang="zh-CN"/>
              <a:pPr/>
              <a:t>‹#›</a:t>
            </a:fld>
            <a:endParaRPr lang="en-US" altLang="zh-CN">
              <a:latin typeface="Arial" panose="020B0604020202020204" pitchFamily="34" charset="0"/>
            </a:endParaRPr>
          </a:p>
        </p:txBody>
      </p:sp>
    </p:spTree>
    <p:extLst>
      <p:ext uri="{BB962C8B-B14F-4D97-AF65-F5344CB8AC3E}">
        <p14:creationId xmlns:p14="http://schemas.microsoft.com/office/powerpoint/2010/main" val="4129922167"/>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D234F2-A49F-4064-BA0C-9A23DEFF075E}"/>
              </a:ext>
            </a:extLst>
          </p:cNvPr>
          <p:cNvSpPr>
            <a:spLocks noGrp="1"/>
          </p:cNvSpPr>
          <p:nvPr>
            <p:ph type="title"/>
          </p:nvPr>
        </p:nvSpPr>
        <p:spPr>
          <a:xfrm>
            <a:off x="839790"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EF8ABB0A-6C26-4C1D-A764-9843EC094CCC}"/>
              </a:ext>
            </a:extLst>
          </p:cNvPr>
          <p:cNvSpPr>
            <a:spLocks noGrp="1"/>
          </p:cNvSpPr>
          <p:nvPr>
            <p:ph type="pic" idx="1"/>
          </p:nvPr>
        </p:nvSpPr>
        <p:spPr>
          <a:xfrm>
            <a:off x="5183188" y="987429"/>
            <a:ext cx="6172200" cy="4873625"/>
          </a:xfrm>
        </p:spPr>
        <p:txBody>
          <a:bodyPr/>
          <a:lstStyle>
            <a:lvl1pPr marL="0" indent="0">
              <a:buNone/>
              <a:defRPr sz="3200"/>
            </a:lvl1pPr>
            <a:lvl2pPr marL="457143" indent="0">
              <a:buNone/>
              <a:defRPr sz="2800"/>
            </a:lvl2pPr>
            <a:lvl3pPr marL="914286" indent="0">
              <a:buNone/>
              <a:defRPr sz="2400"/>
            </a:lvl3pPr>
            <a:lvl4pPr marL="1371428" indent="0">
              <a:buNone/>
              <a:defRPr sz="2000"/>
            </a:lvl4pPr>
            <a:lvl5pPr marL="1828572" indent="0">
              <a:buNone/>
              <a:defRPr sz="2000"/>
            </a:lvl5pPr>
            <a:lvl6pPr marL="2285714" indent="0">
              <a:buNone/>
              <a:defRPr sz="2000"/>
            </a:lvl6pPr>
            <a:lvl7pPr marL="2742858" indent="0">
              <a:buNone/>
              <a:defRPr sz="2000"/>
            </a:lvl7pPr>
            <a:lvl8pPr marL="3200000" indent="0">
              <a:buNone/>
              <a:defRPr sz="2000"/>
            </a:lvl8pPr>
            <a:lvl9pPr marL="3657143" indent="0">
              <a:buNone/>
              <a:defRPr sz="2000"/>
            </a:lvl9pPr>
          </a:lstStyle>
          <a:p>
            <a:endParaRPr lang="en-US"/>
          </a:p>
        </p:txBody>
      </p:sp>
      <p:sp>
        <p:nvSpPr>
          <p:cNvPr id="4" name="Text Placeholder 3">
            <a:extLst>
              <a:ext uri="{FF2B5EF4-FFF2-40B4-BE49-F238E27FC236}">
                <a16:creationId xmlns:a16="http://schemas.microsoft.com/office/drawing/2014/main" id="{09D7504C-099D-4975-8735-39435564983C}"/>
              </a:ext>
            </a:extLst>
          </p:cNvPr>
          <p:cNvSpPr>
            <a:spLocks noGrp="1"/>
          </p:cNvSpPr>
          <p:nvPr>
            <p:ph type="body" sz="half" idx="2"/>
          </p:nvPr>
        </p:nvSpPr>
        <p:spPr>
          <a:xfrm>
            <a:off x="839790" y="2057401"/>
            <a:ext cx="3932237" cy="3811588"/>
          </a:xfrm>
        </p:spPr>
        <p:txBody>
          <a:bodyPr/>
          <a:lstStyle>
            <a:lvl1pPr marL="0" indent="0">
              <a:buNone/>
              <a:defRPr sz="1600"/>
            </a:lvl1pPr>
            <a:lvl2pPr marL="457143" indent="0">
              <a:buNone/>
              <a:defRPr sz="1400"/>
            </a:lvl2pPr>
            <a:lvl3pPr marL="914286" indent="0">
              <a:buNone/>
              <a:defRPr sz="1200"/>
            </a:lvl3pPr>
            <a:lvl4pPr marL="1371428" indent="0">
              <a:buNone/>
              <a:defRPr sz="1000"/>
            </a:lvl4pPr>
            <a:lvl5pPr marL="1828572" indent="0">
              <a:buNone/>
              <a:defRPr sz="1000"/>
            </a:lvl5pPr>
            <a:lvl6pPr marL="2285714" indent="0">
              <a:buNone/>
              <a:defRPr sz="1000"/>
            </a:lvl6pPr>
            <a:lvl7pPr marL="2742858" indent="0">
              <a:buNone/>
              <a:defRPr sz="1000"/>
            </a:lvl7pPr>
            <a:lvl8pPr marL="3200000" indent="0">
              <a:buNone/>
              <a:defRPr sz="1000"/>
            </a:lvl8pPr>
            <a:lvl9pPr marL="3657143"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D891CB2-C958-43D8-808B-C1974CCEAD72}"/>
              </a:ext>
            </a:extLst>
          </p:cNvPr>
          <p:cNvSpPr>
            <a:spLocks noGrp="1"/>
          </p:cNvSpPr>
          <p:nvPr>
            <p:ph type="dt" sz="half" idx="10"/>
          </p:nvPr>
        </p:nvSpPr>
        <p:spPr/>
        <p:txBody>
          <a:bodyPr/>
          <a:lstStyle/>
          <a:p>
            <a:fld id="{2B8AC976-F0F5-438A-A4BB-3BAAC2D1A4DD}" type="datetimeFigureOut">
              <a:rPr lang="en-US" smtClean="0">
                <a:solidFill>
                  <a:prstClr val="black">
                    <a:tint val="75000"/>
                  </a:prstClr>
                </a:solidFill>
              </a:rPr>
              <a:pPr/>
              <a:t>10/7/2024</a:t>
            </a:fld>
            <a:endParaRPr lang="en-US">
              <a:solidFill>
                <a:prstClr val="black">
                  <a:tint val="75000"/>
                </a:prstClr>
              </a:solidFill>
            </a:endParaRPr>
          </a:p>
        </p:txBody>
      </p:sp>
      <p:sp>
        <p:nvSpPr>
          <p:cNvPr id="6" name="Footer Placeholder 5">
            <a:extLst>
              <a:ext uri="{FF2B5EF4-FFF2-40B4-BE49-F238E27FC236}">
                <a16:creationId xmlns:a16="http://schemas.microsoft.com/office/drawing/2014/main" id="{7791E622-2912-44AD-B821-8B6B7E87F237}"/>
              </a:ext>
            </a:extLst>
          </p:cNvPr>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a:extLst>
              <a:ext uri="{FF2B5EF4-FFF2-40B4-BE49-F238E27FC236}">
                <a16:creationId xmlns:a16="http://schemas.microsoft.com/office/drawing/2014/main" id="{2D6A0E58-9B06-4FE8-97EA-B89870EA1AB9}"/>
              </a:ext>
            </a:extLst>
          </p:cNvPr>
          <p:cNvSpPr>
            <a:spLocks noGrp="1"/>
          </p:cNvSpPr>
          <p:nvPr>
            <p:ph type="sldNum" sz="quarter" idx="12"/>
          </p:nvPr>
        </p:nvSpPr>
        <p:spPr/>
        <p:txBody>
          <a:bodyPr/>
          <a:lstStyle/>
          <a:p>
            <a:fld id="{F70BFC39-336F-402B-8BB1-7F2D84F9821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526997735"/>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3E6903-C59F-4880-93F7-6B4D204DC5FA}"/>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83412988-6D00-458A-9BE2-628BA4BAD2A9}"/>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B2E4A55-FED7-4FFD-978E-85F278C659E6}"/>
              </a:ext>
            </a:extLst>
          </p:cNvPr>
          <p:cNvSpPr>
            <a:spLocks noGrp="1"/>
          </p:cNvSpPr>
          <p:nvPr>
            <p:ph type="dt" sz="half" idx="10"/>
          </p:nvPr>
        </p:nvSpPr>
        <p:spPr/>
        <p:txBody>
          <a:bodyPr/>
          <a:lstStyle/>
          <a:p>
            <a:fld id="{2B8AC976-F0F5-438A-A4BB-3BAAC2D1A4DD}" type="datetimeFigureOut">
              <a:rPr lang="en-US" smtClean="0">
                <a:solidFill>
                  <a:prstClr val="black">
                    <a:tint val="75000"/>
                  </a:prstClr>
                </a:solidFill>
              </a:rPr>
              <a:pPr/>
              <a:t>10/7/2024</a:t>
            </a:fld>
            <a:endParaRPr lang="en-US">
              <a:solidFill>
                <a:prstClr val="black">
                  <a:tint val="75000"/>
                </a:prstClr>
              </a:solidFill>
            </a:endParaRPr>
          </a:p>
        </p:txBody>
      </p:sp>
      <p:sp>
        <p:nvSpPr>
          <p:cNvPr id="5" name="Footer Placeholder 4">
            <a:extLst>
              <a:ext uri="{FF2B5EF4-FFF2-40B4-BE49-F238E27FC236}">
                <a16:creationId xmlns:a16="http://schemas.microsoft.com/office/drawing/2014/main" id="{821D08F5-8BB1-4F4D-8E91-F04A42E320B8}"/>
              </a:ext>
            </a:extLst>
          </p:cNvPr>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a:extLst>
              <a:ext uri="{FF2B5EF4-FFF2-40B4-BE49-F238E27FC236}">
                <a16:creationId xmlns:a16="http://schemas.microsoft.com/office/drawing/2014/main" id="{5CAFCD1D-5468-4E56-AC28-91ABDFCF5F57}"/>
              </a:ext>
            </a:extLst>
          </p:cNvPr>
          <p:cNvSpPr>
            <a:spLocks noGrp="1"/>
          </p:cNvSpPr>
          <p:nvPr>
            <p:ph type="sldNum" sz="quarter" idx="12"/>
          </p:nvPr>
        </p:nvSpPr>
        <p:spPr/>
        <p:txBody>
          <a:bodyPr/>
          <a:lstStyle/>
          <a:p>
            <a:fld id="{F70BFC39-336F-402B-8BB1-7F2D84F9821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977119662"/>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57A626A5-8713-483F-9D1B-9C5761E66137}"/>
              </a:ext>
            </a:extLst>
          </p:cNvPr>
          <p:cNvSpPr>
            <a:spLocks noGrp="1"/>
          </p:cNvSpPr>
          <p:nvPr>
            <p:ph type="title" orient="vert"/>
          </p:nvPr>
        </p:nvSpPr>
        <p:spPr>
          <a:xfrm>
            <a:off x="8724901" y="365126"/>
            <a:ext cx="2628900" cy="5811839"/>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98C096FC-B95B-4D88-B31E-B466FA3A42AF}"/>
              </a:ext>
            </a:extLst>
          </p:cNvPr>
          <p:cNvSpPr>
            <a:spLocks noGrp="1"/>
          </p:cNvSpPr>
          <p:nvPr>
            <p:ph type="body" orient="vert" idx="1"/>
          </p:nvPr>
        </p:nvSpPr>
        <p:spPr>
          <a:xfrm>
            <a:off x="838201" y="365126"/>
            <a:ext cx="7734300" cy="581183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F246371-C551-4549-8EA1-4048F13EEDAD}"/>
              </a:ext>
            </a:extLst>
          </p:cNvPr>
          <p:cNvSpPr>
            <a:spLocks noGrp="1"/>
          </p:cNvSpPr>
          <p:nvPr>
            <p:ph type="dt" sz="half" idx="10"/>
          </p:nvPr>
        </p:nvSpPr>
        <p:spPr/>
        <p:txBody>
          <a:bodyPr/>
          <a:lstStyle/>
          <a:p>
            <a:fld id="{2B8AC976-F0F5-438A-A4BB-3BAAC2D1A4DD}" type="datetimeFigureOut">
              <a:rPr lang="en-US" smtClean="0">
                <a:solidFill>
                  <a:prstClr val="black">
                    <a:tint val="75000"/>
                  </a:prstClr>
                </a:solidFill>
              </a:rPr>
              <a:pPr/>
              <a:t>10/7/2024</a:t>
            </a:fld>
            <a:endParaRPr lang="en-US">
              <a:solidFill>
                <a:prstClr val="black">
                  <a:tint val="75000"/>
                </a:prstClr>
              </a:solidFill>
            </a:endParaRPr>
          </a:p>
        </p:txBody>
      </p:sp>
      <p:sp>
        <p:nvSpPr>
          <p:cNvPr id="5" name="Footer Placeholder 4">
            <a:extLst>
              <a:ext uri="{FF2B5EF4-FFF2-40B4-BE49-F238E27FC236}">
                <a16:creationId xmlns:a16="http://schemas.microsoft.com/office/drawing/2014/main" id="{A69D2EEB-703E-4941-9C26-9FD0208ED333}"/>
              </a:ext>
            </a:extLst>
          </p:cNvPr>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a:extLst>
              <a:ext uri="{FF2B5EF4-FFF2-40B4-BE49-F238E27FC236}">
                <a16:creationId xmlns:a16="http://schemas.microsoft.com/office/drawing/2014/main" id="{84E56A9C-EF9C-4F3E-A82A-E6CC6A81F1E6}"/>
              </a:ext>
            </a:extLst>
          </p:cNvPr>
          <p:cNvSpPr>
            <a:spLocks noGrp="1"/>
          </p:cNvSpPr>
          <p:nvPr>
            <p:ph type="sldNum" sz="quarter" idx="12"/>
          </p:nvPr>
        </p:nvSpPr>
        <p:spPr/>
        <p:txBody>
          <a:bodyPr/>
          <a:lstStyle/>
          <a:p>
            <a:fld id="{F70BFC39-336F-402B-8BB1-7F2D84F9821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612877934"/>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userDrawn="1">
  <p:cSld name="自定义内页">
    <p:bg>
      <p:bgPr>
        <a:pattFill prst="pct40">
          <a:fgClr>
            <a:srgbClr val="F2EDD6"/>
          </a:fgClr>
          <a:bgClr>
            <a:schemeClr val="bg1"/>
          </a:bgClr>
        </a:pattFill>
        <a:effectLst/>
      </p:bgPr>
    </p:bg>
    <p:spTree>
      <p:nvGrpSpPr>
        <p:cNvPr id="1" name=""/>
        <p:cNvGrpSpPr/>
        <p:nvPr/>
      </p:nvGrpSpPr>
      <p:grpSpPr>
        <a:xfrm>
          <a:off x="0" y="0"/>
          <a:ext cx="0" cy="0"/>
          <a:chOff x="0" y="0"/>
          <a:chExt cx="0" cy="0"/>
        </a:xfrm>
      </p:grpSpPr>
      <p:sp>
        <p:nvSpPr>
          <p:cNvPr id="2" name="任意多边形 1"/>
          <p:cNvSpPr/>
          <p:nvPr userDrawn="1"/>
        </p:nvSpPr>
        <p:spPr>
          <a:xfrm>
            <a:off x="3916529" y="174169"/>
            <a:ext cx="8277059" cy="510988"/>
          </a:xfrm>
          <a:custGeom>
            <a:avLst/>
            <a:gdLst>
              <a:gd name="connsiteX0" fmla="*/ 85166 w 9116251"/>
              <a:gd name="connsiteY0" fmla="*/ 0 h 510988"/>
              <a:gd name="connsiteX1" fmla="*/ 9116251 w 9116251"/>
              <a:gd name="connsiteY1" fmla="*/ 0 h 510988"/>
              <a:gd name="connsiteX2" fmla="*/ 9116251 w 9116251"/>
              <a:gd name="connsiteY2" fmla="*/ 510988 h 510988"/>
              <a:gd name="connsiteX3" fmla="*/ 85166 w 9116251"/>
              <a:gd name="connsiteY3" fmla="*/ 510988 h 510988"/>
              <a:gd name="connsiteX4" fmla="*/ 0 w 9116251"/>
              <a:gd name="connsiteY4" fmla="*/ 425822 h 510988"/>
              <a:gd name="connsiteX5" fmla="*/ 0 w 9116251"/>
              <a:gd name="connsiteY5" fmla="*/ 85166 h 510988"/>
              <a:gd name="connsiteX6" fmla="*/ 85166 w 9116251"/>
              <a:gd name="connsiteY6" fmla="*/ 0 h 5109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16251" h="510988">
                <a:moveTo>
                  <a:pt x="85166" y="0"/>
                </a:moveTo>
                <a:lnTo>
                  <a:pt x="9116251" y="0"/>
                </a:lnTo>
                <a:lnTo>
                  <a:pt x="9116251" y="510988"/>
                </a:lnTo>
                <a:lnTo>
                  <a:pt x="85166" y="510988"/>
                </a:lnTo>
                <a:cubicBezTo>
                  <a:pt x="38130" y="510988"/>
                  <a:pt x="0" y="472858"/>
                  <a:pt x="0" y="425822"/>
                </a:cubicBezTo>
                <a:lnTo>
                  <a:pt x="0" y="85166"/>
                </a:lnTo>
                <a:cubicBezTo>
                  <a:pt x="0" y="38130"/>
                  <a:pt x="38130" y="0"/>
                  <a:pt x="85166" y="0"/>
                </a:cubicBezTo>
                <a:close/>
              </a:path>
            </a:pathLst>
          </a:custGeom>
          <a:solidFill>
            <a:srgbClr val="7FDADB"/>
          </a:solidFill>
          <a:ln w="12700" cap="flat" cmpd="sng" algn="ctr">
            <a:noFill/>
            <a:prstDash val="solid"/>
            <a:miter lim="800000"/>
          </a:ln>
          <a:effectLst/>
        </p:spPr>
        <p:txBody>
          <a:bodyPr wrap="square" rtlCol="0" anchor="ctr">
            <a:noAutofit/>
          </a:bodyPr>
          <a:lstStyle/>
          <a:p>
            <a:pPr algn="ctr" defTabSz="914377">
              <a:defRPr/>
            </a:pPr>
            <a:endParaRPr lang="zh-CN" altLang="en-US" sz="1800" kern="0">
              <a:solidFill>
                <a:sysClr val="window" lastClr="FFFFFF"/>
              </a:solidFill>
              <a:latin typeface="微软雅黑"/>
              <a:ea typeface="微软雅黑"/>
            </a:endParaRPr>
          </a:p>
        </p:txBody>
      </p:sp>
      <p:sp>
        <p:nvSpPr>
          <p:cNvPr id="3" name="圆角矩形 2"/>
          <p:cNvSpPr/>
          <p:nvPr userDrawn="1"/>
        </p:nvSpPr>
        <p:spPr>
          <a:xfrm>
            <a:off x="635966" y="174169"/>
            <a:ext cx="3204417" cy="510988"/>
          </a:xfrm>
          <a:prstGeom prst="roundRect">
            <a:avLst/>
          </a:prstGeom>
          <a:solidFill>
            <a:srgbClr val="EC7070"/>
          </a:solidFill>
          <a:ln w="12700" cap="flat" cmpd="sng" algn="ctr">
            <a:noFill/>
            <a:prstDash val="solid"/>
            <a:miter lim="800000"/>
          </a:ln>
          <a:effectLst/>
        </p:spPr>
        <p:txBody>
          <a:bodyPr rtlCol="0" anchor="ctr"/>
          <a:lstStyle/>
          <a:p>
            <a:pPr algn="ctr" defTabSz="914377">
              <a:defRPr/>
            </a:pPr>
            <a:endParaRPr lang="zh-CN" altLang="en-US" sz="1800" kern="0">
              <a:solidFill>
                <a:sysClr val="window" lastClr="FFFFFF"/>
              </a:solidFill>
              <a:latin typeface="微软雅黑"/>
              <a:ea typeface="微软雅黑"/>
            </a:endParaRPr>
          </a:p>
        </p:txBody>
      </p:sp>
      <p:sp>
        <p:nvSpPr>
          <p:cNvPr id="4" name="圆角矩形 3"/>
          <p:cNvSpPr/>
          <p:nvPr userDrawn="1"/>
        </p:nvSpPr>
        <p:spPr>
          <a:xfrm>
            <a:off x="709963" y="217256"/>
            <a:ext cx="3057311" cy="413489"/>
          </a:xfrm>
          <a:prstGeom prst="roundRect">
            <a:avLst/>
          </a:prstGeom>
          <a:noFill/>
          <a:ln w="12700" cap="flat" cmpd="sng" algn="ctr">
            <a:solidFill>
              <a:sysClr val="window" lastClr="FFFFFF"/>
            </a:solidFill>
            <a:prstDash val="dash"/>
            <a:miter lim="800000"/>
          </a:ln>
          <a:effectLst/>
        </p:spPr>
        <p:txBody>
          <a:bodyPr rtlCol="0" anchor="ctr"/>
          <a:lstStyle/>
          <a:p>
            <a:pPr algn="ctr" defTabSz="914377">
              <a:defRPr/>
            </a:pPr>
            <a:endParaRPr lang="zh-CN" altLang="en-US" sz="1800" kern="0">
              <a:solidFill>
                <a:sysClr val="window" lastClr="FFFFFF"/>
              </a:solidFill>
              <a:latin typeface="微软雅黑"/>
              <a:ea typeface="微软雅黑"/>
            </a:endParaRPr>
          </a:p>
        </p:txBody>
      </p:sp>
      <p:cxnSp>
        <p:nvCxnSpPr>
          <p:cNvPr id="5" name="直接连接符 4"/>
          <p:cNvCxnSpPr/>
          <p:nvPr userDrawn="1"/>
        </p:nvCxnSpPr>
        <p:spPr>
          <a:xfrm>
            <a:off x="3984779" y="174172"/>
            <a:ext cx="0" cy="524435"/>
          </a:xfrm>
          <a:prstGeom prst="line">
            <a:avLst/>
          </a:prstGeom>
          <a:noFill/>
          <a:ln w="38100" cap="flat" cmpd="sng" algn="ctr">
            <a:solidFill>
              <a:sysClr val="window" lastClr="FFFFFF"/>
            </a:solidFill>
            <a:prstDash val="solid"/>
            <a:miter lim="800000"/>
          </a:ln>
          <a:effectLst/>
        </p:spPr>
      </p:cxnSp>
      <p:sp>
        <p:nvSpPr>
          <p:cNvPr id="6" name="任意多边形 5"/>
          <p:cNvSpPr/>
          <p:nvPr userDrawn="1"/>
        </p:nvSpPr>
        <p:spPr>
          <a:xfrm>
            <a:off x="-2260" y="174169"/>
            <a:ext cx="558779" cy="510988"/>
          </a:xfrm>
          <a:custGeom>
            <a:avLst/>
            <a:gdLst>
              <a:gd name="connsiteX0" fmla="*/ 0 w 558706"/>
              <a:gd name="connsiteY0" fmla="*/ 0 h 510988"/>
              <a:gd name="connsiteX1" fmla="*/ 473540 w 558706"/>
              <a:gd name="connsiteY1" fmla="*/ 0 h 510988"/>
              <a:gd name="connsiteX2" fmla="*/ 558706 w 558706"/>
              <a:gd name="connsiteY2" fmla="*/ 85166 h 510988"/>
              <a:gd name="connsiteX3" fmla="*/ 558706 w 558706"/>
              <a:gd name="connsiteY3" fmla="*/ 425822 h 510988"/>
              <a:gd name="connsiteX4" fmla="*/ 473540 w 558706"/>
              <a:gd name="connsiteY4" fmla="*/ 510988 h 510988"/>
              <a:gd name="connsiteX5" fmla="*/ 0 w 558706"/>
              <a:gd name="connsiteY5" fmla="*/ 510988 h 5109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58706" h="510988">
                <a:moveTo>
                  <a:pt x="0" y="0"/>
                </a:moveTo>
                <a:lnTo>
                  <a:pt x="473540" y="0"/>
                </a:lnTo>
                <a:cubicBezTo>
                  <a:pt x="520576" y="0"/>
                  <a:pt x="558706" y="38130"/>
                  <a:pt x="558706" y="85166"/>
                </a:cubicBezTo>
                <a:lnTo>
                  <a:pt x="558706" y="425822"/>
                </a:lnTo>
                <a:cubicBezTo>
                  <a:pt x="558706" y="472858"/>
                  <a:pt x="520576" y="510988"/>
                  <a:pt x="473540" y="510988"/>
                </a:cubicBezTo>
                <a:lnTo>
                  <a:pt x="0" y="510988"/>
                </a:lnTo>
                <a:close/>
              </a:path>
            </a:pathLst>
          </a:custGeom>
          <a:solidFill>
            <a:srgbClr val="7FDADB"/>
          </a:solidFill>
          <a:ln w="12700" cap="flat" cmpd="sng" algn="ctr">
            <a:noFill/>
            <a:prstDash val="solid"/>
            <a:miter lim="800000"/>
          </a:ln>
          <a:effectLst/>
        </p:spPr>
        <p:txBody>
          <a:bodyPr wrap="square" rtlCol="0" anchor="ctr">
            <a:noAutofit/>
          </a:bodyPr>
          <a:lstStyle/>
          <a:p>
            <a:pPr algn="ctr" defTabSz="914377">
              <a:defRPr/>
            </a:pPr>
            <a:endParaRPr lang="zh-CN" altLang="en-US" sz="1800" kern="0">
              <a:solidFill>
                <a:sysClr val="window" lastClr="FFFFFF"/>
              </a:solidFill>
              <a:latin typeface="微软雅黑"/>
              <a:ea typeface="微软雅黑"/>
            </a:endParaRPr>
          </a:p>
        </p:txBody>
      </p:sp>
      <p:cxnSp>
        <p:nvCxnSpPr>
          <p:cNvPr id="7" name="直接连接符 6"/>
          <p:cNvCxnSpPr/>
          <p:nvPr userDrawn="1"/>
        </p:nvCxnSpPr>
        <p:spPr>
          <a:xfrm>
            <a:off x="471823" y="160725"/>
            <a:ext cx="0" cy="524435"/>
          </a:xfrm>
          <a:prstGeom prst="line">
            <a:avLst/>
          </a:prstGeom>
          <a:noFill/>
          <a:ln w="38100" cap="flat" cmpd="sng" algn="ctr">
            <a:solidFill>
              <a:sysClr val="window" lastClr="FFFFFF"/>
            </a:solidFill>
            <a:prstDash val="solid"/>
            <a:miter lim="800000"/>
          </a:ln>
          <a:effectLst/>
        </p:spPr>
      </p:cxnSp>
      <p:cxnSp>
        <p:nvCxnSpPr>
          <p:cNvPr id="8" name="直接连接符 7"/>
          <p:cNvCxnSpPr/>
          <p:nvPr userDrawn="1"/>
        </p:nvCxnSpPr>
        <p:spPr>
          <a:xfrm flipH="1">
            <a:off x="1" y="6843933"/>
            <a:ext cx="12193587" cy="0"/>
          </a:xfrm>
          <a:prstGeom prst="line">
            <a:avLst/>
          </a:prstGeom>
          <a:noFill/>
          <a:ln w="38100" cap="flat" cmpd="sng" algn="ctr">
            <a:solidFill>
              <a:srgbClr val="7FDADB"/>
            </a:solidFill>
            <a:prstDash val="solid"/>
            <a:miter lim="800000"/>
          </a:ln>
          <a:effectLst/>
        </p:spPr>
      </p:cxnSp>
    </p:spTree>
    <p:extLst>
      <p:ext uri="{BB962C8B-B14F-4D97-AF65-F5344CB8AC3E}">
        <p14:creationId xmlns:p14="http://schemas.microsoft.com/office/powerpoint/2010/main" val="550482255"/>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1" y="2130429"/>
            <a:ext cx="10363200" cy="1470024"/>
          </a:xfrm>
        </p:spPr>
        <p:txBody>
          <a:bodyPr/>
          <a:lstStyle/>
          <a:p>
            <a:r>
              <a:rPr lang="en-US"/>
              <a:t>Click to edit Master title style</a:t>
            </a:r>
          </a:p>
        </p:txBody>
      </p:sp>
      <p:sp>
        <p:nvSpPr>
          <p:cNvPr id="3" name="Subtitle 2"/>
          <p:cNvSpPr>
            <a:spLocks noGrp="1"/>
          </p:cNvSpPr>
          <p:nvPr>
            <p:ph type="subTitle" idx="1"/>
          </p:nvPr>
        </p:nvSpPr>
        <p:spPr>
          <a:xfrm>
            <a:off x="1828801" y="3886200"/>
            <a:ext cx="8534400" cy="1752600"/>
          </a:xfrm>
        </p:spPr>
        <p:txBody>
          <a:bodyPr/>
          <a:lstStyle>
            <a:lvl1pPr marL="0" indent="0" algn="ctr">
              <a:buNone/>
              <a:defRPr>
                <a:solidFill>
                  <a:schemeClr val="tx1">
                    <a:tint val="75000"/>
                  </a:schemeClr>
                </a:solidFill>
              </a:defRPr>
            </a:lvl1pPr>
            <a:lvl2pPr marL="609391" indent="0" algn="ctr">
              <a:buNone/>
              <a:defRPr>
                <a:solidFill>
                  <a:schemeClr val="tx1">
                    <a:tint val="75000"/>
                  </a:schemeClr>
                </a:solidFill>
              </a:defRPr>
            </a:lvl2pPr>
            <a:lvl3pPr marL="1218784" indent="0" algn="ctr">
              <a:buNone/>
              <a:defRPr>
                <a:solidFill>
                  <a:schemeClr val="tx1">
                    <a:tint val="75000"/>
                  </a:schemeClr>
                </a:solidFill>
              </a:defRPr>
            </a:lvl3pPr>
            <a:lvl4pPr marL="1828176" indent="0" algn="ctr">
              <a:buNone/>
              <a:defRPr>
                <a:solidFill>
                  <a:schemeClr val="tx1">
                    <a:tint val="75000"/>
                  </a:schemeClr>
                </a:solidFill>
              </a:defRPr>
            </a:lvl4pPr>
            <a:lvl5pPr marL="2437567" indent="0" algn="ctr">
              <a:buNone/>
              <a:defRPr>
                <a:solidFill>
                  <a:schemeClr val="tx1">
                    <a:tint val="75000"/>
                  </a:schemeClr>
                </a:solidFill>
              </a:defRPr>
            </a:lvl5pPr>
            <a:lvl6pPr marL="3046958" indent="0" algn="ctr">
              <a:buNone/>
              <a:defRPr>
                <a:solidFill>
                  <a:schemeClr val="tx1">
                    <a:tint val="75000"/>
                  </a:schemeClr>
                </a:solidFill>
              </a:defRPr>
            </a:lvl6pPr>
            <a:lvl7pPr marL="3656351" indent="0" algn="ctr">
              <a:buNone/>
              <a:defRPr>
                <a:solidFill>
                  <a:schemeClr val="tx1">
                    <a:tint val="75000"/>
                  </a:schemeClr>
                </a:solidFill>
              </a:defRPr>
            </a:lvl7pPr>
            <a:lvl8pPr marL="4265741" indent="0" algn="ctr">
              <a:buNone/>
              <a:defRPr>
                <a:solidFill>
                  <a:schemeClr val="tx1">
                    <a:tint val="75000"/>
                  </a:schemeClr>
                </a:solidFill>
              </a:defRPr>
            </a:lvl8pPr>
            <a:lvl9pPr marL="4875133"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pPr defTabSz="914110">
              <a:defRPr/>
            </a:pPr>
            <a:fld id="{406E9206-D2D6-4057-92D4-39C87A03E66D}" type="datetime1">
              <a:rPr lang="en-US" altLang="zh-CN" smtClean="0">
                <a:solidFill>
                  <a:prstClr val="black">
                    <a:tint val="75000"/>
                  </a:prstClr>
                </a:solidFill>
              </a:rPr>
              <a:pPr defTabSz="914110">
                <a:defRPr/>
              </a:pPr>
              <a:t>10/7/2024</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defTabSz="914110">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defTabSz="914110">
              <a:defRPr/>
            </a:pPr>
            <a:fld id="{601EE9E8-4134-49B0-9AA7-3089E6521627}" type="slidenum">
              <a:rPr lang="en-US" smtClean="0">
                <a:solidFill>
                  <a:prstClr val="black">
                    <a:tint val="75000"/>
                  </a:prstClr>
                </a:solidFill>
              </a:rPr>
              <a:pPr defTabSz="914110">
                <a:defRPr/>
              </a:pPr>
              <a:t>‹#›</a:t>
            </a:fld>
            <a:endParaRPr lang="en-US" dirty="0">
              <a:solidFill>
                <a:prstClr val="black">
                  <a:tint val="75000"/>
                </a:prstClr>
              </a:solidFill>
            </a:endParaRPr>
          </a:p>
        </p:txBody>
      </p:sp>
    </p:spTree>
    <p:extLst>
      <p:ext uri="{BB962C8B-B14F-4D97-AF65-F5344CB8AC3E}">
        <p14:creationId xmlns:p14="http://schemas.microsoft.com/office/powerpoint/2010/main" val="4155448060"/>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defTabSz="914110">
              <a:defRPr/>
            </a:pPr>
            <a:fld id="{C052E9E1-D97D-4C90-BB96-FA1ED58B786F}" type="datetime1">
              <a:rPr lang="en-US" altLang="zh-CN" smtClean="0">
                <a:solidFill>
                  <a:prstClr val="black">
                    <a:tint val="75000"/>
                  </a:prstClr>
                </a:solidFill>
              </a:rPr>
              <a:pPr defTabSz="914110">
                <a:defRPr/>
              </a:pPr>
              <a:t>10/7/2024</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defTabSz="914110">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defTabSz="914110">
              <a:defRPr/>
            </a:pPr>
            <a:fld id="{601EE9E8-4134-49B0-9AA7-3089E6521627}" type="slidenum">
              <a:rPr lang="en-US" smtClean="0">
                <a:solidFill>
                  <a:prstClr val="black">
                    <a:tint val="75000"/>
                  </a:prstClr>
                </a:solidFill>
              </a:rPr>
              <a:pPr defTabSz="914110">
                <a:defRPr/>
              </a:pPr>
              <a:t>‹#›</a:t>
            </a:fld>
            <a:endParaRPr lang="en-US" dirty="0">
              <a:solidFill>
                <a:prstClr val="black">
                  <a:tint val="75000"/>
                </a:prstClr>
              </a:solidFill>
            </a:endParaRPr>
          </a:p>
        </p:txBody>
      </p:sp>
    </p:spTree>
    <p:extLst>
      <p:ext uri="{BB962C8B-B14F-4D97-AF65-F5344CB8AC3E}">
        <p14:creationId xmlns:p14="http://schemas.microsoft.com/office/powerpoint/2010/main" val="3021208221"/>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5" y="4406904"/>
            <a:ext cx="10363200" cy="1362075"/>
          </a:xfrm>
        </p:spPr>
        <p:txBody>
          <a:bodyPr anchor="t"/>
          <a:lstStyle>
            <a:lvl1pPr algn="l">
              <a:defRPr sz="5399" b="1" cap="all"/>
            </a:lvl1pPr>
          </a:lstStyle>
          <a:p>
            <a:r>
              <a:rPr lang="en-US"/>
              <a:t>Click to edit Master title style</a:t>
            </a:r>
          </a:p>
        </p:txBody>
      </p:sp>
      <p:sp>
        <p:nvSpPr>
          <p:cNvPr id="3" name="Text Placeholder 2"/>
          <p:cNvSpPr>
            <a:spLocks noGrp="1"/>
          </p:cNvSpPr>
          <p:nvPr>
            <p:ph type="body" idx="1"/>
          </p:nvPr>
        </p:nvSpPr>
        <p:spPr>
          <a:xfrm>
            <a:off x="963085" y="2906713"/>
            <a:ext cx="10363200" cy="1500187"/>
          </a:xfrm>
        </p:spPr>
        <p:txBody>
          <a:bodyPr anchor="b"/>
          <a:lstStyle>
            <a:lvl1pPr marL="0" indent="0">
              <a:buNone/>
              <a:defRPr sz="2699">
                <a:solidFill>
                  <a:schemeClr val="tx1">
                    <a:tint val="75000"/>
                  </a:schemeClr>
                </a:solidFill>
              </a:defRPr>
            </a:lvl1pPr>
            <a:lvl2pPr marL="609391" indent="0">
              <a:buNone/>
              <a:defRPr sz="2400">
                <a:solidFill>
                  <a:schemeClr val="tx1">
                    <a:tint val="75000"/>
                  </a:schemeClr>
                </a:solidFill>
              </a:defRPr>
            </a:lvl2pPr>
            <a:lvl3pPr marL="1218784" indent="0">
              <a:buNone/>
              <a:defRPr sz="2200">
                <a:solidFill>
                  <a:schemeClr val="tx1">
                    <a:tint val="75000"/>
                  </a:schemeClr>
                </a:solidFill>
              </a:defRPr>
            </a:lvl3pPr>
            <a:lvl4pPr marL="1828176" indent="0">
              <a:buNone/>
              <a:defRPr sz="1900">
                <a:solidFill>
                  <a:schemeClr val="tx1">
                    <a:tint val="75000"/>
                  </a:schemeClr>
                </a:solidFill>
              </a:defRPr>
            </a:lvl4pPr>
            <a:lvl5pPr marL="2437567" indent="0">
              <a:buNone/>
              <a:defRPr sz="1900">
                <a:solidFill>
                  <a:schemeClr val="tx1">
                    <a:tint val="75000"/>
                  </a:schemeClr>
                </a:solidFill>
              </a:defRPr>
            </a:lvl5pPr>
            <a:lvl6pPr marL="3046958" indent="0">
              <a:buNone/>
              <a:defRPr sz="1900">
                <a:solidFill>
                  <a:schemeClr val="tx1">
                    <a:tint val="75000"/>
                  </a:schemeClr>
                </a:solidFill>
              </a:defRPr>
            </a:lvl6pPr>
            <a:lvl7pPr marL="3656351" indent="0">
              <a:buNone/>
              <a:defRPr sz="1900">
                <a:solidFill>
                  <a:schemeClr val="tx1">
                    <a:tint val="75000"/>
                  </a:schemeClr>
                </a:solidFill>
              </a:defRPr>
            </a:lvl7pPr>
            <a:lvl8pPr marL="4265741" indent="0">
              <a:buNone/>
              <a:defRPr sz="1900">
                <a:solidFill>
                  <a:schemeClr val="tx1">
                    <a:tint val="75000"/>
                  </a:schemeClr>
                </a:solidFill>
              </a:defRPr>
            </a:lvl8pPr>
            <a:lvl9pPr marL="4875133" indent="0">
              <a:buNone/>
              <a:defRPr sz="19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defTabSz="914110">
              <a:defRPr/>
            </a:pPr>
            <a:fld id="{814779EE-1E16-4CC5-A459-C716090F6017}" type="datetime1">
              <a:rPr lang="en-US" altLang="zh-CN" smtClean="0">
                <a:solidFill>
                  <a:prstClr val="black">
                    <a:tint val="75000"/>
                  </a:prstClr>
                </a:solidFill>
              </a:rPr>
              <a:pPr defTabSz="914110">
                <a:defRPr/>
              </a:pPr>
              <a:t>10/7/2024</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defTabSz="914110">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defTabSz="914110">
              <a:defRPr/>
            </a:pPr>
            <a:fld id="{601EE9E8-4134-49B0-9AA7-3089E6521627}" type="slidenum">
              <a:rPr lang="en-US" smtClean="0">
                <a:solidFill>
                  <a:prstClr val="black">
                    <a:tint val="75000"/>
                  </a:prstClr>
                </a:solidFill>
              </a:rPr>
              <a:pPr defTabSz="914110">
                <a:defRPr/>
              </a:pPr>
              <a:t>‹#›</a:t>
            </a:fld>
            <a:endParaRPr lang="en-US" dirty="0">
              <a:solidFill>
                <a:prstClr val="black">
                  <a:tint val="75000"/>
                </a:prstClr>
              </a:solidFill>
            </a:endParaRPr>
          </a:p>
        </p:txBody>
      </p:sp>
    </p:spTree>
    <p:extLst>
      <p:ext uri="{BB962C8B-B14F-4D97-AF65-F5344CB8AC3E}">
        <p14:creationId xmlns:p14="http://schemas.microsoft.com/office/powerpoint/2010/main" val="1179689343"/>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1" y="1600204"/>
            <a:ext cx="5384800" cy="4525963"/>
          </a:xfrm>
        </p:spPr>
        <p:txBody>
          <a:bodyPr/>
          <a:lstStyle>
            <a:lvl1pPr>
              <a:defRPr sz="3799"/>
            </a:lvl1pPr>
            <a:lvl2pPr>
              <a:defRPr sz="3199"/>
            </a:lvl2pPr>
            <a:lvl3pPr>
              <a:defRPr sz="2699"/>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1" y="1600204"/>
            <a:ext cx="5384800" cy="4525963"/>
          </a:xfrm>
        </p:spPr>
        <p:txBody>
          <a:bodyPr/>
          <a:lstStyle>
            <a:lvl1pPr>
              <a:defRPr sz="3799"/>
            </a:lvl1pPr>
            <a:lvl2pPr>
              <a:defRPr sz="3199"/>
            </a:lvl2pPr>
            <a:lvl3pPr>
              <a:defRPr sz="2699"/>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pPr defTabSz="914110">
              <a:defRPr/>
            </a:pPr>
            <a:fld id="{A3311C9F-D64E-4824-A709-CF61DE4E0BDD}" type="datetime1">
              <a:rPr lang="en-US" altLang="zh-CN" smtClean="0">
                <a:solidFill>
                  <a:prstClr val="black">
                    <a:tint val="75000"/>
                  </a:prstClr>
                </a:solidFill>
              </a:rPr>
              <a:pPr defTabSz="914110">
                <a:defRPr/>
              </a:pPr>
              <a:t>10/7/2024</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defTabSz="914110">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defTabSz="914110">
              <a:defRPr/>
            </a:pPr>
            <a:fld id="{601EE9E8-4134-49B0-9AA7-3089E6521627}" type="slidenum">
              <a:rPr lang="en-US" smtClean="0">
                <a:solidFill>
                  <a:prstClr val="black">
                    <a:tint val="75000"/>
                  </a:prstClr>
                </a:solidFill>
              </a:rPr>
              <a:pPr defTabSz="914110">
                <a:defRPr/>
              </a:pPr>
              <a:t>‹#›</a:t>
            </a:fld>
            <a:endParaRPr lang="en-US" dirty="0">
              <a:solidFill>
                <a:prstClr val="black">
                  <a:tint val="75000"/>
                </a:prstClr>
              </a:solidFill>
            </a:endParaRPr>
          </a:p>
        </p:txBody>
      </p:sp>
    </p:spTree>
    <p:extLst>
      <p:ext uri="{BB962C8B-B14F-4D97-AF65-F5344CB8AC3E}">
        <p14:creationId xmlns:p14="http://schemas.microsoft.com/office/powerpoint/2010/main" val="3787144081"/>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3" y="1535116"/>
            <a:ext cx="5386917" cy="639763"/>
          </a:xfrm>
        </p:spPr>
        <p:txBody>
          <a:bodyPr anchor="b"/>
          <a:lstStyle>
            <a:lvl1pPr marL="0" indent="0">
              <a:buNone/>
              <a:defRPr sz="3199" b="1"/>
            </a:lvl1pPr>
            <a:lvl2pPr marL="609391" indent="0">
              <a:buNone/>
              <a:defRPr sz="2699" b="1"/>
            </a:lvl2pPr>
            <a:lvl3pPr marL="1218784" indent="0">
              <a:buNone/>
              <a:defRPr sz="2400" b="1"/>
            </a:lvl3pPr>
            <a:lvl4pPr marL="1828176" indent="0">
              <a:buNone/>
              <a:defRPr sz="2200" b="1"/>
            </a:lvl4pPr>
            <a:lvl5pPr marL="2437567" indent="0">
              <a:buNone/>
              <a:defRPr sz="2200" b="1"/>
            </a:lvl5pPr>
            <a:lvl6pPr marL="3046958" indent="0">
              <a:buNone/>
              <a:defRPr sz="2200" b="1"/>
            </a:lvl6pPr>
            <a:lvl7pPr marL="3656351" indent="0">
              <a:buNone/>
              <a:defRPr sz="2200" b="1"/>
            </a:lvl7pPr>
            <a:lvl8pPr marL="4265741" indent="0">
              <a:buNone/>
              <a:defRPr sz="2200" b="1"/>
            </a:lvl8pPr>
            <a:lvl9pPr marL="4875133" indent="0">
              <a:buNone/>
              <a:defRPr sz="2200" b="1"/>
            </a:lvl9pPr>
          </a:lstStyle>
          <a:p>
            <a:pPr lvl="0"/>
            <a:r>
              <a:rPr lang="en-US"/>
              <a:t>Click to edit Master text styles</a:t>
            </a:r>
          </a:p>
        </p:txBody>
      </p:sp>
      <p:sp>
        <p:nvSpPr>
          <p:cNvPr id="4" name="Content Placeholder 3"/>
          <p:cNvSpPr>
            <a:spLocks noGrp="1"/>
          </p:cNvSpPr>
          <p:nvPr>
            <p:ph sz="half" idx="2"/>
          </p:nvPr>
        </p:nvSpPr>
        <p:spPr>
          <a:xfrm>
            <a:off x="609603" y="2174877"/>
            <a:ext cx="5386917" cy="3951288"/>
          </a:xfrm>
        </p:spPr>
        <p:txBody>
          <a:bodyPr/>
          <a:lstStyle>
            <a:lvl1pPr>
              <a:defRPr sz="3199"/>
            </a:lvl1pPr>
            <a:lvl2pPr>
              <a:defRPr sz="2699"/>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76" y="1535116"/>
            <a:ext cx="5389033" cy="639763"/>
          </a:xfrm>
        </p:spPr>
        <p:txBody>
          <a:bodyPr anchor="b"/>
          <a:lstStyle>
            <a:lvl1pPr marL="0" indent="0">
              <a:buNone/>
              <a:defRPr sz="3199" b="1"/>
            </a:lvl1pPr>
            <a:lvl2pPr marL="609391" indent="0">
              <a:buNone/>
              <a:defRPr sz="2699" b="1"/>
            </a:lvl2pPr>
            <a:lvl3pPr marL="1218784" indent="0">
              <a:buNone/>
              <a:defRPr sz="2400" b="1"/>
            </a:lvl3pPr>
            <a:lvl4pPr marL="1828176" indent="0">
              <a:buNone/>
              <a:defRPr sz="2200" b="1"/>
            </a:lvl4pPr>
            <a:lvl5pPr marL="2437567" indent="0">
              <a:buNone/>
              <a:defRPr sz="2200" b="1"/>
            </a:lvl5pPr>
            <a:lvl6pPr marL="3046958" indent="0">
              <a:buNone/>
              <a:defRPr sz="2200" b="1"/>
            </a:lvl6pPr>
            <a:lvl7pPr marL="3656351" indent="0">
              <a:buNone/>
              <a:defRPr sz="2200" b="1"/>
            </a:lvl7pPr>
            <a:lvl8pPr marL="4265741" indent="0">
              <a:buNone/>
              <a:defRPr sz="2200" b="1"/>
            </a:lvl8pPr>
            <a:lvl9pPr marL="4875133" indent="0">
              <a:buNone/>
              <a:defRPr sz="2200" b="1"/>
            </a:lvl9pPr>
          </a:lstStyle>
          <a:p>
            <a:pPr lvl="0"/>
            <a:r>
              <a:rPr lang="en-US"/>
              <a:t>Click to edit Master text styles</a:t>
            </a:r>
          </a:p>
        </p:txBody>
      </p:sp>
      <p:sp>
        <p:nvSpPr>
          <p:cNvPr id="6" name="Content Placeholder 5"/>
          <p:cNvSpPr>
            <a:spLocks noGrp="1"/>
          </p:cNvSpPr>
          <p:nvPr>
            <p:ph sz="quarter" idx="4"/>
          </p:nvPr>
        </p:nvSpPr>
        <p:spPr>
          <a:xfrm>
            <a:off x="6193376" y="2174877"/>
            <a:ext cx="5389033" cy="3951288"/>
          </a:xfrm>
        </p:spPr>
        <p:txBody>
          <a:bodyPr/>
          <a:lstStyle>
            <a:lvl1pPr>
              <a:defRPr sz="3199"/>
            </a:lvl1pPr>
            <a:lvl2pPr>
              <a:defRPr sz="2699"/>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pPr defTabSz="914110">
              <a:defRPr/>
            </a:pPr>
            <a:fld id="{0A4318BD-B3C6-4D4B-B871-C29490A2E55A}" type="datetime1">
              <a:rPr lang="en-US" altLang="zh-CN" smtClean="0">
                <a:solidFill>
                  <a:prstClr val="black">
                    <a:tint val="75000"/>
                  </a:prstClr>
                </a:solidFill>
              </a:rPr>
              <a:pPr defTabSz="914110">
                <a:defRPr/>
              </a:pPr>
              <a:t>10/7/2024</a:t>
            </a:fld>
            <a:endParaRPr lang="en-US" dirty="0">
              <a:solidFill>
                <a:prstClr val="black">
                  <a:tint val="75000"/>
                </a:prstClr>
              </a:solidFill>
            </a:endParaRPr>
          </a:p>
        </p:txBody>
      </p:sp>
      <p:sp>
        <p:nvSpPr>
          <p:cNvPr id="8" name="Footer Placeholder 7"/>
          <p:cNvSpPr>
            <a:spLocks noGrp="1"/>
          </p:cNvSpPr>
          <p:nvPr>
            <p:ph type="ftr" sz="quarter" idx="11"/>
          </p:nvPr>
        </p:nvSpPr>
        <p:spPr/>
        <p:txBody>
          <a:bodyPr/>
          <a:lstStyle/>
          <a:p>
            <a:pPr defTabSz="914110">
              <a:defRPr/>
            </a:pPr>
            <a:endParaRPr lang="en-US" dirty="0">
              <a:solidFill>
                <a:prstClr val="black">
                  <a:tint val="75000"/>
                </a:prstClr>
              </a:solidFill>
            </a:endParaRPr>
          </a:p>
        </p:txBody>
      </p:sp>
      <p:sp>
        <p:nvSpPr>
          <p:cNvPr id="9" name="Slide Number Placeholder 8"/>
          <p:cNvSpPr>
            <a:spLocks noGrp="1"/>
          </p:cNvSpPr>
          <p:nvPr>
            <p:ph type="sldNum" sz="quarter" idx="12"/>
          </p:nvPr>
        </p:nvSpPr>
        <p:spPr/>
        <p:txBody>
          <a:bodyPr/>
          <a:lstStyle/>
          <a:p>
            <a:pPr defTabSz="914110">
              <a:defRPr/>
            </a:pPr>
            <a:fld id="{601EE9E8-4134-49B0-9AA7-3089E6521627}" type="slidenum">
              <a:rPr lang="en-US" smtClean="0">
                <a:solidFill>
                  <a:prstClr val="black">
                    <a:tint val="75000"/>
                  </a:prstClr>
                </a:solidFill>
              </a:rPr>
              <a:pPr defTabSz="914110">
                <a:defRPr/>
              </a:pPr>
              <a:t>‹#›</a:t>
            </a:fld>
            <a:endParaRPr lang="en-US" dirty="0">
              <a:solidFill>
                <a:prstClr val="black">
                  <a:tint val="75000"/>
                </a:prstClr>
              </a:solidFill>
            </a:endParaRPr>
          </a:p>
        </p:txBody>
      </p:sp>
    </p:spTree>
    <p:extLst>
      <p:ext uri="{BB962C8B-B14F-4D97-AF65-F5344CB8AC3E}">
        <p14:creationId xmlns:p14="http://schemas.microsoft.com/office/powerpoint/2010/main" val="3954442216"/>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defTabSz="914110">
              <a:defRPr/>
            </a:pPr>
            <a:fld id="{E14CAFC4-799C-4CDE-B92B-8C262F06CF3E}" type="datetime1">
              <a:rPr lang="en-US" altLang="zh-CN" smtClean="0">
                <a:solidFill>
                  <a:prstClr val="black">
                    <a:tint val="75000"/>
                  </a:prstClr>
                </a:solidFill>
              </a:rPr>
              <a:pPr defTabSz="914110">
                <a:defRPr/>
              </a:pPr>
              <a:t>10/7/2024</a:t>
            </a:fld>
            <a:endParaRPr lang="en-US" dirty="0">
              <a:solidFill>
                <a:prstClr val="black">
                  <a:tint val="75000"/>
                </a:prstClr>
              </a:solidFill>
            </a:endParaRPr>
          </a:p>
        </p:txBody>
      </p:sp>
      <p:sp>
        <p:nvSpPr>
          <p:cNvPr id="4" name="Footer Placeholder 3"/>
          <p:cNvSpPr>
            <a:spLocks noGrp="1"/>
          </p:cNvSpPr>
          <p:nvPr>
            <p:ph type="ftr" sz="quarter" idx="11"/>
          </p:nvPr>
        </p:nvSpPr>
        <p:spPr/>
        <p:txBody>
          <a:bodyPr/>
          <a:lstStyle/>
          <a:p>
            <a:pPr defTabSz="914110">
              <a:defRPr/>
            </a:pPr>
            <a:endParaRPr lang="en-US" dirty="0">
              <a:solidFill>
                <a:prstClr val="black">
                  <a:tint val="75000"/>
                </a:prstClr>
              </a:solidFill>
            </a:endParaRPr>
          </a:p>
        </p:txBody>
      </p:sp>
      <p:sp>
        <p:nvSpPr>
          <p:cNvPr id="5" name="Slide Number Placeholder 4"/>
          <p:cNvSpPr>
            <a:spLocks noGrp="1"/>
          </p:cNvSpPr>
          <p:nvPr>
            <p:ph type="sldNum" sz="quarter" idx="12"/>
          </p:nvPr>
        </p:nvSpPr>
        <p:spPr/>
        <p:txBody>
          <a:bodyPr/>
          <a:lstStyle/>
          <a:p>
            <a:pPr defTabSz="914110">
              <a:defRPr/>
            </a:pPr>
            <a:fld id="{601EE9E8-4134-49B0-9AA7-3089E6521627}" type="slidenum">
              <a:rPr lang="en-US" smtClean="0">
                <a:solidFill>
                  <a:prstClr val="black">
                    <a:tint val="75000"/>
                  </a:prstClr>
                </a:solidFill>
              </a:rPr>
              <a:pPr defTabSz="914110">
                <a:defRPr/>
              </a:pPr>
              <a:t>‹#›</a:t>
            </a:fld>
            <a:endParaRPr lang="en-US" dirty="0">
              <a:solidFill>
                <a:prstClr val="black">
                  <a:tint val="75000"/>
                </a:prstClr>
              </a:solidFill>
            </a:endParaRPr>
          </a:p>
        </p:txBody>
      </p:sp>
    </p:spTree>
    <p:extLst>
      <p:ext uri="{BB962C8B-B14F-4D97-AF65-F5344CB8AC3E}">
        <p14:creationId xmlns:p14="http://schemas.microsoft.com/office/powerpoint/2010/main" val="225085286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lstStyle>
            <a:lvl1pPr>
              <a:defRPr sz="2400"/>
            </a:lvl1pPr>
          </a:lstStyle>
          <a:p>
            <a:r>
              <a:rPr lang="en-US" noProof="1"/>
              <a:t>Click to edit Master title style</a:t>
            </a:r>
          </a:p>
        </p:txBody>
      </p:sp>
      <p:sp>
        <p:nvSpPr>
          <p:cNvPr id="3" name="Picture Placeholder 2"/>
          <p:cNvSpPr>
            <a:spLocks noGrp="1"/>
          </p:cNvSpPr>
          <p:nvPr>
            <p:ph type="pic" idx="1"/>
          </p:nvPr>
        </p:nvSpPr>
        <p:spPr>
          <a:xfrm>
            <a:off x="5183188" y="987426"/>
            <a:ext cx="617220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noProof="1"/>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noProof="1"/>
              <a:t>Click to edit Master text styles</a:t>
            </a:r>
          </a:p>
        </p:txBody>
      </p:sp>
      <p:sp>
        <p:nvSpPr>
          <p:cNvPr id="5" name="Date Placeholder 17454">
            <a:extLst>
              <a:ext uri="{FF2B5EF4-FFF2-40B4-BE49-F238E27FC236}">
                <a16:creationId xmlns:a16="http://schemas.microsoft.com/office/drawing/2014/main" id="{9C7E4A14-2CC0-C654-993A-A312D26E96EB}"/>
              </a:ext>
            </a:extLst>
          </p:cNvPr>
          <p:cNvSpPr>
            <a:spLocks noGrp="1"/>
          </p:cNvSpPr>
          <p:nvPr>
            <p:ph type="dt" sz="half" idx="10"/>
          </p:nvPr>
        </p:nvSpPr>
        <p:spPr>
          <a:ln/>
        </p:spPr>
        <p:txBody>
          <a:bodyPr/>
          <a:lstStyle>
            <a:lvl1pPr>
              <a:defRPr/>
            </a:lvl1pPr>
          </a:lstStyle>
          <a:p>
            <a:endParaRPr lang="en-US"/>
          </a:p>
        </p:txBody>
      </p:sp>
      <p:sp>
        <p:nvSpPr>
          <p:cNvPr id="6" name="Footer Placeholder 17455">
            <a:extLst>
              <a:ext uri="{FF2B5EF4-FFF2-40B4-BE49-F238E27FC236}">
                <a16:creationId xmlns:a16="http://schemas.microsoft.com/office/drawing/2014/main" id="{40EB23DD-56DF-C8F7-17D2-1596B9680754}"/>
              </a:ext>
            </a:extLst>
          </p:cNvPr>
          <p:cNvSpPr>
            <a:spLocks noGrp="1"/>
          </p:cNvSpPr>
          <p:nvPr>
            <p:ph type="ftr" sz="quarter" idx="11"/>
          </p:nvPr>
        </p:nvSpPr>
        <p:spPr>
          <a:ln/>
        </p:spPr>
        <p:txBody>
          <a:bodyPr/>
          <a:lstStyle>
            <a:lvl1pPr>
              <a:defRPr/>
            </a:lvl1pPr>
          </a:lstStyle>
          <a:p>
            <a:endParaRPr lang="en-US"/>
          </a:p>
        </p:txBody>
      </p:sp>
      <p:sp>
        <p:nvSpPr>
          <p:cNvPr id="7" name="Slide Number Placeholder 17456">
            <a:extLst>
              <a:ext uri="{FF2B5EF4-FFF2-40B4-BE49-F238E27FC236}">
                <a16:creationId xmlns:a16="http://schemas.microsoft.com/office/drawing/2014/main" id="{FF48B6F5-A8A2-E7A6-A0EB-A67E0A31F784}"/>
              </a:ext>
            </a:extLst>
          </p:cNvPr>
          <p:cNvSpPr>
            <a:spLocks noGrp="1"/>
          </p:cNvSpPr>
          <p:nvPr>
            <p:ph type="sldNum" sz="quarter" idx="12"/>
          </p:nvPr>
        </p:nvSpPr>
        <p:spPr>
          <a:ln/>
        </p:spPr>
        <p:txBody>
          <a:bodyPr/>
          <a:lstStyle>
            <a:lvl1pPr>
              <a:defRPr/>
            </a:lvl1pPr>
          </a:lstStyle>
          <a:p>
            <a:fld id="{455916A0-E58B-634F-B0AD-DBB75BF14BEA}" type="slidenum">
              <a:rPr lang="en-US" altLang="zh-CN"/>
              <a:pPr/>
              <a:t>‹#›</a:t>
            </a:fld>
            <a:endParaRPr lang="en-US" altLang="zh-CN">
              <a:latin typeface="Arial" panose="020B0604020202020204" pitchFamily="34" charset="0"/>
            </a:endParaRPr>
          </a:p>
        </p:txBody>
      </p:sp>
    </p:spTree>
    <p:extLst>
      <p:ext uri="{BB962C8B-B14F-4D97-AF65-F5344CB8AC3E}">
        <p14:creationId xmlns:p14="http://schemas.microsoft.com/office/powerpoint/2010/main" val="1328465440"/>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圆角矩形 4"/>
          <p:cNvSpPr/>
          <p:nvPr userDrawn="1"/>
        </p:nvSpPr>
        <p:spPr>
          <a:xfrm>
            <a:off x="1139635" y="1031257"/>
            <a:ext cx="9912735" cy="42891"/>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15" tIns="45708" rIns="91415" bIns="45708" rtlCol="0" anchor="ctr"/>
          <a:lstStyle/>
          <a:p>
            <a:pPr marL="0" marR="0" lvl="0" indent="0" algn="ctr" defTabSz="91411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sym typeface="Arial"/>
            </a:endParaRPr>
          </a:p>
        </p:txBody>
      </p:sp>
      <p:sp>
        <p:nvSpPr>
          <p:cNvPr id="6" name="圆角矩形 5"/>
          <p:cNvSpPr/>
          <p:nvPr userDrawn="1"/>
        </p:nvSpPr>
        <p:spPr>
          <a:xfrm>
            <a:off x="5900060" y="6451902"/>
            <a:ext cx="391889" cy="22009"/>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15" tIns="45708" rIns="91415" bIns="45708" rtlCol="0" anchor="ctr"/>
          <a:lstStyle/>
          <a:p>
            <a:pPr marL="0" marR="0" lvl="0" indent="0" algn="ctr" defTabSz="91411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sym typeface="Arial"/>
            </a:endParaRPr>
          </a:p>
        </p:txBody>
      </p:sp>
      <p:sp>
        <p:nvSpPr>
          <p:cNvPr id="7" name="日期占位符 6"/>
          <p:cNvSpPr>
            <a:spLocks noGrp="1"/>
          </p:cNvSpPr>
          <p:nvPr>
            <p:ph type="dt" sz="half" idx="10"/>
          </p:nvPr>
        </p:nvSpPr>
        <p:spPr/>
        <p:txBody>
          <a:bodyPr/>
          <a:lstStyle/>
          <a:p>
            <a:pPr defTabSz="914110">
              <a:defRPr/>
            </a:pPr>
            <a:fld id="{3E729073-8FFE-4F18-B513-07581FC6638E}" type="datetime1">
              <a:rPr lang="en-US" altLang="zh-CN" smtClean="0">
                <a:solidFill>
                  <a:prstClr val="black">
                    <a:tint val="75000"/>
                  </a:prstClr>
                </a:solidFill>
              </a:rPr>
              <a:pPr defTabSz="914110">
                <a:defRPr/>
              </a:pPr>
              <a:t>10/7/2024</a:t>
            </a:fld>
            <a:endParaRPr lang="en-US" dirty="0">
              <a:solidFill>
                <a:prstClr val="black">
                  <a:tint val="75000"/>
                </a:prstClr>
              </a:solidFill>
            </a:endParaRPr>
          </a:p>
        </p:txBody>
      </p:sp>
      <p:sp>
        <p:nvSpPr>
          <p:cNvPr id="9" name="灯片编号占位符 8"/>
          <p:cNvSpPr>
            <a:spLocks noGrp="1"/>
          </p:cNvSpPr>
          <p:nvPr>
            <p:ph type="sldNum" sz="quarter" idx="12"/>
          </p:nvPr>
        </p:nvSpPr>
        <p:spPr>
          <a:xfrm>
            <a:off x="4673600" y="6396228"/>
            <a:ext cx="2844800" cy="365125"/>
          </a:xfrm>
        </p:spPr>
        <p:txBody>
          <a:bodyPr/>
          <a:lstStyle>
            <a:lvl1pPr algn="ctr">
              <a:defRPr>
                <a:latin typeface="ITC Avant Garde Std Bk" panose="020B0502020202020204" pitchFamily="34" charset="0"/>
              </a:defRPr>
            </a:lvl1pPr>
          </a:lstStyle>
          <a:p>
            <a:pPr defTabSz="914110">
              <a:defRPr/>
            </a:pPr>
            <a:fld id="{601EE9E8-4134-49B0-9AA7-3089E6521627}" type="slidenum">
              <a:rPr lang="en-US" smtClean="0">
                <a:solidFill>
                  <a:prstClr val="black">
                    <a:tint val="75000"/>
                  </a:prstClr>
                </a:solidFill>
              </a:rPr>
              <a:pPr defTabSz="914110">
                <a:defRPr/>
              </a:pPr>
              <a:t>‹#›</a:t>
            </a:fld>
            <a:endParaRPr lang="en-US" dirty="0">
              <a:solidFill>
                <a:prstClr val="black">
                  <a:tint val="75000"/>
                </a:prstClr>
              </a:solidFill>
            </a:endParaRPr>
          </a:p>
        </p:txBody>
      </p:sp>
    </p:spTree>
    <p:extLst>
      <p:ext uri="{BB962C8B-B14F-4D97-AF65-F5344CB8AC3E}">
        <p14:creationId xmlns:p14="http://schemas.microsoft.com/office/powerpoint/2010/main" val="2427879457"/>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3371559646"/>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6" y="273049"/>
            <a:ext cx="4011084" cy="1162051"/>
          </a:xfrm>
        </p:spPr>
        <p:txBody>
          <a:bodyPr anchor="b"/>
          <a:lstStyle>
            <a:lvl1pPr algn="l">
              <a:defRPr sz="2699" b="1"/>
            </a:lvl1pPr>
          </a:lstStyle>
          <a:p>
            <a:r>
              <a:rPr lang="en-US"/>
              <a:t>Click to edit Master title style</a:t>
            </a:r>
          </a:p>
        </p:txBody>
      </p:sp>
      <p:sp>
        <p:nvSpPr>
          <p:cNvPr id="3" name="Content Placeholder 2"/>
          <p:cNvSpPr>
            <a:spLocks noGrp="1"/>
          </p:cNvSpPr>
          <p:nvPr>
            <p:ph idx="1"/>
          </p:nvPr>
        </p:nvSpPr>
        <p:spPr>
          <a:xfrm>
            <a:off x="4766733" y="273056"/>
            <a:ext cx="6815667" cy="5853113"/>
          </a:xfrm>
        </p:spPr>
        <p:txBody>
          <a:bodyPr/>
          <a:lstStyle>
            <a:lvl1pPr>
              <a:defRPr sz="4299"/>
            </a:lvl1pPr>
            <a:lvl2pPr>
              <a:defRPr sz="3799"/>
            </a:lvl2pPr>
            <a:lvl3pPr>
              <a:defRPr sz="3199"/>
            </a:lvl3pPr>
            <a:lvl4pPr>
              <a:defRPr sz="2699"/>
            </a:lvl4pPr>
            <a:lvl5pPr>
              <a:defRPr sz="2699"/>
            </a:lvl5pPr>
            <a:lvl6pPr>
              <a:defRPr sz="2699"/>
            </a:lvl6pPr>
            <a:lvl7pPr>
              <a:defRPr sz="2699"/>
            </a:lvl7pPr>
            <a:lvl8pPr>
              <a:defRPr sz="2699"/>
            </a:lvl8pPr>
            <a:lvl9pPr>
              <a:defRPr sz="2699"/>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6" y="1435107"/>
            <a:ext cx="4011084" cy="4691063"/>
          </a:xfrm>
        </p:spPr>
        <p:txBody>
          <a:bodyPr/>
          <a:lstStyle>
            <a:lvl1pPr marL="0" indent="0">
              <a:buNone/>
              <a:defRPr sz="1900"/>
            </a:lvl1pPr>
            <a:lvl2pPr marL="609391" indent="0">
              <a:buNone/>
              <a:defRPr sz="1600"/>
            </a:lvl2pPr>
            <a:lvl3pPr marL="1218784" indent="0">
              <a:buNone/>
              <a:defRPr sz="1400"/>
            </a:lvl3pPr>
            <a:lvl4pPr marL="1828176" indent="0">
              <a:buNone/>
              <a:defRPr sz="1200"/>
            </a:lvl4pPr>
            <a:lvl5pPr marL="2437567" indent="0">
              <a:buNone/>
              <a:defRPr sz="1200"/>
            </a:lvl5pPr>
            <a:lvl6pPr marL="3046958" indent="0">
              <a:buNone/>
              <a:defRPr sz="1200"/>
            </a:lvl6pPr>
            <a:lvl7pPr marL="3656351" indent="0">
              <a:buNone/>
              <a:defRPr sz="1200"/>
            </a:lvl7pPr>
            <a:lvl8pPr marL="4265741" indent="0">
              <a:buNone/>
              <a:defRPr sz="1200"/>
            </a:lvl8pPr>
            <a:lvl9pPr marL="4875133"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pPr defTabSz="914110">
              <a:defRPr/>
            </a:pPr>
            <a:fld id="{43C7FCF6-76BD-4495-B08F-4C059D2BA31F}" type="datetime1">
              <a:rPr lang="en-US" altLang="zh-CN" smtClean="0">
                <a:solidFill>
                  <a:prstClr val="black">
                    <a:tint val="75000"/>
                  </a:prstClr>
                </a:solidFill>
              </a:rPr>
              <a:pPr defTabSz="914110">
                <a:defRPr/>
              </a:pPr>
              <a:t>10/7/2024</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defTabSz="914110">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defTabSz="914110">
              <a:defRPr/>
            </a:pPr>
            <a:fld id="{601EE9E8-4134-49B0-9AA7-3089E6521627}" type="slidenum">
              <a:rPr lang="en-US" smtClean="0">
                <a:solidFill>
                  <a:prstClr val="black">
                    <a:tint val="75000"/>
                  </a:prstClr>
                </a:solidFill>
              </a:rPr>
              <a:pPr defTabSz="914110">
                <a:defRPr/>
              </a:pPr>
              <a:t>‹#›</a:t>
            </a:fld>
            <a:endParaRPr lang="en-US" dirty="0">
              <a:solidFill>
                <a:prstClr val="black">
                  <a:tint val="75000"/>
                </a:prstClr>
              </a:solidFill>
            </a:endParaRPr>
          </a:p>
        </p:txBody>
      </p:sp>
    </p:spTree>
    <p:extLst>
      <p:ext uri="{BB962C8B-B14F-4D97-AF65-F5344CB8AC3E}">
        <p14:creationId xmlns:p14="http://schemas.microsoft.com/office/powerpoint/2010/main" val="3453152376"/>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4"/>
            <a:ext cx="7315200" cy="566739"/>
          </a:xfrm>
        </p:spPr>
        <p:txBody>
          <a:bodyPr anchor="b"/>
          <a:lstStyle>
            <a:lvl1pPr algn="l">
              <a:defRPr sz="2699" b="1"/>
            </a:lvl1pPr>
          </a:lstStyle>
          <a:p>
            <a:r>
              <a:rPr lang="en-US"/>
              <a:t>Click to edit Master title style</a:t>
            </a:r>
          </a:p>
        </p:txBody>
      </p:sp>
      <p:sp>
        <p:nvSpPr>
          <p:cNvPr id="3" name="Picture Placeholder 2"/>
          <p:cNvSpPr>
            <a:spLocks noGrp="1"/>
          </p:cNvSpPr>
          <p:nvPr>
            <p:ph type="pic" idx="1"/>
          </p:nvPr>
        </p:nvSpPr>
        <p:spPr>
          <a:xfrm>
            <a:off x="2389717" y="612777"/>
            <a:ext cx="7315200" cy="4114800"/>
          </a:xfrm>
        </p:spPr>
        <p:txBody>
          <a:bodyPr/>
          <a:lstStyle>
            <a:lvl1pPr marL="0" indent="0">
              <a:buNone/>
              <a:defRPr sz="4299"/>
            </a:lvl1pPr>
            <a:lvl2pPr marL="609391" indent="0">
              <a:buNone/>
              <a:defRPr sz="3799"/>
            </a:lvl2pPr>
            <a:lvl3pPr marL="1218784" indent="0">
              <a:buNone/>
              <a:defRPr sz="3199"/>
            </a:lvl3pPr>
            <a:lvl4pPr marL="1828176" indent="0">
              <a:buNone/>
              <a:defRPr sz="2699"/>
            </a:lvl4pPr>
            <a:lvl5pPr marL="2437567" indent="0">
              <a:buNone/>
              <a:defRPr sz="2699"/>
            </a:lvl5pPr>
            <a:lvl6pPr marL="3046958" indent="0">
              <a:buNone/>
              <a:defRPr sz="2699"/>
            </a:lvl6pPr>
            <a:lvl7pPr marL="3656351" indent="0">
              <a:buNone/>
              <a:defRPr sz="2699"/>
            </a:lvl7pPr>
            <a:lvl8pPr marL="4265741" indent="0">
              <a:buNone/>
              <a:defRPr sz="2699"/>
            </a:lvl8pPr>
            <a:lvl9pPr marL="4875133" indent="0">
              <a:buNone/>
              <a:defRPr sz="2699"/>
            </a:lvl9pPr>
          </a:lstStyle>
          <a:p>
            <a:endParaRPr lang="en-US" dirty="0"/>
          </a:p>
        </p:txBody>
      </p:sp>
      <p:sp>
        <p:nvSpPr>
          <p:cNvPr id="4" name="Text Placeholder 3"/>
          <p:cNvSpPr>
            <a:spLocks noGrp="1"/>
          </p:cNvSpPr>
          <p:nvPr>
            <p:ph type="body" sz="half" idx="2"/>
          </p:nvPr>
        </p:nvSpPr>
        <p:spPr>
          <a:xfrm>
            <a:off x="2389717" y="5367343"/>
            <a:ext cx="7315200" cy="804863"/>
          </a:xfrm>
        </p:spPr>
        <p:txBody>
          <a:bodyPr/>
          <a:lstStyle>
            <a:lvl1pPr marL="0" indent="0">
              <a:buNone/>
              <a:defRPr sz="1900"/>
            </a:lvl1pPr>
            <a:lvl2pPr marL="609391" indent="0">
              <a:buNone/>
              <a:defRPr sz="1600"/>
            </a:lvl2pPr>
            <a:lvl3pPr marL="1218784" indent="0">
              <a:buNone/>
              <a:defRPr sz="1400"/>
            </a:lvl3pPr>
            <a:lvl4pPr marL="1828176" indent="0">
              <a:buNone/>
              <a:defRPr sz="1200"/>
            </a:lvl4pPr>
            <a:lvl5pPr marL="2437567" indent="0">
              <a:buNone/>
              <a:defRPr sz="1200"/>
            </a:lvl5pPr>
            <a:lvl6pPr marL="3046958" indent="0">
              <a:buNone/>
              <a:defRPr sz="1200"/>
            </a:lvl6pPr>
            <a:lvl7pPr marL="3656351" indent="0">
              <a:buNone/>
              <a:defRPr sz="1200"/>
            </a:lvl7pPr>
            <a:lvl8pPr marL="4265741" indent="0">
              <a:buNone/>
              <a:defRPr sz="1200"/>
            </a:lvl8pPr>
            <a:lvl9pPr marL="4875133"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pPr defTabSz="914110">
              <a:defRPr/>
            </a:pPr>
            <a:fld id="{E257577C-F53D-4BB9-9408-EB84DEB3CD80}" type="datetime1">
              <a:rPr lang="en-US" altLang="zh-CN" smtClean="0">
                <a:solidFill>
                  <a:prstClr val="black">
                    <a:tint val="75000"/>
                  </a:prstClr>
                </a:solidFill>
              </a:rPr>
              <a:pPr defTabSz="914110">
                <a:defRPr/>
              </a:pPr>
              <a:t>10/7/2024</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defTabSz="914110">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defTabSz="914110">
              <a:defRPr/>
            </a:pPr>
            <a:fld id="{601EE9E8-4134-49B0-9AA7-3089E6521627}" type="slidenum">
              <a:rPr lang="en-US" smtClean="0">
                <a:solidFill>
                  <a:prstClr val="black">
                    <a:tint val="75000"/>
                  </a:prstClr>
                </a:solidFill>
              </a:rPr>
              <a:pPr defTabSz="914110">
                <a:defRPr/>
              </a:pPr>
              <a:t>‹#›</a:t>
            </a:fld>
            <a:endParaRPr lang="en-US" dirty="0">
              <a:solidFill>
                <a:prstClr val="black">
                  <a:tint val="75000"/>
                </a:prstClr>
              </a:solidFill>
            </a:endParaRPr>
          </a:p>
        </p:txBody>
      </p:sp>
    </p:spTree>
    <p:extLst>
      <p:ext uri="{BB962C8B-B14F-4D97-AF65-F5344CB8AC3E}">
        <p14:creationId xmlns:p14="http://schemas.microsoft.com/office/powerpoint/2010/main" val="4059595810"/>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defTabSz="914110">
              <a:defRPr/>
            </a:pPr>
            <a:fld id="{77D58058-BD14-4845-947D-4A9B79A00D09}" type="datetime1">
              <a:rPr lang="en-US" altLang="zh-CN" smtClean="0">
                <a:solidFill>
                  <a:prstClr val="black">
                    <a:tint val="75000"/>
                  </a:prstClr>
                </a:solidFill>
              </a:rPr>
              <a:pPr defTabSz="914110">
                <a:defRPr/>
              </a:pPr>
              <a:t>10/7/2024</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defTabSz="914110">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defTabSz="914110">
              <a:defRPr/>
            </a:pPr>
            <a:fld id="{601EE9E8-4134-49B0-9AA7-3089E6521627}" type="slidenum">
              <a:rPr lang="en-US" smtClean="0">
                <a:solidFill>
                  <a:prstClr val="black">
                    <a:tint val="75000"/>
                  </a:prstClr>
                </a:solidFill>
              </a:rPr>
              <a:pPr defTabSz="914110">
                <a:defRPr/>
              </a:pPr>
              <a:t>‹#›</a:t>
            </a:fld>
            <a:endParaRPr lang="en-US" dirty="0">
              <a:solidFill>
                <a:prstClr val="black">
                  <a:tint val="75000"/>
                </a:prstClr>
              </a:solidFill>
            </a:endParaRPr>
          </a:p>
        </p:txBody>
      </p:sp>
    </p:spTree>
    <p:extLst>
      <p:ext uri="{BB962C8B-B14F-4D97-AF65-F5344CB8AC3E}">
        <p14:creationId xmlns:p14="http://schemas.microsoft.com/office/powerpoint/2010/main" val="763217942"/>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1" y="274640"/>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1" y="274640"/>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defTabSz="914110">
              <a:defRPr/>
            </a:pPr>
            <a:fld id="{18ECB469-C949-4E3F-B0CB-0C15DA7B7F92}" type="datetime1">
              <a:rPr lang="en-US" altLang="zh-CN" smtClean="0">
                <a:solidFill>
                  <a:prstClr val="black">
                    <a:tint val="75000"/>
                  </a:prstClr>
                </a:solidFill>
              </a:rPr>
              <a:pPr defTabSz="914110">
                <a:defRPr/>
              </a:pPr>
              <a:t>10/7/2024</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defTabSz="914110">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defTabSz="914110">
              <a:defRPr/>
            </a:pPr>
            <a:fld id="{601EE9E8-4134-49B0-9AA7-3089E6521627}" type="slidenum">
              <a:rPr lang="en-US" smtClean="0">
                <a:solidFill>
                  <a:prstClr val="black">
                    <a:tint val="75000"/>
                  </a:prstClr>
                </a:solidFill>
              </a:rPr>
              <a:pPr defTabSz="914110">
                <a:defRPr/>
              </a:pPr>
              <a:t>‹#›</a:t>
            </a:fld>
            <a:endParaRPr lang="en-US" dirty="0">
              <a:solidFill>
                <a:prstClr val="black">
                  <a:tint val="75000"/>
                </a:prstClr>
              </a:solidFill>
            </a:endParaRPr>
          </a:p>
        </p:txBody>
      </p:sp>
    </p:spTree>
    <p:extLst>
      <p:ext uri="{BB962C8B-B14F-4D97-AF65-F5344CB8AC3E}">
        <p14:creationId xmlns:p14="http://schemas.microsoft.com/office/powerpoint/2010/main" val="1466443802"/>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matchingName="Section header" type="secHead">
  <p:cSld name="1_Section header">
    <p:spTree>
      <p:nvGrpSpPr>
        <p:cNvPr id="1" name="Shape 102"/>
        <p:cNvGrpSpPr/>
        <p:nvPr/>
      </p:nvGrpSpPr>
      <p:grpSpPr>
        <a:xfrm>
          <a:off x="0" y="0"/>
          <a:ext cx="0" cy="0"/>
          <a:chOff x="0" y="0"/>
          <a:chExt cx="0" cy="0"/>
        </a:xfrm>
      </p:grpSpPr>
      <p:sp>
        <p:nvSpPr>
          <p:cNvPr id="103" name="Google Shape;103;p3"/>
          <p:cNvSpPr/>
          <p:nvPr/>
        </p:nvSpPr>
        <p:spPr>
          <a:xfrm>
            <a:off x="-100" y="2"/>
            <a:ext cx="12191888" cy="6848908"/>
          </a:xfrm>
          <a:custGeom>
            <a:avLst/>
            <a:gdLst/>
            <a:ahLst/>
            <a:cxnLst/>
            <a:rect l="l" t="t" r="r" b="b"/>
            <a:pathLst>
              <a:path w="84821" h="47649" extrusionOk="0">
                <a:moveTo>
                  <a:pt x="1" y="0"/>
                </a:moveTo>
                <a:lnTo>
                  <a:pt x="1" y="47649"/>
                </a:lnTo>
                <a:lnTo>
                  <a:pt x="84821" y="47649"/>
                </a:lnTo>
                <a:lnTo>
                  <a:pt x="84821" y="0"/>
                </a:lnTo>
                <a:close/>
              </a:path>
            </a:pathLst>
          </a:custGeom>
          <a:solidFill>
            <a:srgbClr val="EFDAA3"/>
          </a:solidFill>
          <a:ln>
            <a:noFill/>
          </a:ln>
        </p:spPr>
        <p:txBody>
          <a:bodyPr spcFirstLastPara="1" wrap="square" lIns="121900" tIns="121900" rIns="121900" bIns="121900" anchor="ctr" anchorCtr="0">
            <a:noAutofit/>
          </a:bodyPr>
          <a:lstStyle/>
          <a:p>
            <a:pPr marL="0" marR="0" lvl="0" indent="0" algn="l" defTabSz="121914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04" name="Google Shape;104;p3"/>
          <p:cNvSpPr/>
          <p:nvPr/>
        </p:nvSpPr>
        <p:spPr>
          <a:xfrm>
            <a:off x="443194" y="226822"/>
            <a:ext cx="11375607" cy="6385932"/>
          </a:xfrm>
          <a:custGeom>
            <a:avLst/>
            <a:gdLst/>
            <a:ahLst/>
            <a:cxnLst/>
            <a:rect l="l" t="t" r="r" b="b"/>
            <a:pathLst>
              <a:path w="79142" h="44428" extrusionOk="0">
                <a:moveTo>
                  <a:pt x="57914" y="0"/>
                </a:moveTo>
                <a:cubicBezTo>
                  <a:pt x="57216" y="0"/>
                  <a:pt x="56783" y="9"/>
                  <a:pt x="56614" y="29"/>
                </a:cubicBezTo>
                <a:cubicBezTo>
                  <a:pt x="56507" y="137"/>
                  <a:pt x="55781" y="684"/>
                  <a:pt x="55436" y="684"/>
                </a:cubicBezTo>
                <a:cubicBezTo>
                  <a:pt x="55150" y="684"/>
                  <a:pt x="54543" y="315"/>
                  <a:pt x="54495" y="256"/>
                </a:cubicBezTo>
                <a:cubicBezTo>
                  <a:pt x="53328" y="351"/>
                  <a:pt x="52197" y="458"/>
                  <a:pt x="51090" y="553"/>
                </a:cubicBezTo>
                <a:cubicBezTo>
                  <a:pt x="50888" y="696"/>
                  <a:pt x="49995" y="1113"/>
                  <a:pt x="49792" y="1113"/>
                </a:cubicBezTo>
                <a:cubicBezTo>
                  <a:pt x="49495" y="1113"/>
                  <a:pt x="48899" y="756"/>
                  <a:pt x="48828" y="696"/>
                </a:cubicBezTo>
                <a:cubicBezTo>
                  <a:pt x="47113" y="803"/>
                  <a:pt x="45423" y="875"/>
                  <a:pt x="43756" y="922"/>
                </a:cubicBezTo>
                <a:cubicBezTo>
                  <a:pt x="43589" y="1291"/>
                  <a:pt x="42672" y="2530"/>
                  <a:pt x="42232" y="2530"/>
                </a:cubicBezTo>
                <a:cubicBezTo>
                  <a:pt x="41934" y="2530"/>
                  <a:pt x="41315" y="1184"/>
                  <a:pt x="41303" y="970"/>
                </a:cubicBezTo>
                <a:cubicBezTo>
                  <a:pt x="40839" y="970"/>
                  <a:pt x="37398" y="946"/>
                  <a:pt x="36148" y="922"/>
                </a:cubicBezTo>
                <a:cubicBezTo>
                  <a:pt x="35921" y="1125"/>
                  <a:pt x="35779" y="1339"/>
                  <a:pt x="35683" y="1565"/>
                </a:cubicBezTo>
                <a:cubicBezTo>
                  <a:pt x="35564" y="1875"/>
                  <a:pt x="35171" y="2077"/>
                  <a:pt x="34719" y="2077"/>
                </a:cubicBezTo>
                <a:cubicBezTo>
                  <a:pt x="34290" y="2077"/>
                  <a:pt x="33885" y="1875"/>
                  <a:pt x="33754" y="1577"/>
                </a:cubicBezTo>
                <a:cubicBezTo>
                  <a:pt x="33635" y="1327"/>
                  <a:pt x="33481" y="1065"/>
                  <a:pt x="33326" y="815"/>
                </a:cubicBezTo>
                <a:cubicBezTo>
                  <a:pt x="31873" y="744"/>
                  <a:pt x="30480" y="672"/>
                  <a:pt x="29159" y="565"/>
                </a:cubicBezTo>
                <a:lnTo>
                  <a:pt x="29111" y="565"/>
                </a:lnTo>
                <a:cubicBezTo>
                  <a:pt x="28647" y="518"/>
                  <a:pt x="28218" y="494"/>
                  <a:pt x="27789" y="494"/>
                </a:cubicBezTo>
                <a:cubicBezTo>
                  <a:pt x="27337" y="494"/>
                  <a:pt x="26980" y="530"/>
                  <a:pt x="26670" y="613"/>
                </a:cubicBezTo>
                <a:cubicBezTo>
                  <a:pt x="26337" y="684"/>
                  <a:pt x="26004" y="827"/>
                  <a:pt x="25623" y="982"/>
                </a:cubicBezTo>
                <a:cubicBezTo>
                  <a:pt x="24956" y="1244"/>
                  <a:pt x="24194" y="1565"/>
                  <a:pt x="23301" y="1565"/>
                </a:cubicBezTo>
                <a:cubicBezTo>
                  <a:pt x="23206" y="1565"/>
                  <a:pt x="23098" y="1542"/>
                  <a:pt x="23003" y="1542"/>
                </a:cubicBezTo>
                <a:cubicBezTo>
                  <a:pt x="22336" y="1482"/>
                  <a:pt x="21717" y="1291"/>
                  <a:pt x="21146" y="1125"/>
                </a:cubicBezTo>
                <a:cubicBezTo>
                  <a:pt x="20681" y="982"/>
                  <a:pt x="20229" y="851"/>
                  <a:pt x="19931" y="851"/>
                </a:cubicBezTo>
                <a:cubicBezTo>
                  <a:pt x="19824" y="851"/>
                  <a:pt x="19538" y="851"/>
                  <a:pt x="19288" y="1589"/>
                </a:cubicBezTo>
                <a:cubicBezTo>
                  <a:pt x="19253" y="1661"/>
                  <a:pt x="17860" y="3506"/>
                  <a:pt x="17860" y="3506"/>
                </a:cubicBezTo>
                <a:lnTo>
                  <a:pt x="17312" y="3268"/>
                </a:lnTo>
                <a:cubicBezTo>
                  <a:pt x="16312" y="2839"/>
                  <a:pt x="16181" y="2077"/>
                  <a:pt x="16062" y="1470"/>
                </a:cubicBezTo>
                <a:cubicBezTo>
                  <a:pt x="15943" y="815"/>
                  <a:pt x="15847" y="613"/>
                  <a:pt x="15502" y="518"/>
                </a:cubicBezTo>
                <a:cubicBezTo>
                  <a:pt x="15002" y="458"/>
                  <a:pt x="10894" y="208"/>
                  <a:pt x="6811" y="208"/>
                </a:cubicBezTo>
                <a:cubicBezTo>
                  <a:pt x="1477" y="208"/>
                  <a:pt x="322" y="672"/>
                  <a:pt x="131" y="768"/>
                </a:cubicBezTo>
                <a:cubicBezTo>
                  <a:pt x="131" y="970"/>
                  <a:pt x="179" y="1518"/>
                  <a:pt x="226" y="2053"/>
                </a:cubicBezTo>
                <a:cubicBezTo>
                  <a:pt x="524" y="5625"/>
                  <a:pt x="584" y="8030"/>
                  <a:pt x="0" y="9209"/>
                </a:cubicBezTo>
                <a:cubicBezTo>
                  <a:pt x="357" y="9459"/>
                  <a:pt x="679" y="9614"/>
                  <a:pt x="1417" y="9673"/>
                </a:cubicBezTo>
                <a:lnTo>
                  <a:pt x="3203" y="9840"/>
                </a:lnTo>
                <a:cubicBezTo>
                  <a:pt x="3203" y="9840"/>
                  <a:pt x="774" y="11233"/>
                  <a:pt x="131" y="11233"/>
                </a:cubicBezTo>
                <a:cubicBezTo>
                  <a:pt x="24" y="11233"/>
                  <a:pt x="203" y="27842"/>
                  <a:pt x="203" y="30676"/>
                </a:cubicBezTo>
                <a:lnTo>
                  <a:pt x="1084" y="30676"/>
                </a:lnTo>
                <a:lnTo>
                  <a:pt x="3155" y="30628"/>
                </a:lnTo>
                <a:lnTo>
                  <a:pt x="369" y="32664"/>
                </a:lnTo>
                <a:cubicBezTo>
                  <a:pt x="48" y="33915"/>
                  <a:pt x="893" y="42320"/>
                  <a:pt x="1274" y="44428"/>
                </a:cubicBezTo>
                <a:cubicBezTo>
                  <a:pt x="3513" y="44333"/>
                  <a:pt x="9585" y="44166"/>
                  <a:pt x="16598" y="44059"/>
                </a:cubicBezTo>
                <a:cubicBezTo>
                  <a:pt x="16729" y="43844"/>
                  <a:pt x="17491" y="42928"/>
                  <a:pt x="17919" y="42928"/>
                </a:cubicBezTo>
                <a:cubicBezTo>
                  <a:pt x="18264" y="42928"/>
                  <a:pt x="19169" y="43737"/>
                  <a:pt x="19336" y="44011"/>
                </a:cubicBezTo>
                <a:cubicBezTo>
                  <a:pt x="25265" y="43880"/>
                  <a:pt x="31361" y="43761"/>
                  <a:pt x="37029" y="43690"/>
                </a:cubicBezTo>
                <a:cubicBezTo>
                  <a:pt x="37100" y="43356"/>
                  <a:pt x="37767" y="42225"/>
                  <a:pt x="38243" y="42225"/>
                </a:cubicBezTo>
                <a:cubicBezTo>
                  <a:pt x="38684" y="42225"/>
                  <a:pt x="39553" y="43332"/>
                  <a:pt x="39720" y="43654"/>
                </a:cubicBezTo>
                <a:cubicBezTo>
                  <a:pt x="45030" y="43571"/>
                  <a:pt x="49911" y="43535"/>
                  <a:pt x="54281" y="43511"/>
                </a:cubicBezTo>
                <a:cubicBezTo>
                  <a:pt x="54364" y="43178"/>
                  <a:pt x="54483" y="42713"/>
                  <a:pt x="55198" y="42713"/>
                </a:cubicBezTo>
                <a:lnTo>
                  <a:pt x="56043" y="43320"/>
                </a:lnTo>
                <a:cubicBezTo>
                  <a:pt x="56067" y="43356"/>
                  <a:pt x="56079" y="43440"/>
                  <a:pt x="56091" y="43511"/>
                </a:cubicBezTo>
                <a:lnTo>
                  <a:pt x="62115" y="43511"/>
                </a:lnTo>
                <a:cubicBezTo>
                  <a:pt x="62139" y="43309"/>
                  <a:pt x="62699" y="42308"/>
                  <a:pt x="63211" y="42308"/>
                </a:cubicBezTo>
                <a:cubicBezTo>
                  <a:pt x="63603" y="42308"/>
                  <a:pt x="64473" y="43201"/>
                  <a:pt x="64663" y="43451"/>
                </a:cubicBezTo>
                <a:cubicBezTo>
                  <a:pt x="64699" y="43487"/>
                  <a:pt x="76105" y="43785"/>
                  <a:pt x="77677" y="43975"/>
                </a:cubicBezTo>
                <a:cubicBezTo>
                  <a:pt x="77510" y="42654"/>
                  <a:pt x="77272" y="30867"/>
                  <a:pt x="77272" y="29974"/>
                </a:cubicBezTo>
                <a:cubicBezTo>
                  <a:pt x="77058" y="29974"/>
                  <a:pt x="75843" y="29795"/>
                  <a:pt x="75676" y="29509"/>
                </a:cubicBezTo>
                <a:cubicBezTo>
                  <a:pt x="75510" y="29224"/>
                  <a:pt x="76760" y="28092"/>
                  <a:pt x="77272" y="27700"/>
                </a:cubicBezTo>
                <a:cubicBezTo>
                  <a:pt x="77296" y="23128"/>
                  <a:pt x="77391" y="18901"/>
                  <a:pt x="77450" y="17246"/>
                </a:cubicBezTo>
                <a:lnTo>
                  <a:pt x="75807" y="17162"/>
                </a:lnTo>
                <a:lnTo>
                  <a:pt x="75629" y="15984"/>
                </a:lnTo>
                <a:cubicBezTo>
                  <a:pt x="76486" y="15805"/>
                  <a:pt x="77200" y="15650"/>
                  <a:pt x="77653" y="15555"/>
                </a:cubicBezTo>
                <a:cubicBezTo>
                  <a:pt x="78248" y="10043"/>
                  <a:pt x="79070" y="2232"/>
                  <a:pt x="79141" y="434"/>
                </a:cubicBezTo>
                <a:cubicBezTo>
                  <a:pt x="77462" y="256"/>
                  <a:pt x="71783" y="172"/>
                  <a:pt x="67890" y="113"/>
                </a:cubicBezTo>
                <a:cubicBezTo>
                  <a:pt x="62973" y="53"/>
                  <a:pt x="59638" y="0"/>
                  <a:pt x="57914" y="0"/>
                </a:cubicBezTo>
                <a:close/>
              </a:path>
            </a:pathLst>
          </a:custGeom>
          <a:solidFill>
            <a:srgbClr val="FEFCE3"/>
          </a:solidFill>
          <a:ln>
            <a:noFill/>
          </a:ln>
        </p:spPr>
        <p:txBody>
          <a:bodyPr spcFirstLastPara="1" wrap="square" lIns="121900" tIns="121900" rIns="121900" bIns="121900" anchor="ctr" anchorCtr="0">
            <a:noAutofit/>
          </a:bodyPr>
          <a:lstStyle/>
          <a:p>
            <a:pPr marL="0" marR="0" lvl="0" indent="0" algn="l" defTabSz="121914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05" name="Google Shape;105;p3"/>
          <p:cNvSpPr/>
          <p:nvPr/>
        </p:nvSpPr>
        <p:spPr>
          <a:xfrm>
            <a:off x="415737" y="201665"/>
            <a:ext cx="11423472" cy="6423736"/>
          </a:xfrm>
          <a:custGeom>
            <a:avLst/>
            <a:gdLst/>
            <a:ahLst/>
            <a:cxnLst/>
            <a:rect l="l" t="t" r="r" b="b"/>
            <a:pathLst>
              <a:path w="79475" h="44691" extrusionOk="0">
                <a:moveTo>
                  <a:pt x="386" y="11445"/>
                </a:moveTo>
                <a:cubicBezTo>
                  <a:pt x="381" y="11449"/>
                  <a:pt x="375" y="11452"/>
                  <a:pt x="370" y="11456"/>
                </a:cubicBezTo>
                <a:cubicBezTo>
                  <a:pt x="375" y="11452"/>
                  <a:pt x="380" y="11449"/>
                  <a:pt x="386" y="11445"/>
                </a:cubicBezTo>
                <a:close/>
                <a:moveTo>
                  <a:pt x="57324" y="185"/>
                </a:moveTo>
                <a:cubicBezTo>
                  <a:pt x="57485" y="185"/>
                  <a:pt x="57649" y="193"/>
                  <a:pt x="57806" y="193"/>
                </a:cubicBezTo>
                <a:cubicBezTo>
                  <a:pt x="58431" y="190"/>
                  <a:pt x="59057" y="189"/>
                  <a:pt x="59683" y="189"/>
                </a:cubicBezTo>
                <a:cubicBezTo>
                  <a:pt x="65348" y="189"/>
                  <a:pt x="71029" y="286"/>
                  <a:pt x="76701" y="490"/>
                </a:cubicBezTo>
                <a:cubicBezTo>
                  <a:pt x="77368" y="514"/>
                  <a:pt x="78058" y="526"/>
                  <a:pt x="78725" y="585"/>
                </a:cubicBezTo>
                <a:cubicBezTo>
                  <a:pt x="79070" y="621"/>
                  <a:pt x="79094" y="562"/>
                  <a:pt x="79130" y="883"/>
                </a:cubicBezTo>
                <a:cubicBezTo>
                  <a:pt x="79142" y="1086"/>
                  <a:pt x="79094" y="1324"/>
                  <a:pt x="79082" y="1514"/>
                </a:cubicBezTo>
                <a:cubicBezTo>
                  <a:pt x="78963" y="2967"/>
                  <a:pt x="78832" y="4443"/>
                  <a:pt x="78677" y="5908"/>
                </a:cubicBezTo>
                <a:cubicBezTo>
                  <a:pt x="78487" y="7836"/>
                  <a:pt x="78296" y="9789"/>
                  <a:pt x="78082" y="11718"/>
                </a:cubicBezTo>
                <a:cubicBezTo>
                  <a:pt x="77987" y="12694"/>
                  <a:pt x="77880" y="13658"/>
                  <a:pt x="77772" y="14635"/>
                </a:cubicBezTo>
                <a:cubicBezTo>
                  <a:pt x="77760" y="14790"/>
                  <a:pt x="77749" y="14921"/>
                  <a:pt x="77725" y="15075"/>
                </a:cubicBezTo>
                <a:cubicBezTo>
                  <a:pt x="77701" y="15409"/>
                  <a:pt x="77749" y="15528"/>
                  <a:pt x="77463" y="15671"/>
                </a:cubicBezTo>
                <a:cubicBezTo>
                  <a:pt x="76998" y="15885"/>
                  <a:pt x="76284" y="15921"/>
                  <a:pt x="75796" y="16028"/>
                </a:cubicBezTo>
                <a:cubicBezTo>
                  <a:pt x="75748" y="16040"/>
                  <a:pt x="75641" y="16087"/>
                  <a:pt x="75665" y="16147"/>
                </a:cubicBezTo>
                <a:cubicBezTo>
                  <a:pt x="75725" y="16528"/>
                  <a:pt x="75784" y="16933"/>
                  <a:pt x="75844" y="17314"/>
                </a:cubicBezTo>
                <a:cubicBezTo>
                  <a:pt x="75844" y="17361"/>
                  <a:pt x="75915" y="17361"/>
                  <a:pt x="75939" y="17361"/>
                </a:cubicBezTo>
                <a:cubicBezTo>
                  <a:pt x="76320" y="17373"/>
                  <a:pt x="76677" y="17409"/>
                  <a:pt x="77046" y="17421"/>
                </a:cubicBezTo>
                <a:cubicBezTo>
                  <a:pt x="77078" y="17421"/>
                  <a:pt x="77175" y="17416"/>
                  <a:pt x="77278" y="17416"/>
                </a:cubicBezTo>
                <a:cubicBezTo>
                  <a:pt x="77398" y="17416"/>
                  <a:pt x="77524" y="17422"/>
                  <a:pt x="77563" y="17450"/>
                </a:cubicBezTo>
                <a:lnTo>
                  <a:pt x="77563" y="17450"/>
                </a:lnTo>
                <a:cubicBezTo>
                  <a:pt x="77562" y="17449"/>
                  <a:pt x="77560" y="17449"/>
                  <a:pt x="77559" y="17449"/>
                </a:cubicBezTo>
                <a:cubicBezTo>
                  <a:pt x="77505" y="17449"/>
                  <a:pt x="77463" y="18019"/>
                  <a:pt x="77463" y="18064"/>
                </a:cubicBezTo>
                <a:cubicBezTo>
                  <a:pt x="77415" y="19493"/>
                  <a:pt x="77391" y="20921"/>
                  <a:pt x="77368" y="22350"/>
                </a:cubicBezTo>
                <a:cubicBezTo>
                  <a:pt x="77356" y="23231"/>
                  <a:pt x="77344" y="24100"/>
                  <a:pt x="77332" y="24969"/>
                </a:cubicBezTo>
                <a:cubicBezTo>
                  <a:pt x="77332" y="25434"/>
                  <a:pt x="77308" y="25910"/>
                  <a:pt x="77308" y="26362"/>
                </a:cubicBezTo>
                <a:cubicBezTo>
                  <a:pt x="77308" y="26767"/>
                  <a:pt x="77451" y="27494"/>
                  <a:pt x="77237" y="27839"/>
                </a:cubicBezTo>
                <a:cubicBezTo>
                  <a:pt x="76998" y="28232"/>
                  <a:pt x="75344" y="29137"/>
                  <a:pt x="75760" y="29720"/>
                </a:cubicBezTo>
                <a:cubicBezTo>
                  <a:pt x="75963" y="29982"/>
                  <a:pt x="76641" y="30041"/>
                  <a:pt x="76927" y="30089"/>
                </a:cubicBezTo>
                <a:cubicBezTo>
                  <a:pt x="77308" y="30149"/>
                  <a:pt x="77249" y="30030"/>
                  <a:pt x="77284" y="30351"/>
                </a:cubicBezTo>
                <a:cubicBezTo>
                  <a:pt x="77344" y="31006"/>
                  <a:pt x="77296" y="31708"/>
                  <a:pt x="77308" y="32375"/>
                </a:cubicBezTo>
                <a:cubicBezTo>
                  <a:pt x="77356" y="34518"/>
                  <a:pt x="77403" y="36649"/>
                  <a:pt x="77463" y="38793"/>
                </a:cubicBezTo>
                <a:cubicBezTo>
                  <a:pt x="77509" y="40500"/>
                  <a:pt x="77477" y="42241"/>
                  <a:pt x="77648" y="43940"/>
                </a:cubicBezTo>
                <a:lnTo>
                  <a:pt x="77648" y="43940"/>
                </a:lnTo>
                <a:cubicBezTo>
                  <a:pt x="75419" y="43712"/>
                  <a:pt x="73139" y="43730"/>
                  <a:pt x="70902" y="43650"/>
                </a:cubicBezTo>
                <a:cubicBezTo>
                  <a:pt x="69533" y="43603"/>
                  <a:pt x="68140" y="43555"/>
                  <a:pt x="66771" y="43507"/>
                </a:cubicBezTo>
                <a:lnTo>
                  <a:pt x="65438" y="43472"/>
                </a:lnTo>
                <a:cubicBezTo>
                  <a:pt x="65104" y="43448"/>
                  <a:pt x="65045" y="43472"/>
                  <a:pt x="64854" y="43317"/>
                </a:cubicBezTo>
                <a:cubicBezTo>
                  <a:pt x="64447" y="42998"/>
                  <a:pt x="64019" y="42302"/>
                  <a:pt x="63430" y="42302"/>
                </a:cubicBezTo>
                <a:cubicBezTo>
                  <a:pt x="63382" y="42302"/>
                  <a:pt x="63333" y="42307"/>
                  <a:pt x="63282" y="42317"/>
                </a:cubicBezTo>
                <a:cubicBezTo>
                  <a:pt x="62784" y="42416"/>
                  <a:pt x="62317" y="43021"/>
                  <a:pt x="62158" y="43507"/>
                </a:cubicBezTo>
                <a:lnTo>
                  <a:pt x="57722" y="43507"/>
                </a:lnTo>
                <a:cubicBezTo>
                  <a:pt x="57524" y="43507"/>
                  <a:pt x="57220" y="43555"/>
                  <a:pt x="56958" y="43555"/>
                </a:cubicBezTo>
                <a:cubicBezTo>
                  <a:pt x="56827" y="43555"/>
                  <a:pt x="56706" y="43543"/>
                  <a:pt x="56615" y="43507"/>
                </a:cubicBezTo>
                <a:cubicBezTo>
                  <a:pt x="56436" y="43448"/>
                  <a:pt x="56329" y="43329"/>
                  <a:pt x="56163" y="43198"/>
                </a:cubicBezTo>
                <a:cubicBezTo>
                  <a:pt x="55890" y="42967"/>
                  <a:pt x="55627" y="42719"/>
                  <a:pt x="55284" y="42719"/>
                </a:cubicBezTo>
                <a:cubicBezTo>
                  <a:pt x="55237" y="42719"/>
                  <a:pt x="55189" y="42723"/>
                  <a:pt x="55139" y="42733"/>
                </a:cubicBezTo>
                <a:cubicBezTo>
                  <a:pt x="54661" y="42833"/>
                  <a:pt x="54453" y="43109"/>
                  <a:pt x="54321" y="43532"/>
                </a:cubicBezTo>
                <a:lnTo>
                  <a:pt x="54321" y="43532"/>
                </a:lnTo>
                <a:cubicBezTo>
                  <a:pt x="50311" y="43545"/>
                  <a:pt x="46290" y="43591"/>
                  <a:pt x="42292" y="43626"/>
                </a:cubicBezTo>
                <a:cubicBezTo>
                  <a:pt x="41756" y="43626"/>
                  <a:pt x="41232" y="43650"/>
                  <a:pt x="40696" y="43650"/>
                </a:cubicBezTo>
                <a:cubicBezTo>
                  <a:pt x="40665" y="43650"/>
                  <a:pt x="40635" y="43650"/>
                  <a:pt x="40607" y="43650"/>
                </a:cubicBezTo>
                <a:cubicBezTo>
                  <a:pt x="40181" y="43650"/>
                  <a:pt x="40059" y="43640"/>
                  <a:pt x="39791" y="43305"/>
                </a:cubicBezTo>
                <a:cubicBezTo>
                  <a:pt x="39530" y="42948"/>
                  <a:pt x="39113" y="42352"/>
                  <a:pt x="38613" y="42245"/>
                </a:cubicBezTo>
                <a:cubicBezTo>
                  <a:pt x="38563" y="42234"/>
                  <a:pt x="38514" y="42229"/>
                  <a:pt x="38465" y="42229"/>
                </a:cubicBezTo>
                <a:cubicBezTo>
                  <a:pt x="37817" y="42229"/>
                  <a:pt x="37271" y="43159"/>
                  <a:pt x="37072" y="43712"/>
                </a:cubicBezTo>
                <a:lnTo>
                  <a:pt x="37072" y="43712"/>
                </a:lnTo>
                <a:cubicBezTo>
                  <a:pt x="34125" y="43748"/>
                  <a:pt x="31166" y="43794"/>
                  <a:pt x="28230" y="43853"/>
                </a:cubicBezTo>
                <a:cubicBezTo>
                  <a:pt x="26683" y="43888"/>
                  <a:pt x="25147" y="43912"/>
                  <a:pt x="23599" y="43948"/>
                </a:cubicBezTo>
                <a:cubicBezTo>
                  <a:pt x="22825" y="43960"/>
                  <a:pt x="22051" y="43972"/>
                  <a:pt x="21289" y="43984"/>
                </a:cubicBezTo>
                <a:cubicBezTo>
                  <a:pt x="20991" y="43995"/>
                  <a:pt x="20647" y="44048"/>
                  <a:pt x="20316" y="44048"/>
                </a:cubicBezTo>
                <a:cubicBezTo>
                  <a:pt x="19959" y="44048"/>
                  <a:pt x="19619" y="43986"/>
                  <a:pt x="19372" y="43746"/>
                </a:cubicBezTo>
                <a:cubicBezTo>
                  <a:pt x="19058" y="43431"/>
                  <a:pt x="18604" y="42968"/>
                  <a:pt x="18127" y="42968"/>
                </a:cubicBezTo>
                <a:cubicBezTo>
                  <a:pt x="18062" y="42968"/>
                  <a:pt x="17997" y="42977"/>
                  <a:pt x="17932" y="42995"/>
                </a:cubicBezTo>
                <a:cubicBezTo>
                  <a:pt x="17646" y="43067"/>
                  <a:pt x="17396" y="43305"/>
                  <a:pt x="17181" y="43495"/>
                </a:cubicBezTo>
                <a:cubicBezTo>
                  <a:pt x="17051" y="43626"/>
                  <a:pt x="16943" y="43769"/>
                  <a:pt x="16812" y="43900"/>
                </a:cubicBezTo>
                <a:cubicBezTo>
                  <a:pt x="16625" y="44088"/>
                  <a:pt x="16538" y="44101"/>
                  <a:pt x="16335" y="44101"/>
                </a:cubicBezTo>
                <a:cubicBezTo>
                  <a:pt x="16301" y="44101"/>
                  <a:pt x="16264" y="44101"/>
                  <a:pt x="16223" y="44101"/>
                </a:cubicBezTo>
                <a:cubicBezTo>
                  <a:pt x="16182" y="44101"/>
                  <a:pt x="16137" y="44101"/>
                  <a:pt x="16086" y="44103"/>
                </a:cubicBezTo>
                <a:cubicBezTo>
                  <a:pt x="13276" y="44162"/>
                  <a:pt x="10443" y="44246"/>
                  <a:pt x="7633" y="44317"/>
                </a:cubicBezTo>
                <a:cubicBezTo>
                  <a:pt x="5629" y="44376"/>
                  <a:pt x="3614" y="44423"/>
                  <a:pt x="1611" y="44505"/>
                </a:cubicBezTo>
                <a:lnTo>
                  <a:pt x="1611" y="44505"/>
                </a:lnTo>
                <a:cubicBezTo>
                  <a:pt x="1082" y="41580"/>
                  <a:pt x="857" y="38549"/>
                  <a:pt x="691" y="35590"/>
                </a:cubicBezTo>
                <a:cubicBezTo>
                  <a:pt x="668" y="34935"/>
                  <a:pt x="620" y="34268"/>
                  <a:pt x="632" y="33613"/>
                </a:cubicBezTo>
                <a:cubicBezTo>
                  <a:pt x="644" y="33256"/>
                  <a:pt x="608" y="32970"/>
                  <a:pt x="822" y="32732"/>
                </a:cubicBezTo>
                <a:cubicBezTo>
                  <a:pt x="1227" y="32304"/>
                  <a:pt x="1882" y="31958"/>
                  <a:pt x="2358" y="31601"/>
                </a:cubicBezTo>
                <a:cubicBezTo>
                  <a:pt x="2727" y="31339"/>
                  <a:pt x="3084" y="31065"/>
                  <a:pt x="3465" y="30803"/>
                </a:cubicBezTo>
                <a:cubicBezTo>
                  <a:pt x="3537" y="30744"/>
                  <a:pt x="3465" y="30684"/>
                  <a:pt x="3406" y="30684"/>
                </a:cubicBezTo>
                <a:cubicBezTo>
                  <a:pt x="2632" y="30696"/>
                  <a:pt x="1834" y="30732"/>
                  <a:pt x="1060" y="30732"/>
                </a:cubicBezTo>
                <a:cubicBezTo>
                  <a:pt x="1011" y="30732"/>
                  <a:pt x="966" y="30732"/>
                  <a:pt x="925" y="30732"/>
                </a:cubicBezTo>
                <a:cubicBezTo>
                  <a:pt x="521" y="30732"/>
                  <a:pt x="559" y="30713"/>
                  <a:pt x="548" y="30280"/>
                </a:cubicBezTo>
                <a:lnTo>
                  <a:pt x="548" y="29327"/>
                </a:lnTo>
                <a:cubicBezTo>
                  <a:pt x="525" y="27398"/>
                  <a:pt x="513" y="25469"/>
                  <a:pt x="501" y="23541"/>
                </a:cubicBezTo>
                <a:cubicBezTo>
                  <a:pt x="465" y="19683"/>
                  <a:pt x="394" y="15814"/>
                  <a:pt x="453" y="11944"/>
                </a:cubicBezTo>
                <a:cubicBezTo>
                  <a:pt x="453" y="11777"/>
                  <a:pt x="465" y="11599"/>
                  <a:pt x="465" y="11444"/>
                </a:cubicBezTo>
                <a:cubicBezTo>
                  <a:pt x="465" y="11431"/>
                  <a:pt x="465" y="11420"/>
                  <a:pt x="465" y="11411"/>
                </a:cubicBezTo>
                <a:lnTo>
                  <a:pt x="465" y="11411"/>
                </a:lnTo>
                <a:cubicBezTo>
                  <a:pt x="585" y="11372"/>
                  <a:pt x="756" y="11352"/>
                  <a:pt x="846" y="11325"/>
                </a:cubicBezTo>
                <a:cubicBezTo>
                  <a:pt x="1763" y="11003"/>
                  <a:pt x="2644" y="10503"/>
                  <a:pt x="3477" y="10015"/>
                </a:cubicBezTo>
                <a:cubicBezTo>
                  <a:pt x="3585" y="9956"/>
                  <a:pt x="3537" y="9896"/>
                  <a:pt x="3454" y="9872"/>
                </a:cubicBezTo>
                <a:cubicBezTo>
                  <a:pt x="2858" y="9813"/>
                  <a:pt x="2275" y="9789"/>
                  <a:pt x="1680" y="9718"/>
                </a:cubicBezTo>
                <a:cubicBezTo>
                  <a:pt x="1346" y="9682"/>
                  <a:pt x="858" y="9658"/>
                  <a:pt x="596" y="9432"/>
                </a:cubicBezTo>
                <a:cubicBezTo>
                  <a:pt x="370" y="9253"/>
                  <a:pt x="441" y="9253"/>
                  <a:pt x="489" y="9015"/>
                </a:cubicBezTo>
                <a:cubicBezTo>
                  <a:pt x="572" y="8563"/>
                  <a:pt x="691" y="8170"/>
                  <a:pt x="739" y="7705"/>
                </a:cubicBezTo>
                <a:cubicBezTo>
                  <a:pt x="858" y="6527"/>
                  <a:pt x="798" y="5336"/>
                  <a:pt x="727" y="4157"/>
                </a:cubicBezTo>
                <a:cubicBezTo>
                  <a:pt x="679" y="3407"/>
                  <a:pt x="620" y="2633"/>
                  <a:pt x="548" y="1871"/>
                </a:cubicBezTo>
                <a:cubicBezTo>
                  <a:pt x="537" y="1621"/>
                  <a:pt x="382" y="1026"/>
                  <a:pt x="501" y="919"/>
                </a:cubicBezTo>
                <a:cubicBezTo>
                  <a:pt x="691" y="705"/>
                  <a:pt x="1406" y="705"/>
                  <a:pt x="1668" y="681"/>
                </a:cubicBezTo>
                <a:cubicBezTo>
                  <a:pt x="2644" y="550"/>
                  <a:pt x="3644" y="502"/>
                  <a:pt x="4644" y="466"/>
                </a:cubicBezTo>
                <a:cubicBezTo>
                  <a:pt x="5484" y="440"/>
                  <a:pt x="6324" y="429"/>
                  <a:pt x="7165" y="429"/>
                </a:cubicBezTo>
                <a:cubicBezTo>
                  <a:pt x="9401" y="429"/>
                  <a:pt x="11639" y="512"/>
                  <a:pt x="13872" y="633"/>
                </a:cubicBezTo>
                <a:cubicBezTo>
                  <a:pt x="14348" y="669"/>
                  <a:pt x="14824" y="681"/>
                  <a:pt x="15300" y="728"/>
                </a:cubicBezTo>
                <a:cubicBezTo>
                  <a:pt x="15955" y="788"/>
                  <a:pt x="15979" y="1216"/>
                  <a:pt x="16098" y="1800"/>
                </a:cubicBezTo>
                <a:cubicBezTo>
                  <a:pt x="16324" y="2883"/>
                  <a:pt x="16931" y="3312"/>
                  <a:pt x="17896" y="3717"/>
                </a:cubicBezTo>
                <a:cubicBezTo>
                  <a:pt x="17920" y="3723"/>
                  <a:pt x="17946" y="3726"/>
                  <a:pt x="17972" y="3726"/>
                </a:cubicBezTo>
                <a:cubicBezTo>
                  <a:pt x="18052" y="3726"/>
                  <a:pt x="18137" y="3699"/>
                  <a:pt x="18182" y="3645"/>
                </a:cubicBezTo>
                <a:cubicBezTo>
                  <a:pt x="18658" y="3026"/>
                  <a:pt x="19206" y="2407"/>
                  <a:pt x="19598" y="1752"/>
                </a:cubicBezTo>
                <a:cubicBezTo>
                  <a:pt x="19820" y="1359"/>
                  <a:pt x="19803" y="1094"/>
                  <a:pt x="20175" y="1094"/>
                </a:cubicBezTo>
                <a:cubicBezTo>
                  <a:pt x="20243" y="1094"/>
                  <a:pt x="20323" y="1103"/>
                  <a:pt x="20420" y="1121"/>
                </a:cubicBezTo>
                <a:cubicBezTo>
                  <a:pt x="20861" y="1216"/>
                  <a:pt x="21313" y="1383"/>
                  <a:pt x="21753" y="1502"/>
                </a:cubicBezTo>
                <a:cubicBezTo>
                  <a:pt x="22327" y="1652"/>
                  <a:pt x="22889" y="1755"/>
                  <a:pt x="23460" y="1755"/>
                </a:cubicBezTo>
                <a:cubicBezTo>
                  <a:pt x="23707" y="1755"/>
                  <a:pt x="23955" y="1736"/>
                  <a:pt x="24206" y="1693"/>
                </a:cubicBezTo>
                <a:cubicBezTo>
                  <a:pt x="25063" y="1538"/>
                  <a:pt x="25802" y="1109"/>
                  <a:pt x="26623" y="871"/>
                </a:cubicBezTo>
                <a:cubicBezTo>
                  <a:pt x="27071" y="736"/>
                  <a:pt x="27535" y="691"/>
                  <a:pt x="28003" y="691"/>
                </a:cubicBezTo>
                <a:cubicBezTo>
                  <a:pt x="28604" y="691"/>
                  <a:pt x="29213" y="765"/>
                  <a:pt x="29802" y="812"/>
                </a:cubicBezTo>
                <a:cubicBezTo>
                  <a:pt x="30350" y="859"/>
                  <a:pt x="30909" y="883"/>
                  <a:pt x="31457" y="919"/>
                </a:cubicBezTo>
                <a:cubicBezTo>
                  <a:pt x="31563" y="924"/>
                  <a:pt x="31673" y="925"/>
                  <a:pt x="31786" y="925"/>
                </a:cubicBezTo>
                <a:cubicBezTo>
                  <a:pt x="31891" y="925"/>
                  <a:pt x="31999" y="924"/>
                  <a:pt x="32107" y="924"/>
                </a:cubicBezTo>
                <a:cubicBezTo>
                  <a:pt x="32416" y="924"/>
                  <a:pt x="32729" y="933"/>
                  <a:pt x="33005" y="1002"/>
                </a:cubicBezTo>
                <a:cubicBezTo>
                  <a:pt x="33755" y="1181"/>
                  <a:pt x="33755" y="2133"/>
                  <a:pt x="34588" y="2276"/>
                </a:cubicBezTo>
                <a:cubicBezTo>
                  <a:pt x="34672" y="2290"/>
                  <a:pt x="34760" y="2297"/>
                  <a:pt x="34849" y="2297"/>
                </a:cubicBezTo>
                <a:cubicBezTo>
                  <a:pt x="35214" y="2297"/>
                  <a:pt x="35602" y="2177"/>
                  <a:pt x="35850" y="1919"/>
                </a:cubicBezTo>
                <a:cubicBezTo>
                  <a:pt x="36041" y="1717"/>
                  <a:pt x="36136" y="1228"/>
                  <a:pt x="36374" y="1121"/>
                </a:cubicBezTo>
                <a:cubicBezTo>
                  <a:pt x="36431" y="1098"/>
                  <a:pt x="36504" y="1089"/>
                  <a:pt x="36586" y="1089"/>
                </a:cubicBezTo>
                <a:cubicBezTo>
                  <a:pt x="36796" y="1089"/>
                  <a:pt x="37060" y="1145"/>
                  <a:pt x="37232" y="1145"/>
                </a:cubicBezTo>
                <a:cubicBezTo>
                  <a:pt x="38494" y="1157"/>
                  <a:pt x="39780" y="1169"/>
                  <a:pt x="41042" y="1169"/>
                </a:cubicBezTo>
                <a:cubicBezTo>
                  <a:pt x="41089" y="1169"/>
                  <a:pt x="41127" y="1169"/>
                  <a:pt x="41157" y="1169"/>
                </a:cubicBezTo>
                <a:cubicBezTo>
                  <a:pt x="41308" y="1169"/>
                  <a:pt x="41270" y="1177"/>
                  <a:pt x="41339" y="1276"/>
                </a:cubicBezTo>
                <a:cubicBezTo>
                  <a:pt x="41494" y="1455"/>
                  <a:pt x="41554" y="1800"/>
                  <a:pt x="41673" y="1990"/>
                </a:cubicBezTo>
                <a:cubicBezTo>
                  <a:pt x="41816" y="2252"/>
                  <a:pt x="41994" y="2693"/>
                  <a:pt x="42339" y="2729"/>
                </a:cubicBezTo>
                <a:cubicBezTo>
                  <a:pt x="42359" y="2731"/>
                  <a:pt x="42378" y="2733"/>
                  <a:pt x="42397" y="2733"/>
                </a:cubicBezTo>
                <a:cubicBezTo>
                  <a:pt x="42703" y="2733"/>
                  <a:pt x="43030" y="2394"/>
                  <a:pt x="43220" y="2193"/>
                </a:cubicBezTo>
                <a:cubicBezTo>
                  <a:pt x="43411" y="2002"/>
                  <a:pt x="43578" y="1800"/>
                  <a:pt x="43732" y="1574"/>
                </a:cubicBezTo>
                <a:cubicBezTo>
                  <a:pt x="43994" y="1228"/>
                  <a:pt x="43971" y="1109"/>
                  <a:pt x="44423" y="1109"/>
                </a:cubicBezTo>
                <a:cubicBezTo>
                  <a:pt x="45506" y="1086"/>
                  <a:pt x="46578" y="1038"/>
                  <a:pt x="47661" y="978"/>
                </a:cubicBezTo>
                <a:cubicBezTo>
                  <a:pt x="47940" y="970"/>
                  <a:pt x="48301" y="891"/>
                  <a:pt x="48614" y="891"/>
                </a:cubicBezTo>
                <a:cubicBezTo>
                  <a:pt x="48730" y="891"/>
                  <a:pt x="48839" y="902"/>
                  <a:pt x="48935" y="931"/>
                </a:cubicBezTo>
                <a:cubicBezTo>
                  <a:pt x="49174" y="1002"/>
                  <a:pt x="49364" y="1205"/>
                  <a:pt x="49614" y="1276"/>
                </a:cubicBezTo>
                <a:cubicBezTo>
                  <a:pt x="49708" y="1303"/>
                  <a:pt x="49798" y="1315"/>
                  <a:pt x="49886" y="1315"/>
                </a:cubicBezTo>
                <a:cubicBezTo>
                  <a:pt x="50188" y="1315"/>
                  <a:pt x="50462" y="1176"/>
                  <a:pt x="50757" y="1038"/>
                </a:cubicBezTo>
                <a:cubicBezTo>
                  <a:pt x="51031" y="919"/>
                  <a:pt x="51221" y="788"/>
                  <a:pt x="51519" y="740"/>
                </a:cubicBezTo>
                <a:cubicBezTo>
                  <a:pt x="52055" y="633"/>
                  <a:pt x="52650" y="645"/>
                  <a:pt x="53198" y="585"/>
                </a:cubicBezTo>
                <a:cubicBezTo>
                  <a:pt x="53518" y="560"/>
                  <a:pt x="53925" y="465"/>
                  <a:pt x="54280" y="465"/>
                </a:cubicBezTo>
                <a:cubicBezTo>
                  <a:pt x="54413" y="465"/>
                  <a:pt x="54539" y="478"/>
                  <a:pt x="54650" y="514"/>
                </a:cubicBezTo>
                <a:cubicBezTo>
                  <a:pt x="54865" y="585"/>
                  <a:pt x="55043" y="764"/>
                  <a:pt x="55281" y="824"/>
                </a:cubicBezTo>
                <a:cubicBezTo>
                  <a:pt x="55373" y="848"/>
                  <a:pt x="55460" y="859"/>
                  <a:pt x="55544" y="859"/>
                </a:cubicBezTo>
                <a:cubicBezTo>
                  <a:pt x="55787" y="859"/>
                  <a:pt x="56004" y="766"/>
                  <a:pt x="56234" y="633"/>
                </a:cubicBezTo>
                <a:cubicBezTo>
                  <a:pt x="56448" y="514"/>
                  <a:pt x="56651" y="288"/>
                  <a:pt x="56865" y="204"/>
                </a:cubicBezTo>
                <a:lnTo>
                  <a:pt x="56865" y="204"/>
                </a:lnTo>
                <a:cubicBezTo>
                  <a:pt x="56817" y="226"/>
                  <a:pt x="56807" y="234"/>
                  <a:pt x="56819" y="234"/>
                </a:cubicBezTo>
                <a:cubicBezTo>
                  <a:pt x="56838" y="234"/>
                  <a:pt x="56919" y="212"/>
                  <a:pt x="56972" y="204"/>
                </a:cubicBezTo>
                <a:cubicBezTo>
                  <a:pt x="57084" y="189"/>
                  <a:pt x="57203" y="185"/>
                  <a:pt x="57324" y="185"/>
                </a:cubicBezTo>
                <a:close/>
                <a:moveTo>
                  <a:pt x="58221" y="0"/>
                </a:moveTo>
                <a:cubicBezTo>
                  <a:pt x="58011" y="0"/>
                  <a:pt x="57801" y="1"/>
                  <a:pt x="57591" y="2"/>
                </a:cubicBezTo>
                <a:cubicBezTo>
                  <a:pt x="57511" y="2"/>
                  <a:pt x="57430" y="1"/>
                  <a:pt x="57349" y="1"/>
                </a:cubicBezTo>
                <a:cubicBezTo>
                  <a:pt x="57105" y="1"/>
                  <a:pt x="56862" y="14"/>
                  <a:pt x="56639" y="121"/>
                </a:cubicBezTo>
                <a:cubicBezTo>
                  <a:pt x="56436" y="228"/>
                  <a:pt x="56270" y="443"/>
                  <a:pt x="56043" y="550"/>
                </a:cubicBezTo>
                <a:cubicBezTo>
                  <a:pt x="55862" y="631"/>
                  <a:pt x="55731" y="663"/>
                  <a:pt x="55624" y="663"/>
                </a:cubicBezTo>
                <a:cubicBezTo>
                  <a:pt x="55386" y="663"/>
                  <a:pt x="55264" y="506"/>
                  <a:pt x="54960" y="383"/>
                </a:cubicBezTo>
                <a:cubicBezTo>
                  <a:pt x="54779" y="308"/>
                  <a:pt x="54592" y="282"/>
                  <a:pt x="54401" y="282"/>
                </a:cubicBezTo>
                <a:cubicBezTo>
                  <a:pt x="54075" y="282"/>
                  <a:pt x="53738" y="357"/>
                  <a:pt x="53400" y="395"/>
                </a:cubicBezTo>
                <a:cubicBezTo>
                  <a:pt x="52710" y="454"/>
                  <a:pt x="51805" y="383"/>
                  <a:pt x="51162" y="621"/>
                </a:cubicBezTo>
                <a:cubicBezTo>
                  <a:pt x="50852" y="740"/>
                  <a:pt x="50579" y="990"/>
                  <a:pt x="50245" y="1086"/>
                </a:cubicBezTo>
                <a:cubicBezTo>
                  <a:pt x="50175" y="1102"/>
                  <a:pt x="50110" y="1109"/>
                  <a:pt x="50050" y="1109"/>
                </a:cubicBezTo>
                <a:cubicBezTo>
                  <a:pt x="49762" y="1109"/>
                  <a:pt x="49564" y="946"/>
                  <a:pt x="49269" y="847"/>
                </a:cubicBezTo>
                <a:cubicBezTo>
                  <a:pt x="49041" y="766"/>
                  <a:pt x="48783" y="738"/>
                  <a:pt x="48513" y="738"/>
                </a:cubicBezTo>
                <a:cubicBezTo>
                  <a:pt x="48036" y="738"/>
                  <a:pt x="47524" y="825"/>
                  <a:pt x="47090" y="847"/>
                </a:cubicBezTo>
                <a:cubicBezTo>
                  <a:pt x="46054" y="883"/>
                  <a:pt x="45030" y="931"/>
                  <a:pt x="44006" y="966"/>
                </a:cubicBezTo>
                <a:cubicBezTo>
                  <a:pt x="43947" y="966"/>
                  <a:pt x="43828" y="978"/>
                  <a:pt x="43792" y="1050"/>
                </a:cubicBezTo>
                <a:cubicBezTo>
                  <a:pt x="43621" y="1392"/>
                  <a:pt x="42957" y="2533"/>
                  <a:pt x="42504" y="2533"/>
                </a:cubicBezTo>
                <a:cubicBezTo>
                  <a:pt x="42485" y="2533"/>
                  <a:pt x="42465" y="2531"/>
                  <a:pt x="42447" y="2526"/>
                </a:cubicBezTo>
                <a:cubicBezTo>
                  <a:pt x="42113" y="2467"/>
                  <a:pt x="41708" y="1359"/>
                  <a:pt x="41649" y="1050"/>
                </a:cubicBezTo>
                <a:cubicBezTo>
                  <a:pt x="41649" y="1002"/>
                  <a:pt x="41577" y="1002"/>
                  <a:pt x="41554" y="1002"/>
                </a:cubicBezTo>
                <a:cubicBezTo>
                  <a:pt x="41128" y="1009"/>
                  <a:pt x="40704" y="1012"/>
                  <a:pt x="40280" y="1012"/>
                </a:cubicBezTo>
                <a:cubicBezTo>
                  <a:pt x="39257" y="1012"/>
                  <a:pt x="38238" y="995"/>
                  <a:pt x="37220" y="978"/>
                </a:cubicBezTo>
                <a:cubicBezTo>
                  <a:pt x="37026" y="975"/>
                  <a:pt x="36873" y="965"/>
                  <a:pt x="36743" y="965"/>
                </a:cubicBezTo>
                <a:cubicBezTo>
                  <a:pt x="36426" y="965"/>
                  <a:pt x="36243" y="1022"/>
                  <a:pt x="35922" y="1359"/>
                </a:cubicBezTo>
                <a:cubicBezTo>
                  <a:pt x="35929" y="1352"/>
                  <a:pt x="35934" y="1349"/>
                  <a:pt x="35936" y="1349"/>
                </a:cubicBezTo>
                <a:cubicBezTo>
                  <a:pt x="35951" y="1349"/>
                  <a:pt x="35845" y="1517"/>
                  <a:pt x="35803" y="1538"/>
                </a:cubicBezTo>
                <a:cubicBezTo>
                  <a:pt x="35577" y="1621"/>
                  <a:pt x="35362" y="1693"/>
                  <a:pt x="35124" y="1764"/>
                </a:cubicBezTo>
                <a:cubicBezTo>
                  <a:pt x="34932" y="1938"/>
                  <a:pt x="34758" y="2025"/>
                  <a:pt x="34601" y="2025"/>
                </a:cubicBezTo>
                <a:cubicBezTo>
                  <a:pt x="34446" y="2025"/>
                  <a:pt x="34308" y="1941"/>
                  <a:pt x="34184" y="1776"/>
                </a:cubicBezTo>
                <a:cubicBezTo>
                  <a:pt x="34017" y="1586"/>
                  <a:pt x="33945" y="1300"/>
                  <a:pt x="33791" y="1086"/>
                </a:cubicBezTo>
                <a:cubicBezTo>
                  <a:pt x="33628" y="841"/>
                  <a:pt x="33459" y="809"/>
                  <a:pt x="33228" y="809"/>
                </a:cubicBezTo>
                <a:cubicBezTo>
                  <a:pt x="33144" y="809"/>
                  <a:pt x="33052" y="813"/>
                  <a:pt x="32949" y="813"/>
                </a:cubicBezTo>
                <a:cubicBezTo>
                  <a:pt x="32921" y="813"/>
                  <a:pt x="32892" y="812"/>
                  <a:pt x="32862" y="812"/>
                </a:cubicBezTo>
                <a:cubicBezTo>
                  <a:pt x="31588" y="752"/>
                  <a:pt x="30338" y="669"/>
                  <a:pt x="29088" y="574"/>
                </a:cubicBezTo>
                <a:cubicBezTo>
                  <a:pt x="28791" y="553"/>
                  <a:pt x="28500" y="539"/>
                  <a:pt x="28214" y="539"/>
                </a:cubicBezTo>
                <a:cubicBezTo>
                  <a:pt x="27515" y="539"/>
                  <a:pt x="26840" y="621"/>
                  <a:pt x="26147" y="883"/>
                </a:cubicBezTo>
                <a:cubicBezTo>
                  <a:pt x="25516" y="1121"/>
                  <a:pt x="24909" y="1419"/>
                  <a:pt x="24242" y="1538"/>
                </a:cubicBezTo>
                <a:cubicBezTo>
                  <a:pt x="24010" y="1582"/>
                  <a:pt x="23781" y="1601"/>
                  <a:pt x="23554" y="1601"/>
                </a:cubicBezTo>
                <a:cubicBezTo>
                  <a:pt x="22977" y="1601"/>
                  <a:pt x="22413" y="1477"/>
                  <a:pt x="21849" y="1324"/>
                </a:cubicBezTo>
                <a:cubicBezTo>
                  <a:pt x="21423" y="1201"/>
                  <a:pt x="20794" y="897"/>
                  <a:pt x="20267" y="897"/>
                </a:cubicBezTo>
                <a:cubicBezTo>
                  <a:pt x="20131" y="897"/>
                  <a:pt x="20002" y="918"/>
                  <a:pt x="19884" y="966"/>
                </a:cubicBezTo>
                <a:cubicBezTo>
                  <a:pt x="19432" y="1157"/>
                  <a:pt x="19253" y="1836"/>
                  <a:pt x="18967" y="2217"/>
                </a:cubicBezTo>
                <a:cubicBezTo>
                  <a:pt x="18647" y="2644"/>
                  <a:pt x="18317" y="3080"/>
                  <a:pt x="17995" y="3509"/>
                </a:cubicBezTo>
                <a:lnTo>
                  <a:pt x="17995" y="3509"/>
                </a:lnTo>
                <a:cubicBezTo>
                  <a:pt x="17405" y="3248"/>
                  <a:pt x="16857" y="2965"/>
                  <a:pt x="16586" y="2336"/>
                </a:cubicBezTo>
                <a:cubicBezTo>
                  <a:pt x="16396" y="1859"/>
                  <a:pt x="16491" y="1038"/>
                  <a:pt x="16038" y="705"/>
                </a:cubicBezTo>
                <a:cubicBezTo>
                  <a:pt x="15800" y="526"/>
                  <a:pt x="15384" y="562"/>
                  <a:pt x="15086" y="550"/>
                </a:cubicBezTo>
                <a:cubicBezTo>
                  <a:pt x="14300" y="490"/>
                  <a:pt x="13526" y="454"/>
                  <a:pt x="12740" y="431"/>
                </a:cubicBezTo>
                <a:cubicBezTo>
                  <a:pt x="10779" y="342"/>
                  <a:pt x="8780" y="236"/>
                  <a:pt x="6785" y="236"/>
                </a:cubicBezTo>
                <a:cubicBezTo>
                  <a:pt x="5039" y="236"/>
                  <a:pt x="3296" y="317"/>
                  <a:pt x="1584" y="562"/>
                </a:cubicBezTo>
                <a:cubicBezTo>
                  <a:pt x="1144" y="621"/>
                  <a:pt x="620" y="681"/>
                  <a:pt x="203" y="907"/>
                </a:cubicBezTo>
                <a:cubicBezTo>
                  <a:pt x="179" y="919"/>
                  <a:pt x="144" y="943"/>
                  <a:pt x="144" y="990"/>
                </a:cubicBezTo>
                <a:cubicBezTo>
                  <a:pt x="179" y="2669"/>
                  <a:pt x="429" y="4360"/>
                  <a:pt x="453" y="6038"/>
                </a:cubicBezTo>
                <a:cubicBezTo>
                  <a:pt x="477" y="7134"/>
                  <a:pt x="489" y="8384"/>
                  <a:pt x="13" y="9420"/>
                </a:cubicBezTo>
                <a:cubicBezTo>
                  <a:pt x="1" y="9444"/>
                  <a:pt x="25" y="9456"/>
                  <a:pt x="36" y="9479"/>
                </a:cubicBezTo>
                <a:cubicBezTo>
                  <a:pt x="870" y="10015"/>
                  <a:pt x="1918" y="9979"/>
                  <a:pt x="2882" y="10075"/>
                </a:cubicBezTo>
                <a:cubicBezTo>
                  <a:pt x="2937" y="10080"/>
                  <a:pt x="2996" y="10087"/>
                  <a:pt x="3055" y="10092"/>
                </a:cubicBezTo>
                <a:lnTo>
                  <a:pt x="3055" y="10092"/>
                </a:lnTo>
                <a:cubicBezTo>
                  <a:pt x="2548" y="10263"/>
                  <a:pt x="1995" y="10661"/>
                  <a:pt x="1513" y="10896"/>
                </a:cubicBezTo>
                <a:cubicBezTo>
                  <a:pt x="1287" y="11003"/>
                  <a:pt x="1072" y="11111"/>
                  <a:pt x="834" y="11194"/>
                </a:cubicBezTo>
                <a:cubicBezTo>
                  <a:pt x="679" y="11253"/>
                  <a:pt x="370" y="11253"/>
                  <a:pt x="251" y="11349"/>
                </a:cubicBezTo>
                <a:cubicBezTo>
                  <a:pt x="156" y="11420"/>
                  <a:pt x="179" y="11420"/>
                  <a:pt x="144" y="11515"/>
                </a:cubicBezTo>
                <a:cubicBezTo>
                  <a:pt x="13" y="11813"/>
                  <a:pt x="132" y="12420"/>
                  <a:pt x="132" y="12730"/>
                </a:cubicBezTo>
                <a:cubicBezTo>
                  <a:pt x="120" y="16992"/>
                  <a:pt x="156" y="21243"/>
                  <a:pt x="203" y="25505"/>
                </a:cubicBezTo>
                <a:cubicBezTo>
                  <a:pt x="215" y="27303"/>
                  <a:pt x="239" y="29089"/>
                  <a:pt x="239" y="30887"/>
                </a:cubicBezTo>
                <a:cubicBezTo>
                  <a:pt x="239" y="30934"/>
                  <a:pt x="310" y="30934"/>
                  <a:pt x="334" y="30934"/>
                </a:cubicBezTo>
                <a:cubicBezTo>
                  <a:pt x="457" y="30937"/>
                  <a:pt x="580" y="30938"/>
                  <a:pt x="702" y="30938"/>
                </a:cubicBezTo>
                <a:cubicBezTo>
                  <a:pt x="1222" y="30938"/>
                  <a:pt x="1738" y="30920"/>
                  <a:pt x="2239" y="30911"/>
                </a:cubicBezTo>
                <a:cubicBezTo>
                  <a:pt x="2388" y="30911"/>
                  <a:pt x="2563" y="30921"/>
                  <a:pt x="2731" y="30921"/>
                </a:cubicBezTo>
                <a:cubicBezTo>
                  <a:pt x="2831" y="30921"/>
                  <a:pt x="2928" y="30917"/>
                  <a:pt x="3017" y="30905"/>
                </a:cubicBezTo>
                <a:lnTo>
                  <a:pt x="3017" y="30905"/>
                </a:lnTo>
                <a:cubicBezTo>
                  <a:pt x="2542" y="31120"/>
                  <a:pt x="2048" y="31623"/>
                  <a:pt x="1644" y="31935"/>
                </a:cubicBezTo>
                <a:cubicBezTo>
                  <a:pt x="1322" y="32173"/>
                  <a:pt x="691" y="32470"/>
                  <a:pt x="453" y="32804"/>
                </a:cubicBezTo>
                <a:cubicBezTo>
                  <a:pt x="310" y="33030"/>
                  <a:pt x="334" y="33399"/>
                  <a:pt x="334" y="33673"/>
                </a:cubicBezTo>
                <a:cubicBezTo>
                  <a:pt x="322" y="34256"/>
                  <a:pt x="358" y="34816"/>
                  <a:pt x="382" y="35399"/>
                </a:cubicBezTo>
                <a:cubicBezTo>
                  <a:pt x="453" y="37007"/>
                  <a:pt x="608" y="38614"/>
                  <a:pt x="775" y="40209"/>
                </a:cubicBezTo>
                <a:cubicBezTo>
                  <a:pt x="917" y="41671"/>
                  <a:pt x="1072" y="43181"/>
                  <a:pt x="1333" y="44631"/>
                </a:cubicBezTo>
                <a:lnTo>
                  <a:pt x="1333" y="44631"/>
                </a:lnTo>
                <a:cubicBezTo>
                  <a:pt x="1316" y="44659"/>
                  <a:pt x="1323" y="44682"/>
                  <a:pt x="1372" y="44686"/>
                </a:cubicBezTo>
                <a:lnTo>
                  <a:pt x="1372" y="44686"/>
                </a:lnTo>
                <a:cubicBezTo>
                  <a:pt x="1383" y="44689"/>
                  <a:pt x="1397" y="44691"/>
                  <a:pt x="1412" y="44691"/>
                </a:cubicBezTo>
                <a:cubicBezTo>
                  <a:pt x="1432" y="44691"/>
                  <a:pt x="1453" y="44688"/>
                  <a:pt x="1475" y="44683"/>
                </a:cubicBezTo>
                <a:lnTo>
                  <a:pt x="1475" y="44683"/>
                </a:lnTo>
                <a:cubicBezTo>
                  <a:pt x="5726" y="44507"/>
                  <a:pt x="9978" y="44435"/>
                  <a:pt x="14229" y="44329"/>
                </a:cubicBezTo>
                <a:cubicBezTo>
                  <a:pt x="14955" y="44317"/>
                  <a:pt x="15669" y="44305"/>
                  <a:pt x="16396" y="44281"/>
                </a:cubicBezTo>
                <a:cubicBezTo>
                  <a:pt x="16705" y="44269"/>
                  <a:pt x="16753" y="44305"/>
                  <a:pt x="16943" y="44127"/>
                </a:cubicBezTo>
                <a:cubicBezTo>
                  <a:pt x="17270" y="43833"/>
                  <a:pt x="17566" y="43192"/>
                  <a:pt x="18050" y="43192"/>
                </a:cubicBezTo>
                <a:cubicBezTo>
                  <a:pt x="18096" y="43192"/>
                  <a:pt x="18144" y="43197"/>
                  <a:pt x="18194" y="43210"/>
                </a:cubicBezTo>
                <a:cubicBezTo>
                  <a:pt x="18634" y="43329"/>
                  <a:pt x="18908" y="43829"/>
                  <a:pt x="19253" y="44079"/>
                </a:cubicBezTo>
                <a:cubicBezTo>
                  <a:pt x="19410" y="44198"/>
                  <a:pt x="19576" y="44228"/>
                  <a:pt x="19760" y="44228"/>
                </a:cubicBezTo>
                <a:cubicBezTo>
                  <a:pt x="19925" y="44228"/>
                  <a:pt x="20103" y="44204"/>
                  <a:pt x="20301" y="44198"/>
                </a:cubicBezTo>
                <a:cubicBezTo>
                  <a:pt x="21075" y="44186"/>
                  <a:pt x="21825" y="44162"/>
                  <a:pt x="22599" y="44150"/>
                </a:cubicBezTo>
                <a:cubicBezTo>
                  <a:pt x="24087" y="44127"/>
                  <a:pt x="25599" y="44091"/>
                  <a:pt x="27087" y="44067"/>
                </a:cubicBezTo>
                <a:cubicBezTo>
                  <a:pt x="30433" y="44007"/>
                  <a:pt x="33779" y="43948"/>
                  <a:pt x="37124" y="43900"/>
                </a:cubicBezTo>
                <a:cubicBezTo>
                  <a:pt x="37208" y="43900"/>
                  <a:pt x="37327" y="43865"/>
                  <a:pt x="37351" y="43793"/>
                </a:cubicBezTo>
                <a:cubicBezTo>
                  <a:pt x="37493" y="43335"/>
                  <a:pt x="37913" y="42539"/>
                  <a:pt x="38411" y="42539"/>
                </a:cubicBezTo>
                <a:cubicBezTo>
                  <a:pt x="38496" y="42539"/>
                  <a:pt x="38584" y="42562"/>
                  <a:pt x="38672" y="42614"/>
                </a:cubicBezTo>
                <a:cubicBezTo>
                  <a:pt x="39125" y="42876"/>
                  <a:pt x="39303" y="43388"/>
                  <a:pt x="39660" y="43734"/>
                </a:cubicBezTo>
                <a:cubicBezTo>
                  <a:pt x="39820" y="43882"/>
                  <a:pt x="40062" y="43924"/>
                  <a:pt x="40324" y="43924"/>
                </a:cubicBezTo>
                <a:cubicBezTo>
                  <a:pt x="40651" y="43924"/>
                  <a:pt x="41009" y="43859"/>
                  <a:pt x="41280" y="43853"/>
                </a:cubicBezTo>
                <a:cubicBezTo>
                  <a:pt x="42232" y="43841"/>
                  <a:pt x="43185" y="43829"/>
                  <a:pt x="44137" y="43829"/>
                </a:cubicBezTo>
                <a:cubicBezTo>
                  <a:pt x="47542" y="43781"/>
                  <a:pt x="50960" y="43746"/>
                  <a:pt x="54365" y="43734"/>
                </a:cubicBezTo>
                <a:cubicBezTo>
                  <a:pt x="54436" y="43734"/>
                  <a:pt x="54567" y="43698"/>
                  <a:pt x="54591" y="43626"/>
                </a:cubicBezTo>
                <a:cubicBezTo>
                  <a:pt x="54627" y="43484"/>
                  <a:pt x="54662" y="43305"/>
                  <a:pt x="54770" y="43162"/>
                </a:cubicBezTo>
                <a:cubicBezTo>
                  <a:pt x="54947" y="42944"/>
                  <a:pt x="55044" y="42873"/>
                  <a:pt x="55120" y="42873"/>
                </a:cubicBezTo>
                <a:cubicBezTo>
                  <a:pt x="55222" y="42873"/>
                  <a:pt x="55284" y="43003"/>
                  <a:pt x="55448" y="43079"/>
                </a:cubicBezTo>
                <a:cubicBezTo>
                  <a:pt x="55686" y="43198"/>
                  <a:pt x="56020" y="43424"/>
                  <a:pt x="56079" y="43674"/>
                </a:cubicBezTo>
                <a:cubicBezTo>
                  <a:pt x="56091" y="43722"/>
                  <a:pt x="56151" y="43722"/>
                  <a:pt x="56174" y="43722"/>
                </a:cubicBezTo>
                <a:lnTo>
                  <a:pt x="62211" y="43722"/>
                </a:lnTo>
                <a:cubicBezTo>
                  <a:pt x="62270" y="43722"/>
                  <a:pt x="62413" y="43686"/>
                  <a:pt x="62425" y="43615"/>
                </a:cubicBezTo>
                <a:cubicBezTo>
                  <a:pt x="62520" y="43222"/>
                  <a:pt x="62830" y="42769"/>
                  <a:pt x="63199" y="42650"/>
                </a:cubicBezTo>
                <a:cubicBezTo>
                  <a:pt x="63256" y="42632"/>
                  <a:pt x="63311" y="42623"/>
                  <a:pt x="63365" y="42623"/>
                </a:cubicBezTo>
                <a:cubicBezTo>
                  <a:pt x="63736" y="42623"/>
                  <a:pt x="64059" y="43010"/>
                  <a:pt x="64318" y="43269"/>
                </a:cubicBezTo>
                <a:cubicBezTo>
                  <a:pt x="64533" y="43484"/>
                  <a:pt x="64592" y="43615"/>
                  <a:pt x="64854" y="43674"/>
                </a:cubicBezTo>
                <a:cubicBezTo>
                  <a:pt x="65153" y="43739"/>
                  <a:pt x="65483" y="43755"/>
                  <a:pt x="65818" y="43755"/>
                </a:cubicBezTo>
                <a:cubicBezTo>
                  <a:pt x="66127" y="43755"/>
                  <a:pt x="66440" y="43741"/>
                  <a:pt x="66734" y="43741"/>
                </a:cubicBezTo>
                <a:cubicBezTo>
                  <a:pt x="66820" y="43741"/>
                  <a:pt x="66904" y="43743"/>
                  <a:pt x="66985" y="43746"/>
                </a:cubicBezTo>
                <a:cubicBezTo>
                  <a:pt x="69593" y="43841"/>
                  <a:pt x="72188" y="43912"/>
                  <a:pt x="74796" y="44019"/>
                </a:cubicBezTo>
                <a:cubicBezTo>
                  <a:pt x="75760" y="44055"/>
                  <a:pt x="76748" y="44079"/>
                  <a:pt x="77713" y="44174"/>
                </a:cubicBezTo>
                <a:cubicBezTo>
                  <a:pt x="77727" y="44179"/>
                  <a:pt x="77745" y="44181"/>
                  <a:pt x="77766" y="44181"/>
                </a:cubicBezTo>
                <a:cubicBezTo>
                  <a:pt x="77855" y="44181"/>
                  <a:pt x="77987" y="44139"/>
                  <a:pt x="77987" y="44043"/>
                </a:cubicBezTo>
                <a:cubicBezTo>
                  <a:pt x="77725" y="41674"/>
                  <a:pt x="77784" y="39257"/>
                  <a:pt x="77725" y="36888"/>
                </a:cubicBezTo>
                <a:cubicBezTo>
                  <a:pt x="77665" y="34613"/>
                  <a:pt x="77594" y="32327"/>
                  <a:pt x="77594" y="30041"/>
                </a:cubicBezTo>
                <a:cubicBezTo>
                  <a:pt x="77594" y="29994"/>
                  <a:pt x="77522" y="29994"/>
                  <a:pt x="77487" y="29994"/>
                </a:cubicBezTo>
                <a:cubicBezTo>
                  <a:pt x="77177" y="29982"/>
                  <a:pt x="76213" y="29922"/>
                  <a:pt x="76046" y="29625"/>
                </a:cubicBezTo>
                <a:cubicBezTo>
                  <a:pt x="75844" y="29268"/>
                  <a:pt x="76760" y="28553"/>
                  <a:pt x="76987" y="28339"/>
                </a:cubicBezTo>
                <a:cubicBezTo>
                  <a:pt x="77320" y="28029"/>
                  <a:pt x="77594" y="27958"/>
                  <a:pt x="77606" y="27482"/>
                </a:cubicBezTo>
                <a:cubicBezTo>
                  <a:pt x="77606" y="26541"/>
                  <a:pt x="77630" y="25600"/>
                  <a:pt x="77641" y="24672"/>
                </a:cubicBezTo>
                <a:cubicBezTo>
                  <a:pt x="77665" y="22231"/>
                  <a:pt x="77701" y="19790"/>
                  <a:pt x="77784" y="17349"/>
                </a:cubicBezTo>
                <a:cubicBezTo>
                  <a:pt x="77784" y="17290"/>
                  <a:pt x="77749" y="17290"/>
                  <a:pt x="77689" y="17266"/>
                </a:cubicBezTo>
                <a:cubicBezTo>
                  <a:pt x="77624" y="17263"/>
                  <a:pt x="77556" y="17261"/>
                  <a:pt x="77485" y="17261"/>
                </a:cubicBezTo>
                <a:cubicBezTo>
                  <a:pt x="77307" y="17261"/>
                  <a:pt x="77112" y="17269"/>
                  <a:pt x="76920" y="17269"/>
                </a:cubicBezTo>
                <a:cubicBezTo>
                  <a:pt x="76650" y="17269"/>
                  <a:pt x="76385" y="17254"/>
                  <a:pt x="76177" y="17183"/>
                </a:cubicBezTo>
                <a:cubicBezTo>
                  <a:pt x="76155" y="17175"/>
                  <a:pt x="76137" y="17169"/>
                  <a:pt x="76124" y="17164"/>
                </a:cubicBezTo>
                <a:lnTo>
                  <a:pt x="76124" y="17164"/>
                </a:lnTo>
                <a:cubicBezTo>
                  <a:pt x="76084" y="17069"/>
                  <a:pt x="76092" y="16862"/>
                  <a:pt x="76082" y="16778"/>
                </a:cubicBezTo>
                <a:cubicBezTo>
                  <a:pt x="76040" y="16568"/>
                  <a:pt x="76007" y="16348"/>
                  <a:pt x="75975" y="16135"/>
                </a:cubicBezTo>
                <a:lnTo>
                  <a:pt x="75975" y="16135"/>
                </a:lnTo>
                <a:cubicBezTo>
                  <a:pt x="76600" y="15994"/>
                  <a:pt x="77217" y="15863"/>
                  <a:pt x="77844" y="15742"/>
                </a:cubicBezTo>
                <a:cubicBezTo>
                  <a:pt x="77891" y="15718"/>
                  <a:pt x="77987" y="15694"/>
                  <a:pt x="77987" y="15635"/>
                </a:cubicBezTo>
                <a:cubicBezTo>
                  <a:pt x="78534" y="10622"/>
                  <a:pt x="79237" y="5562"/>
                  <a:pt x="79475" y="514"/>
                </a:cubicBezTo>
                <a:cubicBezTo>
                  <a:pt x="79475" y="466"/>
                  <a:pt x="79439" y="454"/>
                  <a:pt x="79415" y="454"/>
                </a:cubicBezTo>
                <a:cubicBezTo>
                  <a:pt x="77177" y="228"/>
                  <a:pt x="74903" y="240"/>
                  <a:pt x="72665" y="204"/>
                </a:cubicBezTo>
                <a:cubicBezTo>
                  <a:pt x="69593" y="145"/>
                  <a:pt x="66509" y="109"/>
                  <a:pt x="63425" y="62"/>
                </a:cubicBezTo>
                <a:cubicBezTo>
                  <a:pt x="61684" y="40"/>
                  <a:pt x="59952" y="0"/>
                  <a:pt x="58221" y="0"/>
                </a:cubicBezTo>
                <a:close/>
              </a:path>
            </a:pathLst>
          </a:custGeom>
          <a:solidFill>
            <a:srgbClr val="BC9E6C"/>
          </a:solidFill>
          <a:ln>
            <a:noFill/>
          </a:ln>
        </p:spPr>
        <p:txBody>
          <a:bodyPr spcFirstLastPara="1" wrap="square" lIns="121900" tIns="121900" rIns="121900" bIns="121900" anchor="ctr" anchorCtr="0">
            <a:noAutofit/>
          </a:bodyPr>
          <a:lstStyle/>
          <a:p>
            <a:pPr marL="0" marR="0" lvl="0" indent="0" algn="l" defTabSz="121914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06" name="Google Shape;106;p3"/>
          <p:cNvSpPr txBox="1">
            <a:spLocks noGrp="1"/>
          </p:cNvSpPr>
          <p:nvPr>
            <p:ph type="title"/>
          </p:nvPr>
        </p:nvSpPr>
        <p:spPr>
          <a:xfrm>
            <a:off x="914400" y="3337600"/>
            <a:ext cx="5765200" cy="1122400"/>
          </a:xfrm>
          <a:prstGeom prst="rect">
            <a:avLst/>
          </a:prstGeom>
        </p:spPr>
        <p:txBody>
          <a:bodyPr spcFirstLastPara="1" wrap="square" lIns="91425" tIns="91425" rIns="91425" bIns="91425" anchor="ctr" anchorCtr="0">
            <a:noAutofit/>
          </a:bodyPr>
          <a:lstStyle>
            <a:lvl1pPr lvl="0">
              <a:spcBef>
                <a:spcPts val="0"/>
              </a:spcBef>
              <a:spcAft>
                <a:spcPts val="0"/>
              </a:spcAft>
              <a:buSzPts val="3600"/>
              <a:buNone/>
              <a:defRPr sz="4800"/>
            </a:lvl1pPr>
            <a:lvl2pPr lvl="1" algn="ctr">
              <a:spcBef>
                <a:spcPts val="0"/>
              </a:spcBef>
              <a:spcAft>
                <a:spcPts val="0"/>
              </a:spcAft>
              <a:buSzPts val="3600"/>
              <a:buNone/>
              <a:defRPr sz="4800"/>
            </a:lvl2pPr>
            <a:lvl3pPr lvl="2" algn="ctr">
              <a:spcBef>
                <a:spcPts val="0"/>
              </a:spcBef>
              <a:spcAft>
                <a:spcPts val="0"/>
              </a:spcAft>
              <a:buSzPts val="3600"/>
              <a:buNone/>
              <a:defRPr sz="4800"/>
            </a:lvl3pPr>
            <a:lvl4pPr lvl="3" algn="ctr">
              <a:spcBef>
                <a:spcPts val="0"/>
              </a:spcBef>
              <a:spcAft>
                <a:spcPts val="0"/>
              </a:spcAft>
              <a:buSzPts val="3600"/>
              <a:buNone/>
              <a:defRPr sz="4800"/>
            </a:lvl4pPr>
            <a:lvl5pPr lvl="4" algn="ctr">
              <a:spcBef>
                <a:spcPts val="0"/>
              </a:spcBef>
              <a:spcAft>
                <a:spcPts val="0"/>
              </a:spcAft>
              <a:buSzPts val="3600"/>
              <a:buNone/>
              <a:defRPr sz="4800"/>
            </a:lvl5pPr>
            <a:lvl6pPr lvl="5" algn="ctr">
              <a:spcBef>
                <a:spcPts val="0"/>
              </a:spcBef>
              <a:spcAft>
                <a:spcPts val="0"/>
              </a:spcAft>
              <a:buSzPts val="3600"/>
              <a:buNone/>
              <a:defRPr sz="4800"/>
            </a:lvl6pPr>
            <a:lvl7pPr lvl="6" algn="ctr">
              <a:spcBef>
                <a:spcPts val="0"/>
              </a:spcBef>
              <a:spcAft>
                <a:spcPts val="0"/>
              </a:spcAft>
              <a:buSzPts val="3600"/>
              <a:buNone/>
              <a:defRPr sz="4800"/>
            </a:lvl7pPr>
            <a:lvl8pPr lvl="7" algn="ctr">
              <a:spcBef>
                <a:spcPts val="0"/>
              </a:spcBef>
              <a:spcAft>
                <a:spcPts val="0"/>
              </a:spcAft>
              <a:buSzPts val="3600"/>
              <a:buNone/>
              <a:defRPr sz="4800"/>
            </a:lvl8pPr>
            <a:lvl9pPr lvl="8" algn="ctr">
              <a:spcBef>
                <a:spcPts val="0"/>
              </a:spcBef>
              <a:spcAft>
                <a:spcPts val="0"/>
              </a:spcAft>
              <a:buSzPts val="3600"/>
              <a:buNone/>
              <a:defRPr sz="4800"/>
            </a:lvl9pPr>
          </a:lstStyle>
          <a:p>
            <a:endParaRPr/>
          </a:p>
        </p:txBody>
      </p:sp>
      <p:sp>
        <p:nvSpPr>
          <p:cNvPr id="107" name="Google Shape;107;p3"/>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defTabSz="1219140">
              <a:defRPr/>
            </a:pPr>
            <a:fld id="{00000000-1234-1234-1234-123412341234}" type="slidenum">
              <a:rPr lang="en" smtClean="0">
                <a:solidFill>
                  <a:srgbClr val="000000">
                    <a:tint val="75000"/>
                  </a:srgbClr>
                </a:solidFill>
              </a:rPr>
              <a:pPr defTabSz="1219140">
                <a:defRPr/>
              </a:pPr>
              <a:t>‹#›</a:t>
            </a:fld>
            <a:endParaRPr lang="en">
              <a:solidFill>
                <a:srgbClr val="000000">
                  <a:tint val="75000"/>
                </a:srgbClr>
              </a:solidFill>
            </a:endParaRPr>
          </a:p>
        </p:txBody>
      </p:sp>
      <p:sp>
        <p:nvSpPr>
          <p:cNvPr id="108" name="Google Shape;108;p3"/>
          <p:cNvSpPr txBox="1">
            <a:spLocks noGrp="1"/>
          </p:cNvSpPr>
          <p:nvPr>
            <p:ph type="title" idx="2" hasCustomPrompt="1"/>
          </p:nvPr>
        </p:nvSpPr>
        <p:spPr>
          <a:xfrm>
            <a:off x="914400" y="1780000"/>
            <a:ext cx="5765200" cy="1557600"/>
          </a:xfrm>
          <a:prstGeom prst="rect">
            <a:avLst/>
          </a:prstGeom>
        </p:spPr>
        <p:txBody>
          <a:bodyPr spcFirstLastPara="1" wrap="square" lIns="91425" tIns="91425" rIns="91425" bIns="91425" anchor="b" anchorCtr="0">
            <a:noAutofit/>
          </a:bodyPr>
          <a:lstStyle>
            <a:lvl1pPr lvl="0" rtl="0">
              <a:spcBef>
                <a:spcPts val="0"/>
              </a:spcBef>
              <a:spcAft>
                <a:spcPts val="0"/>
              </a:spcAft>
              <a:buSzPts val="7000"/>
              <a:buNone/>
              <a:defRPr sz="9333"/>
            </a:lvl1pPr>
            <a:lvl2pPr lvl="1" algn="ctr" rtl="0">
              <a:spcBef>
                <a:spcPts val="0"/>
              </a:spcBef>
              <a:spcAft>
                <a:spcPts val="0"/>
              </a:spcAft>
              <a:buSzPts val="7000"/>
              <a:buNone/>
              <a:defRPr sz="9333"/>
            </a:lvl2pPr>
            <a:lvl3pPr lvl="2" algn="ctr" rtl="0">
              <a:spcBef>
                <a:spcPts val="0"/>
              </a:spcBef>
              <a:spcAft>
                <a:spcPts val="0"/>
              </a:spcAft>
              <a:buSzPts val="7000"/>
              <a:buNone/>
              <a:defRPr sz="9333"/>
            </a:lvl3pPr>
            <a:lvl4pPr lvl="3" algn="ctr" rtl="0">
              <a:spcBef>
                <a:spcPts val="0"/>
              </a:spcBef>
              <a:spcAft>
                <a:spcPts val="0"/>
              </a:spcAft>
              <a:buSzPts val="7000"/>
              <a:buNone/>
              <a:defRPr sz="9333"/>
            </a:lvl4pPr>
            <a:lvl5pPr lvl="4" algn="ctr" rtl="0">
              <a:spcBef>
                <a:spcPts val="0"/>
              </a:spcBef>
              <a:spcAft>
                <a:spcPts val="0"/>
              </a:spcAft>
              <a:buSzPts val="7000"/>
              <a:buNone/>
              <a:defRPr sz="9333"/>
            </a:lvl5pPr>
            <a:lvl6pPr lvl="5" algn="ctr" rtl="0">
              <a:spcBef>
                <a:spcPts val="0"/>
              </a:spcBef>
              <a:spcAft>
                <a:spcPts val="0"/>
              </a:spcAft>
              <a:buSzPts val="7000"/>
              <a:buNone/>
              <a:defRPr sz="9333"/>
            </a:lvl6pPr>
            <a:lvl7pPr lvl="6" algn="ctr" rtl="0">
              <a:spcBef>
                <a:spcPts val="0"/>
              </a:spcBef>
              <a:spcAft>
                <a:spcPts val="0"/>
              </a:spcAft>
              <a:buSzPts val="7000"/>
              <a:buNone/>
              <a:defRPr sz="9333"/>
            </a:lvl7pPr>
            <a:lvl8pPr lvl="7" algn="ctr" rtl="0">
              <a:spcBef>
                <a:spcPts val="0"/>
              </a:spcBef>
              <a:spcAft>
                <a:spcPts val="0"/>
              </a:spcAft>
              <a:buSzPts val="7000"/>
              <a:buNone/>
              <a:defRPr sz="9333"/>
            </a:lvl8pPr>
            <a:lvl9pPr lvl="8" algn="ctr" rtl="0">
              <a:spcBef>
                <a:spcPts val="0"/>
              </a:spcBef>
              <a:spcAft>
                <a:spcPts val="0"/>
              </a:spcAft>
              <a:buSzPts val="7000"/>
              <a:buNone/>
              <a:defRPr sz="9333"/>
            </a:lvl9pPr>
          </a:lstStyle>
          <a:p>
            <a:r>
              <a:t>xx%</a:t>
            </a:r>
          </a:p>
        </p:txBody>
      </p:sp>
      <p:sp>
        <p:nvSpPr>
          <p:cNvPr id="109" name="Google Shape;109;p3"/>
          <p:cNvSpPr txBox="1">
            <a:spLocks noGrp="1"/>
          </p:cNvSpPr>
          <p:nvPr>
            <p:ph type="subTitle" idx="1"/>
          </p:nvPr>
        </p:nvSpPr>
        <p:spPr>
          <a:xfrm>
            <a:off x="914400" y="4460000"/>
            <a:ext cx="5765200" cy="6180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sz="1867"/>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379528420"/>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en-US" dirty="0"/>
          </a:p>
        </p:txBody>
      </p:sp>
      <p:sp>
        <p:nvSpPr>
          <p:cNvPr id="3" name="Subtitle 2"/>
          <p:cNvSpPr>
            <a:spLocks noGrp="1"/>
          </p:cNvSpPr>
          <p:nvPr>
            <p:ph type="subTitle" idx="1"/>
          </p:nvPr>
        </p:nvSpPr>
        <p:spPr>
          <a:xfrm>
            <a:off x="1524000" y="3602037"/>
            <a:ext cx="9144000" cy="1655763"/>
          </a:xfrm>
        </p:spPr>
        <p:txBody>
          <a:bodyPr/>
          <a:lstStyle>
            <a:lvl1pPr marL="0" indent="0" algn="ctr">
              <a:buNone/>
              <a:defRPr sz="2400"/>
            </a:lvl1pPr>
            <a:lvl2pPr marL="457178" indent="0" algn="ctr">
              <a:buNone/>
              <a:defRPr sz="2000"/>
            </a:lvl2pPr>
            <a:lvl3pPr marL="914354" indent="0" algn="ctr">
              <a:buNone/>
              <a:defRPr sz="1800"/>
            </a:lvl3pPr>
            <a:lvl4pPr marL="1371532" indent="0" algn="ctr">
              <a:buNone/>
              <a:defRPr sz="1600"/>
            </a:lvl4pPr>
            <a:lvl5pPr marL="1828709" indent="0" algn="ctr">
              <a:buNone/>
              <a:defRPr sz="1600"/>
            </a:lvl5pPr>
            <a:lvl6pPr marL="2285886" indent="0" algn="ctr">
              <a:buNone/>
              <a:defRPr sz="1600"/>
            </a:lvl6pPr>
            <a:lvl7pPr marL="2743062" indent="0" algn="ctr">
              <a:buNone/>
              <a:defRPr sz="1600"/>
            </a:lvl7pPr>
            <a:lvl8pPr marL="3200240" indent="0" algn="ctr">
              <a:buNone/>
              <a:defRPr sz="1600"/>
            </a:lvl8pPr>
            <a:lvl9pPr marL="3657418" indent="0" algn="ctr">
              <a:buNone/>
              <a:defRPr sz="1600"/>
            </a:lvl9pPr>
          </a:lstStyle>
          <a:p>
            <a:r>
              <a:rPr lang="zh-CN" altLang="en-US"/>
              <a:t>单击以编辑母版副标题样式</a:t>
            </a:r>
            <a:endParaRPr lang="en-US" dirty="0"/>
          </a:p>
        </p:txBody>
      </p:sp>
      <p:sp>
        <p:nvSpPr>
          <p:cNvPr id="4" name="Date Placeholder 3"/>
          <p:cNvSpPr>
            <a:spLocks noGrp="1"/>
          </p:cNvSpPr>
          <p:nvPr>
            <p:ph type="dt" sz="half" idx="10"/>
          </p:nvPr>
        </p:nvSpPr>
        <p:spPr/>
        <p:txBody>
          <a:bodyPr/>
          <a:lstStyle/>
          <a:p>
            <a:fld id="{ACA37975-6AF7-4301-9DC5-87C074AA59D1}" type="datetimeFigureOut">
              <a:rPr lang="zh-CN" altLang="en-US" smtClean="0"/>
              <a:t>2024/10/7</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2440744427"/>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9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ACA37975-6AF7-4301-9DC5-87C074AA59D1}" type="datetimeFigureOut">
              <a:rPr lang="zh-CN" altLang="en-US" smtClean="0"/>
              <a:t>2024/10/7</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189112344"/>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9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1" y="1709741"/>
            <a:ext cx="10515600" cy="2852737"/>
          </a:xfrm>
        </p:spPr>
        <p:txBody>
          <a:bodyPr anchor="b"/>
          <a:lstStyle>
            <a:lvl1pPr>
              <a:defRPr sz="6000"/>
            </a:lvl1pPr>
          </a:lstStyle>
          <a:p>
            <a:r>
              <a:rPr lang="zh-CN" altLang="en-US"/>
              <a:t>单击此处编辑母版标题样式</a:t>
            </a:r>
            <a:endParaRPr lang="en-US" dirty="0"/>
          </a:p>
        </p:txBody>
      </p:sp>
      <p:sp>
        <p:nvSpPr>
          <p:cNvPr id="3" name="Text Placeholder 2"/>
          <p:cNvSpPr>
            <a:spLocks noGrp="1"/>
          </p:cNvSpPr>
          <p:nvPr>
            <p:ph type="body" idx="1"/>
          </p:nvPr>
        </p:nvSpPr>
        <p:spPr>
          <a:xfrm>
            <a:off x="831851" y="4589465"/>
            <a:ext cx="10515600" cy="1500187"/>
          </a:xfrm>
        </p:spPr>
        <p:txBody>
          <a:bodyPr/>
          <a:lstStyle>
            <a:lvl1pPr marL="0" indent="0">
              <a:buNone/>
              <a:defRPr sz="2400">
                <a:solidFill>
                  <a:schemeClr val="tx1">
                    <a:tint val="75000"/>
                  </a:schemeClr>
                </a:solidFill>
              </a:defRPr>
            </a:lvl1pPr>
            <a:lvl2pPr marL="457178" indent="0">
              <a:buNone/>
              <a:defRPr sz="2000">
                <a:solidFill>
                  <a:schemeClr val="tx1">
                    <a:tint val="75000"/>
                  </a:schemeClr>
                </a:solidFill>
              </a:defRPr>
            </a:lvl2pPr>
            <a:lvl3pPr marL="914354" indent="0">
              <a:buNone/>
              <a:defRPr sz="1800">
                <a:solidFill>
                  <a:schemeClr val="tx1">
                    <a:tint val="75000"/>
                  </a:schemeClr>
                </a:solidFill>
              </a:defRPr>
            </a:lvl3pPr>
            <a:lvl4pPr marL="1371532" indent="0">
              <a:buNone/>
              <a:defRPr sz="1600">
                <a:solidFill>
                  <a:schemeClr val="tx1">
                    <a:tint val="75000"/>
                  </a:schemeClr>
                </a:solidFill>
              </a:defRPr>
            </a:lvl4pPr>
            <a:lvl5pPr marL="1828709" indent="0">
              <a:buNone/>
              <a:defRPr sz="1600">
                <a:solidFill>
                  <a:schemeClr val="tx1">
                    <a:tint val="75000"/>
                  </a:schemeClr>
                </a:solidFill>
              </a:defRPr>
            </a:lvl5pPr>
            <a:lvl6pPr marL="2285886" indent="0">
              <a:buNone/>
              <a:defRPr sz="1600">
                <a:solidFill>
                  <a:schemeClr val="tx1">
                    <a:tint val="75000"/>
                  </a:schemeClr>
                </a:solidFill>
              </a:defRPr>
            </a:lvl6pPr>
            <a:lvl7pPr marL="2743062" indent="0">
              <a:buNone/>
              <a:defRPr sz="1600">
                <a:solidFill>
                  <a:schemeClr val="tx1">
                    <a:tint val="75000"/>
                  </a:schemeClr>
                </a:solidFill>
              </a:defRPr>
            </a:lvl7pPr>
            <a:lvl8pPr marL="3200240" indent="0">
              <a:buNone/>
              <a:defRPr sz="1600">
                <a:solidFill>
                  <a:schemeClr val="tx1">
                    <a:tint val="75000"/>
                  </a:schemeClr>
                </a:solidFill>
              </a:defRPr>
            </a:lvl8pPr>
            <a:lvl9pPr marL="3657418" indent="0">
              <a:buNone/>
              <a:defRPr sz="1600">
                <a:solidFill>
                  <a:schemeClr val="tx1">
                    <a:tint val="75000"/>
                  </a:schemeClr>
                </a:solidFill>
              </a:defRPr>
            </a:lvl9pPr>
          </a:lstStyle>
          <a:p>
            <a:pPr lvl="0"/>
            <a:r>
              <a:rPr lang="zh-CN" altLang="en-US"/>
              <a:t>编辑母版文本样式</a:t>
            </a:r>
          </a:p>
        </p:txBody>
      </p:sp>
      <p:sp>
        <p:nvSpPr>
          <p:cNvPr id="4" name="Date Placeholder 3"/>
          <p:cNvSpPr>
            <a:spLocks noGrp="1"/>
          </p:cNvSpPr>
          <p:nvPr>
            <p:ph type="dt" sz="half" idx="10"/>
          </p:nvPr>
        </p:nvSpPr>
        <p:spPr/>
        <p:txBody>
          <a:bodyPr/>
          <a:lstStyle/>
          <a:p>
            <a:fld id="{ACA37975-6AF7-4301-9DC5-87C074AA59D1}" type="datetimeFigureOut">
              <a:rPr lang="zh-CN" altLang="en-US" smtClean="0"/>
              <a:t>2024/10/7</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3310367227"/>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5" Type="http://schemas.openxmlformats.org/officeDocument/2006/relationships/slideLayout" Target="../slideLayouts/slideLayout17.xml"/><Relationship Id="rId10" Type="http://schemas.openxmlformats.org/officeDocument/2006/relationships/theme" Target="../theme/theme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9.xml"/><Relationship Id="rId13" Type="http://schemas.openxmlformats.org/officeDocument/2006/relationships/slideLayout" Target="../slideLayouts/slideLayout34.xml"/><Relationship Id="rId18" Type="http://schemas.openxmlformats.org/officeDocument/2006/relationships/slideLayout" Target="../slideLayouts/slideLayout39.xml"/><Relationship Id="rId26" Type="http://schemas.openxmlformats.org/officeDocument/2006/relationships/slideLayout" Target="../slideLayouts/slideLayout47.xml"/><Relationship Id="rId3" Type="http://schemas.openxmlformats.org/officeDocument/2006/relationships/slideLayout" Target="../slideLayouts/slideLayout24.xml"/><Relationship Id="rId21" Type="http://schemas.openxmlformats.org/officeDocument/2006/relationships/slideLayout" Target="../slideLayouts/slideLayout42.xml"/><Relationship Id="rId7" Type="http://schemas.openxmlformats.org/officeDocument/2006/relationships/slideLayout" Target="../slideLayouts/slideLayout28.xml"/><Relationship Id="rId12" Type="http://schemas.openxmlformats.org/officeDocument/2006/relationships/slideLayout" Target="../slideLayouts/slideLayout33.xml"/><Relationship Id="rId17" Type="http://schemas.openxmlformats.org/officeDocument/2006/relationships/slideLayout" Target="../slideLayouts/slideLayout38.xml"/><Relationship Id="rId25" Type="http://schemas.openxmlformats.org/officeDocument/2006/relationships/slideLayout" Target="../slideLayouts/slideLayout46.xml"/><Relationship Id="rId2" Type="http://schemas.openxmlformats.org/officeDocument/2006/relationships/slideLayout" Target="../slideLayouts/slideLayout23.xml"/><Relationship Id="rId16" Type="http://schemas.openxmlformats.org/officeDocument/2006/relationships/slideLayout" Target="../slideLayouts/slideLayout37.xml"/><Relationship Id="rId20" Type="http://schemas.openxmlformats.org/officeDocument/2006/relationships/slideLayout" Target="../slideLayouts/slideLayout41.xml"/><Relationship Id="rId29" Type="http://schemas.openxmlformats.org/officeDocument/2006/relationships/theme" Target="../theme/theme3.xml"/><Relationship Id="rId1" Type="http://schemas.openxmlformats.org/officeDocument/2006/relationships/slideLayout" Target="../slideLayouts/slideLayout22.xml"/><Relationship Id="rId6" Type="http://schemas.openxmlformats.org/officeDocument/2006/relationships/slideLayout" Target="../slideLayouts/slideLayout27.xml"/><Relationship Id="rId11" Type="http://schemas.openxmlformats.org/officeDocument/2006/relationships/slideLayout" Target="../slideLayouts/slideLayout32.xml"/><Relationship Id="rId24" Type="http://schemas.openxmlformats.org/officeDocument/2006/relationships/slideLayout" Target="../slideLayouts/slideLayout45.xml"/><Relationship Id="rId5" Type="http://schemas.openxmlformats.org/officeDocument/2006/relationships/slideLayout" Target="../slideLayouts/slideLayout26.xml"/><Relationship Id="rId15" Type="http://schemas.openxmlformats.org/officeDocument/2006/relationships/slideLayout" Target="../slideLayouts/slideLayout36.xml"/><Relationship Id="rId23" Type="http://schemas.openxmlformats.org/officeDocument/2006/relationships/slideLayout" Target="../slideLayouts/slideLayout44.xml"/><Relationship Id="rId28" Type="http://schemas.openxmlformats.org/officeDocument/2006/relationships/slideLayout" Target="../slideLayouts/slideLayout49.xml"/><Relationship Id="rId10" Type="http://schemas.openxmlformats.org/officeDocument/2006/relationships/slideLayout" Target="../slideLayouts/slideLayout31.xml"/><Relationship Id="rId19" Type="http://schemas.openxmlformats.org/officeDocument/2006/relationships/slideLayout" Target="../slideLayouts/slideLayout40.xml"/><Relationship Id="rId4" Type="http://schemas.openxmlformats.org/officeDocument/2006/relationships/slideLayout" Target="../slideLayouts/slideLayout25.xml"/><Relationship Id="rId9" Type="http://schemas.openxmlformats.org/officeDocument/2006/relationships/slideLayout" Target="../slideLayouts/slideLayout30.xml"/><Relationship Id="rId14" Type="http://schemas.openxmlformats.org/officeDocument/2006/relationships/slideLayout" Target="../slideLayouts/slideLayout35.xml"/><Relationship Id="rId22" Type="http://schemas.openxmlformats.org/officeDocument/2006/relationships/slideLayout" Target="../slideLayouts/slideLayout43.xml"/><Relationship Id="rId27" Type="http://schemas.openxmlformats.org/officeDocument/2006/relationships/slideLayout" Target="../slideLayouts/slideLayout48.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57.xml"/><Relationship Id="rId3" Type="http://schemas.openxmlformats.org/officeDocument/2006/relationships/slideLayout" Target="../slideLayouts/slideLayout52.xml"/><Relationship Id="rId7" Type="http://schemas.openxmlformats.org/officeDocument/2006/relationships/slideLayout" Target="../slideLayouts/slideLayout56.xml"/><Relationship Id="rId12" Type="http://schemas.openxmlformats.org/officeDocument/2006/relationships/theme" Target="../theme/theme4.xml"/><Relationship Id="rId2" Type="http://schemas.openxmlformats.org/officeDocument/2006/relationships/slideLayout" Target="../slideLayouts/slideLayout51.xml"/><Relationship Id="rId1" Type="http://schemas.openxmlformats.org/officeDocument/2006/relationships/slideLayout" Target="../slideLayouts/slideLayout50.xml"/><Relationship Id="rId6" Type="http://schemas.openxmlformats.org/officeDocument/2006/relationships/slideLayout" Target="../slideLayouts/slideLayout55.xml"/><Relationship Id="rId11" Type="http://schemas.openxmlformats.org/officeDocument/2006/relationships/slideLayout" Target="../slideLayouts/slideLayout60.xml"/><Relationship Id="rId5" Type="http://schemas.openxmlformats.org/officeDocument/2006/relationships/slideLayout" Target="../slideLayouts/slideLayout54.xml"/><Relationship Id="rId10" Type="http://schemas.openxmlformats.org/officeDocument/2006/relationships/slideLayout" Target="../slideLayouts/slideLayout59.xml"/><Relationship Id="rId4" Type="http://schemas.openxmlformats.org/officeDocument/2006/relationships/slideLayout" Target="../slideLayouts/slideLayout53.xml"/><Relationship Id="rId9" Type="http://schemas.openxmlformats.org/officeDocument/2006/relationships/slideLayout" Target="../slideLayouts/slideLayout58.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68.xml"/><Relationship Id="rId3" Type="http://schemas.openxmlformats.org/officeDocument/2006/relationships/slideLayout" Target="../slideLayouts/slideLayout63.xml"/><Relationship Id="rId7" Type="http://schemas.openxmlformats.org/officeDocument/2006/relationships/slideLayout" Target="../slideLayouts/slideLayout67.xml"/><Relationship Id="rId12" Type="http://schemas.openxmlformats.org/officeDocument/2006/relationships/theme" Target="../theme/theme5.xml"/><Relationship Id="rId2" Type="http://schemas.openxmlformats.org/officeDocument/2006/relationships/slideLayout" Target="../slideLayouts/slideLayout62.xml"/><Relationship Id="rId1" Type="http://schemas.openxmlformats.org/officeDocument/2006/relationships/slideLayout" Target="../slideLayouts/slideLayout61.xml"/><Relationship Id="rId6" Type="http://schemas.openxmlformats.org/officeDocument/2006/relationships/slideLayout" Target="../slideLayouts/slideLayout66.xml"/><Relationship Id="rId11" Type="http://schemas.openxmlformats.org/officeDocument/2006/relationships/slideLayout" Target="../slideLayouts/slideLayout71.xml"/><Relationship Id="rId5" Type="http://schemas.openxmlformats.org/officeDocument/2006/relationships/slideLayout" Target="../slideLayouts/slideLayout65.xml"/><Relationship Id="rId10" Type="http://schemas.openxmlformats.org/officeDocument/2006/relationships/slideLayout" Target="../slideLayouts/slideLayout70.xml"/><Relationship Id="rId4" Type="http://schemas.openxmlformats.org/officeDocument/2006/relationships/slideLayout" Target="../slideLayouts/slideLayout64.xml"/><Relationship Id="rId9" Type="http://schemas.openxmlformats.org/officeDocument/2006/relationships/slideLayout" Target="../slideLayouts/slideLayout69.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79.xml"/><Relationship Id="rId13" Type="http://schemas.openxmlformats.org/officeDocument/2006/relationships/theme" Target="../theme/theme6.xml"/><Relationship Id="rId3" Type="http://schemas.openxmlformats.org/officeDocument/2006/relationships/slideLayout" Target="../slideLayouts/slideLayout74.xml"/><Relationship Id="rId7" Type="http://schemas.openxmlformats.org/officeDocument/2006/relationships/slideLayout" Target="../slideLayouts/slideLayout78.xml"/><Relationship Id="rId12" Type="http://schemas.openxmlformats.org/officeDocument/2006/relationships/slideLayout" Target="../slideLayouts/slideLayout83.xml"/><Relationship Id="rId2" Type="http://schemas.openxmlformats.org/officeDocument/2006/relationships/slideLayout" Target="../slideLayouts/slideLayout73.xml"/><Relationship Id="rId1" Type="http://schemas.openxmlformats.org/officeDocument/2006/relationships/slideLayout" Target="../slideLayouts/slideLayout72.xml"/><Relationship Id="rId6" Type="http://schemas.openxmlformats.org/officeDocument/2006/relationships/slideLayout" Target="../slideLayouts/slideLayout77.xml"/><Relationship Id="rId11" Type="http://schemas.openxmlformats.org/officeDocument/2006/relationships/slideLayout" Target="../slideLayouts/slideLayout82.xml"/><Relationship Id="rId5" Type="http://schemas.openxmlformats.org/officeDocument/2006/relationships/slideLayout" Target="../slideLayouts/slideLayout76.xml"/><Relationship Id="rId10" Type="http://schemas.openxmlformats.org/officeDocument/2006/relationships/slideLayout" Target="../slideLayouts/slideLayout81.xml"/><Relationship Id="rId4" Type="http://schemas.openxmlformats.org/officeDocument/2006/relationships/slideLayout" Target="../slideLayouts/slideLayout75.xml"/><Relationship Id="rId9" Type="http://schemas.openxmlformats.org/officeDocument/2006/relationships/slideLayout" Target="../slideLayouts/slideLayout80.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91.xml"/><Relationship Id="rId13" Type="http://schemas.openxmlformats.org/officeDocument/2006/relationships/slideLayout" Target="../slideLayouts/slideLayout96.xml"/><Relationship Id="rId3" Type="http://schemas.openxmlformats.org/officeDocument/2006/relationships/slideLayout" Target="../slideLayouts/slideLayout86.xml"/><Relationship Id="rId7" Type="http://schemas.openxmlformats.org/officeDocument/2006/relationships/slideLayout" Target="../slideLayouts/slideLayout90.xml"/><Relationship Id="rId12" Type="http://schemas.openxmlformats.org/officeDocument/2006/relationships/slideLayout" Target="../slideLayouts/slideLayout95.xml"/><Relationship Id="rId2" Type="http://schemas.openxmlformats.org/officeDocument/2006/relationships/slideLayout" Target="../slideLayouts/slideLayout85.xml"/><Relationship Id="rId1" Type="http://schemas.openxmlformats.org/officeDocument/2006/relationships/slideLayout" Target="../slideLayouts/slideLayout84.xml"/><Relationship Id="rId6" Type="http://schemas.openxmlformats.org/officeDocument/2006/relationships/slideLayout" Target="../slideLayouts/slideLayout89.xml"/><Relationship Id="rId11" Type="http://schemas.openxmlformats.org/officeDocument/2006/relationships/slideLayout" Target="../slideLayouts/slideLayout94.xml"/><Relationship Id="rId5" Type="http://schemas.openxmlformats.org/officeDocument/2006/relationships/slideLayout" Target="../slideLayouts/slideLayout88.xml"/><Relationship Id="rId15" Type="http://schemas.openxmlformats.org/officeDocument/2006/relationships/image" Target="../media/image1.jpg"/><Relationship Id="rId10" Type="http://schemas.openxmlformats.org/officeDocument/2006/relationships/slideLayout" Target="../slideLayouts/slideLayout93.xml"/><Relationship Id="rId4" Type="http://schemas.openxmlformats.org/officeDocument/2006/relationships/slideLayout" Target="../slideLayouts/slideLayout87.xml"/><Relationship Id="rId9" Type="http://schemas.openxmlformats.org/officeDocument/2006/relationships/slideLayout" Target="../slideLayouts/slideLayout92.xml"/><Relationship Id="rId14" Type="http://schemas.openxmlformats.org/officeDocument/2006/relationships/theme" Target="../theme/theme7.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104.xml"/><Relationship Id="rId13" Type="http://schemas.openxmlformats.org/officeDocument/2006/relationships/slideLayout" Target="../slideLayouts/slideLayout109.xml"/><Relationship Id="rId3" Type="http://schemas.openxmlformats.org/officeDocument/2006/relationships/slideLayout" Target="../slideLayouts/slideLayout99.xml"/><Relationship Id="rId7" Type="http://schemas.openxmlformats.org/officeDocument/2006/relationships/slideLayout" Target="../slideLayouts/slideLayout103.xml"/><Relationship Id="rId12" Type="http://schemas.openxmlformats.org/officeDocument/2006/relationships/slideLayout" Target="../slideLayouts/slideLayout108.xml"/><Relationship Id="rId2" Type="http://schemas.openxmlformats.org/officeDocument/2006/relationships/slideLayout" Target="../slideLayouts/slideLayout98.xml"/><Relationship Id="rId1" Type="http://schemas.openxmlformats.org/officeDocument/2006/relationships/slideLayout" Target="../slideLayouts/slideLayout97.xml"/><Relationship Id="rId6" Type="http://schemas.openxmlformats.org/officeDocument/2006/relationships/slideLayout" Target="../slideLayouts/slideLayout102.xml"/><Relationship Id="rId11" Type="http://schemas.openxmlformats.org/officeDocument/2006/relationships/slideLayout" Target="../slideLayouts/slideLayout107.xml"/><Relationship Id="rId5" Type="http://schemas.openxmlformats.org/officeDocument/2006/relationships/slideLayout" Target="../slideLayouts/slideLayout101.xml"/><Relationship Id="rId10" Type="http://schemas.openxmlformats.org/officeDocument/2006/relationships/slideLayout" Target="../slideLayouts/slideLayout106.xml"/><Relationship Id="rId4" Type="http://schemas.openxmlformats.org/officeDocument/2006/relationships/slideLayout" Target="../slideLayouts/slideLayout100.xml"/><Relationship Id="rId9" Type="http://schemas.openxmlformats.org/officeDocument/2006/relationships/slideLayout" Target="../slideLayouts/slideLayout105.xml"/><Relationship Id="rId14" Type="http://schemas.openxmlformats.org/officeDocument/2006/relationships/theme" Target="../theme/theme8.xml"/></Relationships>
</file>

<file path=ppt/slideMasters/_rels/slideMaster9.xml.rels><?xml version="1.0" encoding="UTF-8" standalone="yes"?>
<Relationships xmlns="http://schemas.openxmlformats.org/package/2006/relationships"><Relationship Id="rId13" Type="http://schemas.openxmlformats.org/officeDocument/2006/relationships/slideLayout" Target="../slideLayouts/slideLayout122.xml"/><Relationship Id="rId18" Type="http://schemas.openxmlformats.org/officeDocument/2006/relationships/slideLayout" Target="../slideLayouts/slideLayout127.xml"/><Relationship Id="rId26" Type="http://schemas.openxmlformats.org/officeDocument/2006/relationships/slideLayout" Target="../slideLayouts/slideLayout135.xml"/><Relationship Id="rId3" Type="http://schemas.openxmlformats.org/officeDocument/2006/relationships/slideLayout" Target="../slideLayouts/slideLayout112.xml"/><Relationship Id="rId21" Type="http://schemas.openxmlformats.org/officeDocument/2006/relationships/slideLayout" Target="../slideLayouts/slideLayout130.xml"/><Relationship Id="rId7" Type="http://schemas.openxmlformats.org/officeDocument/2006/relationships/slideLayout" Target="../slideLayouts/slideLayout116.xml"/><Relationship Id="rId12" Type="http://schemas.openxmlformats.org/officeDocument/2006/relationships/slideLayout" Target="../slideLayouts/slideLayout121.xml"/><Relationship Id="rId17" Type="http://schemas.openxmlformats.org/officeDocument/2006/relationships/slideLayout" Target="../slideLayouts/slideLayout126.xml"/><Relationship Id="rId25" Type="http://schemas.openxmlformats.org/officeDocument/2006/relationships/slideLayout" Target="../slideLayouts/slideLayout134.xml"/><Relationship Id="rId33" Type="http://schemas.openxmlformats.org/officeDocument/2006/relationships/theme" Target="../theme/theme9.xml"/><Relationship Id="rId2" Type="http://schemas.openxmlformats.org/officeDocument/2006/relationships/slideLayout" Target="../slideLayouts/slideLayout111.xml"/><Relationship Id="rId16" Type="http://schemas.openxmlformats.org/officeDocument/2006/relationships/slideLayout" Target="../slideLayouts/slideLayout125.xml"/><Relationship Id="rId20" Type="http://schemas.openxmlformats.org/officeDocument/2006/relationships/slideLayout" Target="../slideLayouts/slideLayout129.xml"/><Relationship Id="rId29" Type="http://schemas.openxmlformats.org/officeDocument/2006/relationships/slideLayout" Target="../slideLayouts/slideLayout138.xml"/><Relationship Id="rId1" Type="http://schemas.openxmlformats.org/officeDocument/2006/relationships/slideLayout" Target="../slideLayouts/slideLayout110.xml"/><Relationship Id="rId6" Type="http://schemas.openxmlformats.org/officeDocument/2006/relationships/slideLayout" Target="../slideLayouts/slideLayout115.xml"/><Relationship Id="rId11" Type="http://schemas.openxmlformats.org/officeDocument/2006/relationships/slideLayout" Target="../slideLayouts/slideLayout120.xml"/><Relationship Id="rId24" Type="http://schemas.openxmlformats.org/officeDocument/2006/relationships/slideLayout" Target="../slideLayouts/slideLayout133.xml"/><Relationship Id="rId32" Type="http://schemas.openxmlformats.org/officeDocument/2006/relationships/slideLayout" Target="../slideLayouts/slideLayout141.xml"/><Relationship Id="rId5" Type="http://schemas.openxmlformats.org/officeDocument/2006/relationships/slideLayout" Target="../slideLayouts/slideLayout114.xml"/><Relationship Id="rId15" Type="http://schemas.openxmlformats.org/officeDocument/2006/relationships/slideLayout" Target="../slideLayouts/slideLayout124.xml"/><Relationship Id="rId23" Type="http://schemas.openxmlformats.org/officeDocument/2006/relationships/slideLayout" Target="../slideLayouts/slideLayout132.xml"/><Relationship Id="rId28" Type="http://schemas.openxmlformats.org/officeDocument/2006/relationships/slideLayout" Target="../slideLayouts/slideLayout137.xml"/><Relationship Id="rId10" Type="http://schemas.openxmlformats.org/officeDocument/2006/relationships/slideLayout" Target="../slideLayouts/slideLayout119.xml"/><Relationship Id="rId19" Type="http://schemas.openxmlformats.org/officeDocument/2006/relationships/slideLayout" Target="../slideLayouts/slideLayout128.xml"/><Relationship Id="rId31" Type="http://schemas.openxmlformats.org/officeDocument/2006/relationships/slideLayout" Target="../slideLayouts/slideLayout140.xml"/><Relationship Id="rId4" Type="http://schemas.openxmlformats.org/officeDocument/2006/relationships/slideLayout" Target="../slideLayouts/slideLayout113.xml"/><Relationship Id="rId9" Type="http://schemas.openxmlformats.org/officeDocument/2006/relationships/slideLayout" Target="../slideLayouts/slideLayout118.xml"/><Relationship Id="rId14" Type="http://schemas.openxmlformats.org/officeDocument/2006/relationships/slideLayout" Target="../slideLayouts/slideLayout123.xml"/><Relationship Id="rId22" Type="http://schemas.openxmlformats.org/officeDocument/2006/relationships/slideLayout" Target="../slideLayouts/slideLayout131.xml"/><Relationship Id="rId27" Type="http://schemas.openxmlformats.org/officeDocument/2006/relationships/slideLayout" Target="../slideLayouts/slideLayout136.xml"/><Relationship Id="rId30" Type="http://schemas.openxmlformats.org/officeDocument/2006/relationships/slideLayout" Target="../slideLayouts/slideLayout139.xml"/><Relationship Id="rId8" Type="http://schemas.openxmlformats.org/officeDocument/2006/relationships/slideLayout" Target="../slideLayouts/slideLayout11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grpSp>
        <p:nvGrpSpPr>
          <p:cNvPr id="1026" name="Group 17409">
            <a:extLst>
              <a:ext uri="{FF2B5EF4-FFF2-40B4-BE49-F238E27FC236}">
                <a16:creationId xmlns:a16="http://schemas.microsoft.com/office/drawing/2014/main" id="{E2DBDC9A-A8D7-BF2B-31A7-50E116661A86}"/>
              </a:ext>
            </a:extLst>
          </p:cNvPr>
          <p:cNvGrpSpPr>
            <a:grpSpLocks/>
          </p:cNvGrpSpPr>
          <p:nvPr/>
        </p:nvGrpSpPr>
        <p:grpSpPr bwMode="auto">
          <a:xfrm>
            <a:off x="-10584" y="1"/>
            <a:ext cx="3778251" cy="6856413"/>
            <a:chOff x="-5" y="0"/>
            <a:chExt cx="1785" cy="4319"/>
          </a:xfrm>
        </p:grpSpPr>
        <p:sp>
          <p:nvSpPr>
            <p:cNvPr id="1027" name="Freeform 17410">
              <a:extLst>
                <a:ext uri="{FF2B5EF4-FFF2-40B4-BE49-F238E27FC236}">
                  <a16:creationId xmlns:a16="http://schemas.microsoft.com/office/drawing/2014/main" id="{FE8D95D8-BE9F-64A0-2C4F-B294CDCFB124}"/>
                </a:ext>
              </a:extLst>
            </p:cNvPr>
            <p:cNvSpPr>
              <a:spLocks noChangeArrowheads="1"/>
            </p:cNvSpPr>
            <p:nvPr/>
          </p:nvSpPr>
          <p:spPr bwMode="auto">
            <a:xfrm>
              <a:off x="-5" y="3262"/>
              <a:ext cx="472" cy="802"/>
            </a:xfrm>
            <a:custGeom>
              <a:avLst/>
              <a:gdLst>
                <a:gd name="T0" fmla="*/ 5 w 472"/>
                <a:gd name="T1" fmla="*/ 32 h 802"/>
                <a:gd name="T2" fmla="*/ 189 w 472"/>
                <a:gd name="T3" fmla="*/ 26 h 802"/>
                <a:gd name="T4" fmla="*/ 309 w 472"/>
                <a:gd name="T5" fmla="*/ 66 h 802"/>
                <a:gd name="T6" fmla="*/ 357 w 472"/>
                <a:gd name="T7" fmla="*/ 98 h 802"/>
                <a:gd name="T8" fmla="*/ 413 w 472"/>
                <a:gd name="T9" fmla="*/ 162 h 802"/>
                <a:gd name="T10" fmla="*/ 437 w 472"/>
                <a:gd name="T11" fmla="*/ 250 h 802"/>
                <a:gd name="T12" fmla="*/ 397 w 472"/>
                <a:gd name="T13" fmla="*/ 530 h 802"/>
                <a:gd name="T14" fmla="*/ 341 w 472"/>
                <a:gd name="T15" fmla="*/ 634 h 802"/>
                <a:gd name="T16" fmla="*/ 173 w 472"/>
                <a:gd name="T17" fmla="*/ 714 h 802"/>
                <a:gd name="T18" fmla="*/ 77 w 472"/>
                <a:gd name="T19" fmla="*/ 730 h 802"/>
                <a:gd name="T20" fmla="*/ 69 w 472"/>
                <a:gd name="T21" fmla="*/ 802 h 802"/>
                <a:gd name="T22" fmla="*/ 7 w 472"/>
                <a:gd name="T23" fmla="*/ 788 h 802"/>
                <a:gd name="T24" fmla="*/ 5 w 472"/>
                <a:gd name="T25" fmla="*/ 751 h 802"/>
                <a:gd name="T26" fmla="*/ 37 w 472"/>
                <a:gd name="T27" fmla="*/ 722 h 802"/>
                <a:gd name="T28" fmla="*/ 5 w 472"/>
                <a:gd name="T29" fmla="*/ 670 h 802"/>
                <a:gd name="T30" fmla="*/ 5 w 472"/>
                <a:gd name="T31" fmla="*/ 32 h 8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72" h="802">
                  <a:moveTo>
                    <a:pt x="5" y="32"/>
                  </a:moveTo>
                  <a:cubicBezTo>
                    <a:pt x="101" y="0"/>
                    <a:pt x="20" y="17"/>
                    <a:pt x="189" y="26"/>
                  </a:cubicBezTo>
                  <a:cubicBezTo>
                    <a:pt x="221" y="37"/>
                    <a:pt x="280" y="47"/>
                    <a:pt x="309" y="66"/>
                  </a:cubicBezTo>
                  <a:cubicBezTo>
                    <a:pt x="325" y="77"/>
                    <a:pt x="357" y="98"/>
                    <a:pt x="357" y="98"/>
                  </a:cubicBezTo>
                  <a:cubicBezTo>
                    <a:pt x="394" y="154"/>
                    <a:pt x="373" y="135"/>
                    <a:pt x="413" y="162"/>
                  </a:cubicBezTo>
                  <a:cubicBezTo>
                    <a:pt x="433" y="223"/>
                    <a:pt x="426" y="193"/>
                    <a:pt x="437" y="250"/>
                  </a:cubicBezTo>
                  <a:cubicBezTo>
                    <a:pt x="433" y="370"/>
                    <a:pt x="472" y="455"/>
                    <a:pt x="397" y="530"/>
                  </a:cubicBezTo>
                  <a:cubicBezTo>
                    <a:pt x="385" y="567"/>
                    <a:pt x="368" y="607"/>
                    <a:pt x="341" y="634"/>
                  </a:cubicBezTo>
                  <a:cubicBezTo>
                    <a:pt x="319" y="701"/>
                    <a:pt x="233" y="707"/>
                    <a:pt x="173" y="714"/>
                  </a:cubicBezTo>
                  <a:cubicBezTo>
                    <a:pt x="142" y="724"/>
                    <a:pt x="100" y="707"/>
                    <a:pt x="77" y="730"/>
                  </a:cubicBezTo>
                  <a:cubicBezTo>
                    <a:pt x="60" y="747"/>
                    <a:pt x="72" y="778"/>
                    <a:pt x="69" y="802"/>
                  </a:cubicBezTo>
                  <a:cubicBezTo>
                    <a:pt x="53" y="799"/>
                    <a:pt x="23" y="792"/>
                    <a:pt x="7" y="788"/>
                  </a:cubicBezTo>
                  <a:cubicBezTo>
                    <a:pt x="5" y="788"/>
                    <a:pt x="0" y="762"/>
                    <a:pt x="5" y="751"/>
                  </a:cubicBezTo>
                  <a:cubicBezTo>
                    <a:pt x="10" y="740"/>
                    <a:pt x="37" y="735"/>
                    <a:pt x="37" y="722"/>
                  </a:cubicBezTo>
                  <a:cubicBezTo>
                    <a:pt x="26" y="682"/>
                    <a:pt x="22" y="685"/>
                    <a:pt x="5" y="670"/>
                  </a:cubicBezTo>
                  <a:cubicBezTo>
                    <a:pt x="5" y="541"/>
                    <a:pt x="5" y="233"/>
                    <a:pt x="5" y="32"/>
                  </a:cubicBezTo>
                  <a:close/>
                </a:path>
              </a:pathLst>
            </a:custGeom>
            <a:solidFill>
              <a:schemeClr val="folHlink">
                <a:alpha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en-US" altLang="zh-CN" sz="1800">
                <a:ea typeface="SimSun" panose="02010600030101010101" pitchFamily="2" charset="-122"/>
              </a:endParaRPr>
            </a:p>
          </p:txBody>
        </p:sp>
        <p:grpSp>
          <p:nvGrpSpPr>
            <p:cNvPr id="1028" name="Group 17411">
              <a:extLst>
                <a:ext uri="{FF2B5EF4-FFF2-40B4-BE49-F238E27FC236}">
                  <a16:creationId xmlns:a16="http://schemas.microsoft.com/office/drawing/2014/main" id="{251FBEF0-0BB8-477F-8352-9100211D0CE8}"/>
                </a:ext>
              </a:extLst>
            </p:cNvPr>
            <p:cNvGrpSpPr>
              <a:grpSpLocks/>
            </p:cNvGrpSpPr>
            <p:nvPr/>
          </p:nvGrpSpPr>
          <p:grpSpPr bwMode="auto">
            <a:xfrm rot="14964908" flipH="1">
              <a:off x="104" y="2441"/>
              <a:ext cx="452" cy="444"/>
              <a:chOff x="1727" y="866"/>
              <a:chExt cx="129" cy="157"/>
            </a:xfrm>
          </p:grpSpPr>
          <p:sp>
            <p:nvSpPr>
              <p:cNvPr id="1029" name="Freeform 17412">
                <a:extLst>
                  <a:ext uri="{FF2B5EF4-FFF2-40B4-BE49-F238E27FC236}">
                    <a16:creationId xmlns:a16="http://schemas.microsoft.com/office/drawing/2014/main" id="{F7E8E1D4-FFA4-56D4-1D50-AF7705A1DB6E}"/>
                  </a:ext>
                </a:extLst>
              </p:cNvPr>
              <p:cNvSpPr>
                <a:spLocks noChangeArrowheads="1"/>
              </p:cNvSpPr>
              <p:nvPr userDrawn="1"/>
            </p:nvSpPr>
            <p:spPr bwMode="auto">
              <a:xfrm>
                <a:off x="1727" y="866"/>
                <a:ext cx="41" cy="59"/>
              </a:xfrm>
              <a:custGeom>
                <a:avLst/>
                <a:gdLst>
                  <a:gd name="T0" fmla="*/ 83 w 83"/>
                  <a:gd name="T1" fmla="*/ 28 h 117"/>
                  <a:gd name="T2" fmla="*/ 27 w 83"/>
                  <a:gd name="T3" fmla="*/ 0 h 117"/>
                  <a:gd name="T4" fmla="*/ 0 w 83"/>
                  <a:gd name="T5" fmla="*/ 117 h 117"/>
                  <a:gd name="T6" fmla="*/ 83 w 83"/>
                  <a:gd name="T7" fmla="*/ 28 h 117"/>
                </a:gdLst>
                <a:ahLst/>
                <a:cxnLst>
                  <a:cxn ang="0">
                    <a:pos x="T0" y="T1"/>
                  </a:cxn>
                  <a:cxn ang="0">
                    <a:pos x="T2" y="T3"/>
                  </a:cxn>
                  <a:cxn ang="0">
                    <a:pos x="T4" y="T5"/>
                  </a:cxn>
                  <a:cxn ang="0">
                    <a:pos x="T6" y="T7"/>
                  </a:cxn>
                </a:cxnLst>
                <a:rect l="0" t="0" r="r" b="b"/>
                <a:pathLst>
                  <a:path w="83" h="117">
                    <a:moveTo>
                      <a:pt x="83" y="28"/>
                    </a:moveTo>
                    <a:lnTo>
                      <a:pt x="27" y="0"/>
                    </a:lnTo>
                    <a:lnTo>
                      <a:pt x="0" y="117"/>
                    </a:lnTo>
                    <a:lnTo>
                      <a:pt x="83" y="28"/>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en-US" altLang="zh-CN" sz="1800">
                  <a:ea typeface="SimSun" panose="02010600030101010101" pitchFamily="2" charset="-122"/>
                </a:endParaRPr>
              </a:p>
            </p:txBody>
          </p:sp>
          <p:sp>
            <p:nvSpPr>
              <p:cNvPr id="1030" name="Freeform 17413">
                <a:extLst>
                  <a:ext uri="{FF2B5EF4-FFF2-40B4-BE49-F238E27FC236}">
                    <a16:creationId xmlns:a16="http://schemas.microsoft.com/office/drawing/2014/main" id="{CD7B643E-F549-9C36-52F7-B63CB49BDEE0}"/>
                  </a:ext>
                </a:extLst>
              </p:cNvPr>
              <p:cNvSpPr>
                <a:spLocks noChangeArrowheads="1"/>
              </p:cNvSpPr>
              <p:nvPr userDrawn="1"/>
            </p:nvSpPr>
            <p:spPr bwMode="auto">
              <a:xfrm>
                <a:off x="1786" y="894"/>
                <a:ext cx="70" cy="49"/>
              </a:xfrm>
              <a:custGeom>
                <a:avLst/>
                <a:gdLst>
                  <a:gd name="T0" fmla="*/ 0 w 140"/>
                  <a:gd name="T1" fmla="*/ 98 h 98"/>
                  <a:gd name="T2" fmla="*/ 118 w 140"/>
                  <a:gd name="T3" fmla="*/ 0 h 98"/>
                  <a:gd name="T4" fmla="*/ 140 w 140"/>
                  <a:gd name="T5" fmla="*/ 49 h 98"/>
                  <a:gd name="T6" fmla="*/ 0 w 140"/>
                  <a:gd name="T7" fmla="*/ 98 h 98"/>
                </a:gdLst>
                <a:ahLst/>
                <a:cxnLst>
                  <a:cxn ang="0">
                    <a:pos x="T0" y="T1"/>
                  </a:cxn>
                  <a:cxn ang="0">
                    <a:pos x="T2" y="T3"/>
                  </a:cxn>
                  <a:cxn ang="0">
                    <a:pos x="T4" y="T5"/>
                  </a:cxn>
                  <a:cxn ang="0">
                    <a:pos x="T6" y="T7"/>
                  </a:cxn>
                </a:cxnLst>
                <a:rect l="0" t="0" r="r" b="b"/>
                <a:pathLst>
                  <a:path w="140" h="98">
                    <a:moveTo>
                      <a:pt x="0" y="98"/>
                    </a:moveTo>
                    <a:lnTo>
                      <a:pt x="118" y="0"/>
                    </a:lnTo>
                    <a:lnTo>
                      <a:pt x="140" y="49"/>
                    </a:lnTo>
                    <a:lnTo>
                      <a:pt x="0" y="98"/>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en-US" altLang="zh-CN" sz="1800">
                  <a:ea typeface="SimSun" panose="02010600030101010101" pitchFamily="2" charset="-122"/>
                </a:endParaRPr>
              </a:p>
            </p:txBody>
          </p:sp>
          <p:sp>
            <p:nvSpPr>
              <p:cNvPr id="1031" name="Freeform 17414">
                <a:extLst>
                  <a:ext uri="{FF2B5EF4-FFF2-40B4-BE49-F238E27FC236}">
                    <a16:creationId xmlns:a16="http://schemas.microsoft.com/office/drawing/2014/main" id="{D6EA5E63-C34F-A21D-DD73-A33E4CA28A81}"/>
                  </a:ext>
                </a:extLst>
              </p:cNvPr>
              <p:cNvSpPr>
                <a:spLocks noChangeArrowheads="1"/>
              </p:cNvSpPr>
              <p:nvPr userDrawn="1"/>
            </p:nvSpPr>
            <p:spPr bwMode="auto">
              <a:xfrm>
                <a:off x="1772" y="998"/>
                <a:ext cx="73" cy="25"/>
              </a:xfrm>
              <a:custGeom>
                <a:avLst/>
                <a:gdLst>
                  <a:gd name="T0" fmla="*/ 0 w 145"/>
                  <a:gd name="T1" fmla="*/ 7 h 49"/>
                  <a:gd name="T2" fmla="*/ 145 w 145"/>
                  <a:gd name="T3" fmla="*/ 0 h 49"/>
                  <a:gd name="T4" fmla="*/ 131 w 145"/>
                  <a:gd name="T5" fmla="*/ 49 h 49"/>
                  <a:gd name="T6" fmla="*/ 0 w 145"/>
                  <a:gd name="T7" fmla="*/ 7 h 49"/>
                </a:gdLst>
                <a:ahLst/>
                <a:cxnLst>
                  <a:cxn ang="0">
                    <a:pos x="T0" y="T1"/>
                  </a:cxn>
                  <a:cxn ang="0">
                    <a:pos x="T2" y="T3"/>
                  </a:cxn>
                  <a:cxn ang="0">
                    <a:pos x="T4" y="T5"/>
                  </a:cxn>
                  <a:cxn ang="0">
                    <a:pos x="T6" y="T7"/>
                  </a:cxn>
                </a:cxnLst>
                <a:rect l="0" t="0" r="r" b="b"/>
                <a:pathLst>
                  <a:path w="145" h="49">
                    <a:moveTo>
                      <a:pt x="0" y="7"/>
                    </a:moveTo>
                    <a:lnTo>
                      <a:pt x="145" y="0"/>
                    </a:lnTo>
                    <a:lnTo>
                      <a:pt x="131" y="49"/>
                    </a:lnTo>
                    <a:lnTo>
                      <a:pt x="0" y="7"/>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en-US" altLang="zh-CN" sz="1800">
                  <a:ea typeface="SimSun" panose="02010600030101010101" pitchFamily="2" charset="-122"/>
                </a:endParaRPr>
              </a:p>
            </p:txBody>
          </p:sp>
        </p:grpSp>
        <p:sp>
          <p:nvSpPr>
            <p:cNvPr id="1032" name="Freeform 17415">
              <a:extLst>
                <a:ext uri="{FF2B5EF4-FFF2-40B4-BE49-F238E27FC236}">
                  <a16:creationId xmlns:a16="http://schemas.microsoft.com/office/drawing/2014/main" id="{B749FA61-15AF-EEB6-9895-36863163F9E6}"/>
                </a:ext>
              </a:extLst>
            </p:cNvPr>
            <p:cNvSpPr>
              <a:spLocks noChangeArrowheads="1"/>
            </p:cNvSpPr>
            <p:nvPr/>
          </p:nvSpPr>
          <p:spPr bwMode="auto">
            <a:xfrm>
              <a:off x="90" y="1736"/>
              <a:ext cx="710" cy="768"/>
            </a:xfrm>
            <a:custGeom>
              <a:avLst/>
              <a:gdLst>
                <a:gd name="T0" fmla="*/ 14 w 710"/>
                <a:gd name="T1" fmla="*/ 416 h 768"/>
                <a:gd name="T2" fmla="*/ 14 w 710"/>
                <a:gd name="T3" fmla="*/ 272 h 768"/>
                <a:gd name="T4" fmla="*/ 102 w 710"/>
                <a:gd name="T5" fmla="*/ 144 h 768"/>
                <a:gd name="T6" fmla="*/ 150 w 710"/>
                <a:gd name="T7" fmla="*/ 96 h 768"/>
                <a:gd name="T8" fmla="*/ 198 w 710"/>
                <a:gd name="T9" fmla="*/ 64 h 768"/>
                <a:gd name="T10" fmla="*/ 350 w 710"/>
                <a:gd name="T11" fmla="*/ 0 h 768"/>
                <a:gd name="T12" fmla="*/ 534 w 710"/>
                <a:gd name="T13" fmla="*/ 8 h 768"/>
                <a:gd name="T14" fmla="*/ 662 w 710"/>
                <a:gd name="T15" fmla="*/ 96 h 768"/>
                <a:gd name="T16" fmla="*/ 710 w 710"/>
                <a:gd name="T17" fmla="*/ 200 h 768"/>
                <a:gd name="T18" fmla="*/ 702 w 710"/>
                <a:gd name="T19" fmla="*/ 400 h 768"/>
                <a:gd name="T20" fmla="*/ 678 w 710"/>
                <a:gd name="T21" fmla="*/ 448 h 768"/>
                <a:gd name="T22" fmla="*/ 550 w 710"/>
                <a:gd name="T23" fmla="*/ 632 h 768"/>
                <a:gd name="T24" fmla="*/ 518 w 710"/>
                <a:gd name="T25" fmla="*/ 656 h 768"/>
                <a:gd name="T26" fmla="*/ 470 w 710"/>
                <a:gd name="T27" fmla="*/ 664 h 768"/>
                <a:gd name="T28" fmla="*/ 518 w 710"/>
                <a:gd name="T29" fmla="*/ 680 h 768"/>
                <a:gd name="T30" fmla="*/ 566 w 710"/>
                <a:gd name="T31" fmla="*/ 696 h 768"/>
                <a:gd name="T32" fmla="*/ 574 w 710"/>
                <a:gd name="T33" fmla="*/ 720 h 768"/>
                <a:gd name="T34" fmla="*/ 526 w 710"/>
                <a:gd name="T35" fmla="*/ 736 h 768"/>
                <a:gd name="T36" fmla="*/ 502 w 710"/>
                <a:gd name="T37" fmla="*/ 752 h 768"/>
                <a:gd name="T38" fmla="*/ 454 w 710"/>
                <a:gd name="T39" fmla="*/ 768 h 768"/>
                <a:gd name="T40" fmla="*/ 438 w 710"/>
                <a:gd name="T41" fmla="*/ 712 h 768"/>
                <a:gd name="T42" fmla="*/ 246 w 710"/>
                <a:gd name="T43" fmla="*/ 688 h 768"/>
                <a:gd name="T44" fmla="*/ 134 w 710"/>
                <a:gd name="T45" fmla="*/ 648 h 768"/>
                <a:gd name="T46" fmla="*/ 110 w 710"/>
                <a:gd name="T47" fmla="*/ 624 h 768"/>
                <a:gd name="T48" fmla="*/ 78 w 710"/>
                <a:gd name="T49" fmla="*/ 576 h 768"/>
                <a:gd name="T50" fmla="*/ 54 w 710"/>
                <a:gd name="T51" fmla="*/ 464 h 768"/>
                <a:gd name="T52" fmla="*/ 30 w 710"/>
                <a:gd name="T53" fmla="*/ 408 h 768"/>
                <a:gd name="T54" fmla="*/ 22 w 710"/>
                <a:gd name="T55" fmla="*/ 384 h 768"/>
                <a:gd name="T56" fmla="*/ 14 w 710"/>
                <a:gd name="T57" fmla="*/ 416 h 7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710" h="768">
                  <a:moveTo>
                    <a:pt x="14" y="416"/>
                  </a:moveTo>
                  <a:cubicBezTo>
                    <a:pt x="6" y="353"/>
                    <a:pt x="0" y="339"/>
                    <a:pt x="14" y="272"/>
                  </a:cubicBezTo>
                  <a:cubicBezTo>
                    <a:pt x="24" y="227"/>
                    <a:pt x="72" y="178"/>
                    <a:pt x="102" y="144"/>
                  </a:cubicBezTo>
                  <a:cubicBezTo>
                    <a:pt x="117" y="127"/>
                    <a:pt x="134" y="112"/>
                    <a:pt x="150" y="96"/>
                  </a:cubicBezTo>
                  <a:cubicBezTo>
                    <a:pt x="164" y="82"/>
                    <a:pt x="198" y="64"/>
                    <a:pt x="198" y="64"/>
                  </a:cubicBezTo>
                  <a:cubicBezTo>
                    <a:pt x="231" y="14"/>
                    <a:pt x="294" y="7"/>
                    <a:pt x="350" y="0"/>
                  </a:cubicBezTo>
                  <a:cubicBezTo>
                    <a:pt x="411" y="3"/>
                    <a:pt x="473" y="1"/>
                    <a:pt x="534" y="8"/>
                  </a:cubicBezTo>
                  <a:cubicBezTo>
                    <a:pt x="582" y="13"/>
                    <a:pt x="624" y="71"/>
                    <a:pt x="662" y="96"/>
                  </a:cubicBezTo>
                  <a:cubicBezTo>
                    <a:pt x="691" y="140"/>
                    <a:pt x="698" y="151"/>
                    <a:pt x="710" y="200"/>
                  </a:cubicBezTo>
                  <a:cubicBezTo>
                    <a:pt x="707" y="267"/>
                    <a:pt x="707" y="333"/>
                    <a:pt x="702" y="400"/>
                  </a:cubicBezTo>
                  <a:cubicBezTo>
                    <a:pt x="700" y="423"/>
                    <a:pt x="688" y="428"/>
                    <a:pt x="678" y="448"/>
                  </a:cubicBezTo>
                  <a:cubicBezTo>
                    <a:pt x="646" y="512"/>
                    <a:pt x="626" y="607"/>
                    <a:pt x="550" y="632"/>
                  </a:cubicBezTo>
                  <a:cubicBezTo>
                    <a:pt x="539" y="640"/>
                    <a:pt x="530" y="651"/>
                    <a:pt x="518" y="656"/>
                  </a:cubicBezTo>
                  <a:cubicBezTo>
                    <a:pt x="503" y="662"/>
                    <a:pt x="470" y="648"/>
                    <a:pt x="470" y="664"/>
                  </a:cubicBezTo>
                  <a:cubicBezTo>
                    <a:pt x="470" y="681"/>
                    <a:pt x="502" y="675"/>
                    <a:pt x="518" y="680"/>
                  </a:cubicBezTo>
                  <a:cubicBezTo>
                    <a:pt x="534" y="685"/>
                    <a:pt x="566" y="696"/>
                    <a:pt x="566" y="696"/>
                  </a:cubicBezTo>
                  <a:cubicBezTo>
                    <a:pt x="569" y="704"/>
                    <a:pt x="580" y="714"/>
                    <a:pt x="574" y="720"/>
                  </a:cubicBezTo>
                  <a:cubicBezTo>
                    <a:pt x="562" y="732"/>
                    <a:pt x="542" y="731"/>
                    <a:pt x="526" y="736"/>
                  </a:cubicBezTo>
                  <a:cubicBezTo>
                    <a:pt x="517" y="739"/>
                    <a:pt x="511" y="748"/>
                    <a:pt x="502" y="752"/>
                  </a:cubicBezTo>
                  <a:cubicBezTo>
                    <a:pt x="487" y="759"/>
                    <a:pt x="454" y="768"/>
                    <a:pt x="454" y="768"/>
                  </a:cubicBezTo>
                  <a:cubicBezTo>
                    <a:pt x="448" y="750"/>
                    <a:pt x="453" y="725"/>
                    <a:pt x="438" y="712"/>
                  </a:cubicBezTo>
                  <a:cubicBezTo>
                    <a:pt x="407" y="685"/>
                    <a:pt x="256" y="689"/>
                    <a:pt x="246" y="688"/>
                  </a:cubicBezTo>
                  <a:cubicBezTo>
                    <a:pt x="207" y="680"/>
                    <a:pt x="166" y="674"/>
                    <a:pt x="134" y="648"/>
                  </a:cubicBezTo>
                  <a:cubicBezTo>
                    <a:pt x="125" y="641"/>
                    <a:pt x="117" y="633"/>
                    <a:pt x="110" y="624"/>
                  </a:cubicBezTo>
                  <a:cubicBezTo>
                    <a:pt x="98" y="609"/>
                    <a:pt x="78" y="576"/>
                    <a:pt x="78" y="576"/>
                  </a:cubicBezTo>
                  <a:cubicBezTo>
                    <a:pt x="66" y="506"/>
                    <a:pt x="74" y="544"/>
                    <a:pt x="54" y="464"/>
                  </a:cubicBezTo>
                  <a:cubicBezTo>
                    <a:pt x="37" y="397"/>
                    <a:pt x="58" y="463"/>
                    <a:pt x="30" y="408"/>
                  </a:cubicBezTo>
                  <a:cubicBezTo>
                    <a:pt x="26" y="400"/>
                    <a:pt x="30" y="380"/>
                    <a:pt x="22" y="384"/>
                  </a:cubicBezTo>
                  <a:cubicBezTo>
                    <a:pt x="12" y="389"/>
                    <a:pt x="17" y="405"/>
                    <a:pt x="14" y="416"/>
                  </a:cubicBezTo>
                  <a:close/>
                </a:path>
              </a:pathLst>
            </a:custGeom>
            <a:solidFill>
              <a:schemeClr val="accent2">
                <a:alpha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en-US" altLang="zh-CN" sz="1800">
                <a:ea typeface="SimSun" panose="02010600030101010101" pitchFamily="2" charset="-122"/>
              </a:endParaRPr>
            </a:p>
          </p:txBody>
        </p:sp>
        <p:grpSp>
          <p:nvGrpSpPr>
            <p:cNvPr id="1033" name="Group 17416">
              <a:extLst>
                <a:ext uri="{FF2B5EF4-FFF2-40B4-BE49-F238E27FC236}">
                  <a16:creationId xmlns:a16="http://schemas.microsoft.com/office/drawing/2014/main" id="{7B1D8F93-DFF8-04CF-6386-F1D1092C0F72}"/>
                </a:ext>
              </a:extLst>
            </p:cNvPr>
            <p:cNvGrpSpPr>
              <a:grpSpLocks/>
            </p:cNvGrpSpPr>
            <p:nvPr/>
          </p:nvGrpSpPr>
          <p:grpSpPr bwMode="auto">
            <a:xfrm rot="416244">
              <a:off x="9" y="1746"/>
              <a:ext cx="1771" cy="1741"/>
              <a:chOff x="41" y="2787"/>
              <a:chExt cx="902" cy="833"/>
            </a:xfrm>
          </p:grpSpPr>
          <p:sp>
            <p:nvSpPr>
              <p:cNvPr id="1034" name="Freeform 17417">
                <a:extLst>
                  <a:ext uri="{FF2B5EF4-FFF2-40B4-BE49-F238E27FC236}">
                    <a16:creationId xmlns:a16="http://schemas.microsoft.com/office/drawing/2014/main" id="{8D51D048-E15E-48C9-4977-D8E3CA00ED1D}"/>
                  </a:ext>
                </a:extLst>
              </p:cNvPr>
              <p:cNvSpPr>
                <a:spLocks noChangeArrowheads="1"/>
              </p:cNvSpPr>
              <p:nvPr userDrawn="1"/>
            </p:nvSpPr>
            <p:spPr bwMode="auto">
              <a:xfrm rot="373331" flipH="1">
                <a:off x="125" y="2787"/>
                <a:ext cx="313" cy="303"/>
              </a:xfrm>
              <a:custGeom>
                <a:avLst/>
                <a:gdLst>
                  <a:gd name="T0" fmla="*/ 46 w 217"/>
                  <a:gd name="T1" fmla="*/ 210 h 210"/>
                  <a:gd name="T2" fmla="*/ 37 w 217"/>
                  <a:gd name="T3" fmla="*/ 198 h 210"/>
                  <a:gd name="T4" fmla="*/ 26 w 217"/>
                  <a:gd name="T5" fmla="*/ 181 h 210"/>
                  <a:gd name="T6" fmla="*/ 15 w 217"/>
                  <a:gd name="T7" fmla="*/ 159 h 210"/>
                  <a:gd name="T8" fmla="*/ 5 w 217"/>
                  <a:gd name="T9" fmla="*/ 135 h 210"/>
                  <a:gd name="T10" fmla="*/ 0 w 217"/>
                  <a:gd name="T11" fmla="*/ 109 h 210"/>
                  <a:gd name="T12" fmla="*/ 1 w 217"/>
                  <a:gd name="T13" fmla="*/ 82 h 210"/>
                  <a:gd name="T14" fmla="*/ 9 w 217"/>
                  <a:gd name="T15" fmla="*/ 57 h 210"/>
                  <a:gd name="T16" fmla="*/ 27 w 217"/>
                  <a:gd name="T17" fmla="*/ 35 h 210"/>
                  <a:gd name="T18" fmla="*/ 45 w 217"/>
                  <a:gd name="T19" fmla="*/ 22 h 210"/>
                  <a:gd name="T20" fmla="*/ 60 w 217"/>
                  <a:gd name="T21" fmla="*/ 12 h 210"/>
                  <a:gd name="T22" fmla="*/ 72 w 217"/>
                  <a:gd name="T23" fmla="*/ 7 h 210"/>
                  <a:gd name="T24" fmla="*/ 81 w 217"/>
                  <a:gd name="T25" fmla="*/ 5 h 210"/>
                  <a:gd name="T26" fmla="*/ 88 w 217"/>
                  <a:gd name="T27" fmla="*/ 5 h 210"/>
                  <a:gd name="T28" fmla="*/ 104 w 217"/>
                  <a:gd name="T29" fmla="*/ 0 h 210"/>
                  <a:gd name="T30" fmla="*/ 148 w 217"/>
                  <a:gd name="T31" fmla="*/ 8 h 210"/>
                  <a:gd name="T32" fmla="*/ 160 w 217"/>
                  <a:gd name="T33" fmla="*/ 12 h 210"/>
                  <a:gd name="T34" fmla="*/ 172 w 217"/>
                  <a:gd name="T35" fmla="*/ 15 h 210"/>
                  <a:gd name="T36" fmla="*/ 182 w 217"/>
                  <a:gd name="T37" fmla="*/ 19 h 210"/>
                  <a:gd name="T38" fmla="*/ 190 w 217"/>
                  <a:gd name="T39" fmla="*/ 23 h 210"/>
                  <a:gd name="T40" fmla="*/ 198 w 217"/>
                  <a:gd name="T41" fmla="*/ 27 h 210"/>
                  <a:gd name="T42" fmla="*/ 205 w 217"/>
                  <a:gd name="T43" fmla="*/ 32 h 210"/>
                  <a:gd name="T44" fmla="*/ 211 w 217"/>
                  <a:gd name="T45" fmla="*/ 38 h 210"/>
                  <a:gd name="T46" fmla="*/ 217 w 217"/>
                  <a:gd name="T47" fmla="*/ 45 h 210"/>
                  <a:gd name="T48" fmla="*/ 205 w 217"/>
                  <a:gd name="T49" fmla="*/ 40 h 210"/>
                  <a:gd name="T50" fmla="*/ 194 w 217"/>
                  <a:gd name="T51" fmla="*/ 36 h 210"/>
                  <a:gd name="T52" fmla="*/ 183 w 217"/>
                  <a:gd name="T53" fmla="*/ 33 h 210"/>
                  <a:gd name="T54" fmla="*/ 172 w 217"/>
                  <a:gd name="T55" fmla="*/ 30 h 210"/>
                  <a:gd name="T56" fmla="*/ 163 w 217"/>
                  <a:gd name="T57" fmla="*/ 27 h 210"/>
                  <a:gd name="T58" fmla="*/ 153 w 217"/>
                  <a:gd name="T59" fmla="*/ 26 h 210"/>
                  <a:gd name="T60" fmla="*/ 143 w 217"/>
                  <a:gd name="T61" fmla="*/ 24 h 210"/>
                  <a:gd name="T62" fmla="*/ 134 w 217"/>
                  <a:gd name="T63" fmla="*/ 24 h 210"/>
                  <a:gd name="T64" fmla="*/ 125 w 217"/>
                  <a:gd name="T65" fmla="*/ 24 h 210"/>
                  <a:gd name="T66" fmla="*/ 116 w 217"/>
                  <a:gd name="T67" fmla="*/ 25 h 210"/>
                  <a:gd name="T68" fmla="*/ 107 w 217"/>
                  <a:gd name="T69" fmla="*/ 27 h 210"/>
                  <a:gd name="T70" fmla="*/ 99 w 217"/>
                  <a:gd name="T71" fmla="*/ 29 h 210"/>
                  <a:gd name="T72" fmla="*/ 91 w 217"/>
                  <a:gd name="T73" fmla="*/ 33 h 210"/>
                  <a:gd name="T74" fmla="*/ 82 w 217"/>
                  <a:gd name="T75" fmla="*/ 36 h 210"/>
                  <a:gd name="T76" fmla="*/ 74 w 217"/>
                  <a:gd name="T77" fmla="*/ 41 h 210"/>
                  <a:gd name="T78" fmla="*/ 66 w 217"/>
                  <a:gd name="T79" fmla="*/ 46 h 210"/>
                  <a:gd name="T80" fmla="*/ 52 w 217"/>
                  <a:gd name="T81" fmla="*/ 61 h 210"/>
                  <a:gd name="T82" fmla="*/ 42 w 217"/>
                  <a:gd name="T83" fmla="*/ 80 h 210"/>
                  <a:gd name="T84" fmla="*/ 37 w 217"/>
                  <a:gd name="T85" fmla="*/ 103 h 210"/>
                  <a:gd name="T86" fmla="*/ 35 w 217"/>
                  <a:gd name="T87" fmla="*/ 126 h 210"/>
                  <a:gd name="T88" fmla="*/ 35 w 217"/>
                  <a:gd name="T89" fmla="*/ 151 h 210"/>
                  <a:gd name="T90" fmla="*/ 38 w 217"/>
                  <a:gd name="T91" fmla="*/ 174 h 210"/>
                  <a:gd name="T92" fmla="*/ 41 w 217"/>
                  <a:gd name="T93" fmla="*/ 194 h 210"/>
                  <a:gd name="T94" fmla="*/ 46 w 217"/>
                  <a:gd name="T95" fmla="*/ 210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17" h="210">
                    <a:moveTo>
                      <a:pt x="46" y="210"/>
                    </a:moveTo>
                    <a:lnTo>
                      <a:pt x="37" y="198"/>
                    </a:lnTo>
                    <a:lnTo>
                      <a:pt x="26" y="181"/>
                    </a:lnTo>
                    <a:lnTo>
                      <a:pt x="15" y="159"/>
                    </a:lnTo>
                    <a:lnTo>
                      <a:pt x="5" y="135"/>
                    </a:lnTo>
                    <a:lnTo>
                      <a:pt x="0" y="109"/>
                    </a:lnTo>
                    <a:lnTo>
                      <a:pt x="1" y="82"/>
                    </a:lnTo>
                    <a:lnTo>
                      <a:pt x="9" y="57"/>
                    </a:lnTo>
                    <a:lnTo>
                      <a:pt x="27" y="35"/>
                    </a:lnTo>
                    <a:lnTo>
                      <a:pt x="45" y="22"/>
                    </a:lnTo>
                    <a:lnTo>
                      <a:pt x="60" y="12"/>
                    </a:lnTo>
                    <a:lnTo>
                      <a:pt x="72" y="7"/>
                    </a:lnTo>
                    <a:lnTo>
                      <a:pt x="81" y="5"/>
                    </a:lnTo>
                    <a:lnTo>
                      <a:pt x="88" y="5"/>
                    </a:lnTo>
                    <a:lnTo>
                      <a:pt x="104" y="0"/>
                    </a:lnTo>
                    <a:lnTo>
                      <a:pt x="148" y="8"/>
                    </a:lnTo>
                    <a:lnTo>
                      <a:pt x="160" y="12"/>
                    </a:lnTo>
                    <a:lnTo>
                      <a:pt x="172" y="15"/>
                    </a:lnTo>
                    <a:lnTo>
                      <a:pt x="182" y="19"/>
                    </a:lnTo>
                    <a:lnTo>
                      <a:pt x="190" y="23"/>
                    </a:lnTo>
                    <a:lnTo>
                      <a:pt x="198" y="27"/>
                    </a:lnTo>
                    <a:lnTo>
                      <a:pt x="205" y="32"/>
                    </a:lnTo>
                    <a:lnTo>
                      <a:pt x="211" y="38"/>
                    </a:lnTo>
                    <a:lnTo>
                      <a:pt x="217" y="45"/>
                    </a:lnTo>
                    <a:lnTo>
                      <a:pt x="205" y="40"/>
                    </a:lnTo>
                    <a:lnTo>
                      <a:pt x="194" y="36"/>
                    </a:lnTo>
                    <a:lnTo>
                      <a:pt x="183" y="33"/>
                    </a:lnTo>
                    <a:lnTo>
                      <a:pt x="172" y="30"/>
                    </a:lnTo>
                    <a:lnTo>
                      <a:pt x="163" y="27"/>
                    </a:lnTo>
                    <a:lnTo>
                      <a:pt x="153" y="26"/>
                    </a:lnTo>
                    <a:lnTo>
                      <a:pt x="143" y="24"/>
                    </a:lnTo>
                    <a:lnTo>
                      <a:pt x="134" y="24"/>
                    </a:lnTo>
                    <a:lnTo>
                      <a:pt x="125" y="24"/>
                    </a:lnTo>
                    <a:lnTo>
                      <a:pt x="116" y="25"/>
                    </a:lnTo>
                    <a:lnTo>
                      <a:pt x="107" y="27"/>
                    </a:lnTo>
                    <a:lnTo>
                      <a:pt x="99" y="29"/>
                    </a:lnTo>
                    <a:lnTo>
                      <a:pt x="91" y="33"/>
                    </a:lnTo>
                    <a:lnTo>
                      <a:pt x="82" y="36"/>
                    </a:lnTo>
                    <a:lnTo>
                      <a:pt x="74" y="41"/>
                    </a:lnTo>
                    <a:lnTo>
                      <a:pt x="66" y="46"/>
                    </a:lnTo>
                    <a:lnTo>
                      <a:pt x="52" y="61"/>
                    </a:lnTo>
                    <a:lnTo>
                      <a:pt x="42" y="80"/>
                    </a:lnTo>
                    <a:lnTo>
                      <a:pt x="37" y="103"/>
                    </a:lnTo>
                    <a:lnTo>
                      <a:pt x="35" y="126"/>
                    </a:lnTo>
                    <a:lnTo>
                      <a:pt x="35" y="151"/>
                    </a:lnTo>
                    <a:lnTo>
                      <a:pt x="38" y="174"/>
                    </a:lnTo>
                    <a:lnTo>
                      <a:pt x="41" y="194"/>
                    </a:lnTo>
                    <a:lnTo>
                      <a:pt x="46" y="21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en-US" altLang="zh-CN" sz="1800">
                  <a:ea typeface="SimSun" panose="02010600030101010101" pitchFamily="2" charset="-122"/>
                </a:endParaRPr>
              </a:p>
            </p:txBody>
          </p:sp>
          <p:sp>
            <p:nvSpPr>
              <p:cNvPr id="1035" name="Freeform 17418">
                <a:extLst>
                  <a:ext uri="{FF2B5EF4-FFF2-40B4-BE49-F238E27FC236}">
                    <a16:creationId xmlns:a16="http://schemas.microsoft.com/office/drawing/2014/main" id="{C6294A3B-E232-ABC3-D534-CAE7C91379FF}"/>
                  </a:ext>
                </a:extLst>
              </p:cNvPr>
              <p:cNvSpPr>
                <a:spLocks noChangeArrowheads="1"/>
              </p:cNvSpPr>
              <p:nvPr userDrawn="1"/>
            </p:nvSpPr>
            <p:spPr bwMode="auto">
              <a:xfrm rot="373331" flipH="1">
                <a:off x="41" y="2843"/>
                <a:ext cx="262" cy="308"/>
              </a:xfrm>
              <a:custGeom>
                <a:avLst/>
                <a:gdLst>
                  <a:gd name="T0" fmla="*/ 109 w 182"/>
                  <a:gd name="T1" fmla="*/ 0 h 213"/>
                  <a:gd name="T2" fmla="*/ 112 w 182"/>
                  <a:gd name="T3" fmla="*/ 2 h 213"/>
                  <a:gd name="T4" fmla="*/ 118 w 182"/>
                  <a:gd name="T5" fmla="*/ 8 h 213"/>
                  <a:gd name="T6" fmla="*/ 127 w 182"/>
                  <a:gd name="T7" fmla="*/ 18 h 213"/>
                  <a:gd name="T8" fmla="*/ 137 w 182"/>
                  <a:gd name="T9" fmla="*/ 33 h 213"/>
                  <a:gd name="T10" fmla="*/ 145 w 182"/>
                  <a:gd name="T11" fmla="*/ 52 h 213"/>
                  <a:gd name="T12" fmla="*/ 150 w 182"/>
                  <a:gd name="T13" fmla="*/ 76 h 213"/>
                  <a:gd name="T14" fmla="*/ 150 w 182"/>
                  <a:gd name="T15" fmla="*/ 105 h 213"/>
                  <a:gd name="T16" fmla="*/ 144 w 182"/>
                  <a:gd name="T17" fmla="*/ 139 h 213"/>
                  <a:gd name="T18" fmla="*/ 140 w 182"/>
                  <a:gd name="T19" fmla="*/ 149 h 213"/>
                  <a:gd name="T20" fmla="*/ 136 w 182"/>
                  <a:gd name="T21" fmla="*/ 157 h 213"/>
                  <a:gd name="T22" fmla="*/ 131 w 182"/>
                  <a:gd name="T23" fmla="*/ 165 h 213"/>
                  <a:gd name="T24" fmla="*/ 125 w 182"/>
                  <a:gd name="T25" fmla="*/ 173 h 213"/>
                  <a:gd name="T26" fmla="*/ 117 w 182"/>
                  <a:gd name="T27" fmla="*/ 180 h 213"/>
                  <a:gd name="T28" fmla="*/ 110 w 182"/>
                  <a:gd name="T29" fmla="*/ 185 h 213"/>
                  <a:gd name="T30" fmla="*/ 102 w 182"/>
                  <a:gd name="T31" fmla="*/ 191 h 213"/>
                  <a:gd name="T32" fmla="*/ 92 w 182"/>
                  <a:gd name="T33" fmla="*/ 195 h 213"/>
                  <a:gd name="T34" fmla="*/ 82 w 182"/>
                  <a:gd name="T35" fmla="*/ 197 h 213"/>
                  <a:gd name="T36" fmla="*/ 72 w 182"/>
                  <a:gd name="T37" fmla="*/ 200 h 213"/>
                  <a:gd name="T38" fmla="*/ 61 w 182"/>
                  <a:gd name="T39" fmla="*/ 201 h 213"/>
                  <a:gd name="T40" fmla="*/ 49 w 182"/>
                  <a:gd name="T41" fmla="*/ 201 h 213"/>
                  <a:gd name="T42" fmla="*/ 37 w 182"/>
                  <a:gd name="T43" fmla="*/ 200 h 213"/>
                  <a:gd name="T44" fmla="*/ 25 w 182"/>
                  <a:gd name="T45" fmla="*/ 197 h 213"/>
                  <a:gd name="T46" fmla="*/ 12 w 182"/>
                  <a:gd name="T47" fmla="*/ 193 h 213"/>
                  <a:gd name="T48" fmla="*/ 0 w 182"/>
                  <a:gd name="T49" fmla="*/ 188 h 213"/>
                  <a:gd name="T50" fmla="*/ 11 w 182"/>
                  <a:gd name="T51" fmla="*/ 195 h 213"/>
                  <a:gd name="T52" fmla="*/ 22 w 182"/>
                  <a:gd name="T53" fmla="*/ 200 h 213"/>
                  <a:gd name="T54" fmla="*/ 33 w 182"/>
                  <a:gd name="T55" fmla="*/ 205 h 213"/>
                  <a:gd name="T56" fmla="*/ 43 w 182"/>
                  <a:gd name="T57" fmla="*/ 208 h 213"/>
                  <a:gd name="T58" fmla="*/ 53 w 182"/>
                  <a:gd name="T59" fmla="*/ 211 h 213"/>
                  <a:gd name="T60" fmla="*/ 63 w 182"/>
                  <a:gd name="T61" fmla="*/ 212 h 213"/>
                  <a:gd name="T62" fmla="*/ 73 w 182"/>
                  <a:gd name="T63" fmla="*/ 213 h 213"/>
                  <a:gd name="T64" fmla="*/ 83 w 182"/>
                  <a:gd name="T65" fmla="*/ 213 h 213"/>
                  <a:gd name="T66" fmla="*/ 91 w 182"/>
                  <a:gd name="T67" fmla="*/ 212 h 213"/>
                  <a:gd name="T68" fmla="*/ 100 w 182"/>
                  <a:gd name="T69" fmla="*/ 210 h 213"/>
                  <a:gd name="T70" fmla="*/ 108 w 182"/>
                  <a:gd name="T71" fmla="*/ 208 h 213"/>
                  <a:gd name="T72" fmla="*/ 116 w 182"/>
                  <a:gd name="T73" fmla="*/ 206 h 213"/>
                  <a:gd name="T74" fmla="*/ 123 w 182"/>
                  <a:gd name="T75" fmla="*/ 203 h 213"/>
                  <a:gd name="T76" fmla="*/ 130 w 182"/>
                  <a:gd name="T77" fmla="*/ 199 h 213"/>
                  <a:gd name="T78" fmla="*/ 136 w 182"/>
                  <a:gd name="T79" fmla="*/ 195 h 213"/>
                  <a:gd name="T80" fmla="*/ 142 w 182"/>
                  <a:gd name="T81" fmla="*/ 191 h 213"/>
                  <a:gd name="T82" fmla="*/ 158 w 182"/>
                  <a:gd name="T83" fmla="*/ 176 h 213"/>
                  <a:gd name="T84" fmla="*/ 169 w 182"/>
                  <a:gd name="T85" fmla="*/ 161 h 213"/>
                  <a:gd name="T86" fmla="*/ 176 w 182"/>
                  <a:gd name="T87" fmla="*/ 144 h 213"/>
                  <a:gd name="T88" fmla="*/ 179 w 182"/>
                  <a:gd name="T89" fmla="*/ 128 h 213"/>
                  <a:gd name="T90" fmla="*/ 181 w 182"/>
                  <a:gd name="T91" fmla="*/ 111 h 213"/>
                  <a:gd name="T92" fmla="*/ 181 w 182"/>
                  <a:gd name="T93" fmla="*/ 95 h 213"/>
                  <a:gd name="T94" fmla="*/ 182 w 182"/>
                  <a:gd name="T95" fmla="*/ 79 h 213"/>
                  <a:gd name="T96" fmla="*/ 173 w 182"/>
                  <a:gd name="T97" fmla="*/ 46 h 213"/>
                  <a:gd name="T98" fmla="*/ 156 w 182"/>
                  <a:gd name="T99" fmla="*/ 21 h 213"/>
                  <a:gd name="T100" fmla="*/ 151 w 182"/>
                  <a:gd name="T101" fmla="*/ 18 h 213"/>
                  <a:gd name="T102" fmla="*/ 147 w 182"/>
                  <a:gd name="T103" fmla="*/ 15 h 213"/>
                  <a:gd name="T104" fmla="*/ 142 w 182"/>
                  <a:gd name="T105" fmla="*/ 13 h 213"/>
                  <a:gd name="T106" fmla="*/ 138 w 182"/>
                  <a:gd name="T107" fmla="*/ 11 h 213"/>
                  <a:gd name="T108" fmla="*/ 132 w 182"/>
                  <a:gd name="T109" fmla="*/ 9 h 213"/>
                  <a:gd name="T110" fmla="*/ 126 w 182"/>
                  <a:gd name="T111" fmla="*/ 6 h 213"/>
                  <a:gd name="T112" fmla="*/ 119 w 182"/>
                  <a:gd name="T113" fmla="*/ 3 h 213"/>
                  <a:gd name="T114" fmla="*/ 109 w 182"/>
                  <a:gd name="T115" fmla="*/ 0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82" h="213">
                    <a:moveTo>
                      <a:pt x="109" y="0"/>
                    </a:moveTo>
                    <a:lnTo>
                      <a:pt x="112" y="2"/>
                    </a:lnTo>
                    <a:lnTo>
                      <a:pt x="118" y="8"/>
                    </a:lnTo>
                    <a:lnTo>
                      <a:pt x="127" y="18"/>
                    </a:lnTo>
                    <a:lnTo>
                      <a:pt x="137" y="33"/>
                    </a:lnTo>
                    <a:lnTo>
                      <a:pt x="145" y="52"/>
                    </a:lnTo>
                    <a:lnTo>
                      <a:pt x="150" y="76"/>
                    </a:lnTo>
                    <a:lnTo>
                      <a:pt x="150" y="105"/>
                    </a:lnTo>
                    <a:lnTo>
                      <a:pt x="144" y="139"/>
                    </a:lnTo>
                    <a:lnTo>
                      <a:pt x="140" y="149"/>
                    </a:lnTo>
                    <a:lnTo>
                      <a:pt x="136" y="157"/>
                    </a:lnTo>
                    <a:lnTo>
                      <a:pt x="131" y="165"/>
                    </a:lnTo>
                    <a:lnTo>
                      <a:pt x="125" y="173"/>
                    </a:lnTo>
                    <a:lnTo>
                      <a:pt x="117" y="180"/>
                    </a:lnTo>
                    <a:lnTo>
                      <a:pt x="110" y="185"/>
                    </a:lnTo>
                    <a:lnTo>
                      <a:pt x="102" y="191"/>
                    </a:lnTo>
                    <a:lnTo>
                      <a:pt x="92" y="195"/>
                    </a:lnTo>
                    <a:lnTo>
                      <a:pt x="82" y="197"/>
                    </a:lnTo>
                    <a:lnTo>
                      <a:pt x="72" y="200"/>
                    </a:lnTo>
                    <a:lnTo>
                      <a:pt x="61" y="201"/>
                    </a:lnTo>
                    <a:lnTo>
                      <a:pt x="49" y="201"/>
                    </a:lnTo>
                    <a:lnTo>
                      <a:pt x="37" y="200"/>
                    </a:lnTo>
                    <a:lnTo>
                      <a:pt x="25" y="197"/>
                    </a:lnTo>
                    <a:lnTo>
                      <a:pt x="12" y="193"/>
                    </a:lnTo>
                    <a:lnTo>
                      <a:pt x="0" y="188"/>
                    </a:lnTo>
                    <a:lnTo>
                      <a:pt x="11" y="195"/>
                    </a:lnTo>
                    <a:lnTo>
                      <a:pt x="22" y="200"/>
                    </a:lnTo>
                    <a:lnTo>
                      <a:pt x="33" y="205"/>
                    </a:lnTo>
                    <a:lnTo>
                      <a:pt x="43" y="208"/>
                    </a:lnTo>
                    <a:lnTo>
                      <a:pt x="53" y="211"/>
                    </a:lnTo>
                    <a:lnTo>
                      <a:pt x="63" y="212"/>
                    </a:lnTo>
                    <a:lnTo>
                      <a:pt x="73" y="213"/>
                    </a:lnTo>
                    <a:lnTo>
                      <a:pt x="83" y="213"/>
                    </a:lnTo>
                    <a:lnTo>
                      <a:pt x="91" y="212"/>
                    </a:lnTo>
                    <a:lnTo>
                      <a:pt x="100" y="210"/>
                    </a:lnTo>
                    <a:lnTo>
                      <a:pt x="108" y="208"/>
                    </a:lnTo>
                    <a:lnTo>
                      <a:pt x="116" y="206"/>
                    </a:lnTo>
                    <a:lnTo>
                      <a:pt x="123" y="203"/>
                    </a:lnTo>
                    <a:lnTo>
                      <a:pt x="130" y="199"/>
                    </a:lnTo>
                    <a:lnTo>
                      <a:pt x="136" y="195"/>
                    </a:lnTo>
                    <a:lnTo>
                      <a:pt x="142" y="191"/>
                    </a:lnTo>
                    <a:lnTo>
                      <a:pt x="158" y="176"/>
                    </a:lnTo>
                    <a:lnTo>
                      <a:pt x="169" y="161"/>
                    </a:lnTo>
                    <a:lnTo>
                      <a:pt x="176" y="144"/>
                    </a:lnTo>
                    <a:lnTo>
                      <a:pt x="179" y="128"/>
                    </a:lnTo>
                    <a:lnTo>
                      <a:pt x="181" y="111"/>
                    </a:lnTo>
                    <a:lnTo>
                      <a:pt x="181" y="95"/>
                    </a:lnTo>
                    <a:lnTo>
                      <a:pt x="182" y="79"/>
                    </a:lnTo>
                    <a:lnTo>
                      <a:pt x="173" y="46"/>
                    </a:lnTo>
                    <a:lnTo>
                      <a:pt x="156" y="21"/>
                    </a:lnTo>
                    <a:lnTo>
                      <a:pt x="151" y="18"/>
                    </a:lnTo>
                    <a:lnTo>
                      <a:pt x="147" y="15"/>
                    </a:lnTo>
                    <a:lnTo>
                      <a:pt x="142" y="13"/>
                    </a:lnTo>
                    <a:lnTo>
                      <a:pt x="138" y="11"/>
                    </a:lnTo>
                    <a:lnTo>
                      <a:pt x="132" y="9"/>
                    </a:lnTo>
                    <a:lnTo>
                      <a:pt x="126" y="6"/>
                    </a:lnTo>
                    <a:lnTo>
                      <a:pt x="119" y="3"/>
                    </a:lnTo>
                    <a:lnTo>
                      <a:pt x="109"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en-US" altLang="zh-CN" sz="1800">
                  <a:ea typeface="SimSun" panose="02010600030101010101" pitchFamily="2" charset="-122"/>
                </a:endParaRPr>
              </a:p>
            </p:txBody>
          </p:sp>
          <p:sp>
            <p:nvSpPr>
              <p:cNvPr id="1036" name="Freeform 17419">
                <a:extLst>
                  <a:ext uri="{FF2B5EF4-FFF2-40B4-BE49-F238E27FC236}">
                    <a16:creationId xmlns:a16="http://schemas.microsoft.com/office/drawing/2014/main" id="{9C7499DB-61A3-865D-A79F-C3726C1F7AA1}"/>
                  </a:ext>
                </a:extLst>
              </p:cNvPr>
              <p:cNvSpPr>
                <a:spLocks noChangeArrowheads="1"/>
              </p:cNvSpPr>
              <p:nvPr userDrawn="1"/>
            </p:nvSpPr>
            <p:spPr bwMode="auto">
              <a:xfrm rot="373331" flipH="1">
                <a:off x="121" y="2907"/>
                <a:ext cx="93" cy="156"/>
              </a:xfrm>
              <a:custGeom>
                <a:avLst/>
                <a:gdLst>
                  <a:gd name="T0" fmla="*/ 94 w 128"/>
                  <a:gd name="T1" fmla="*/ 0 h 217"/>
                  <a:gd name="T2" fmla="*/ 105 w 128"/>
                  <a:gd name="T3" fmla="*/ 9 h 217"/>
                  <a:gd name="T4" fmla="*/ 115 w 128"/>
                  <a:gd name="T5" fmla="*/ 27 h 217"/>
                  <a:gd name="T6" fmla="*/ 123 w 128"/>
                  <a:gd name="T7" fmla="*/ 50 h 217"/>
                  <a:gd name="T8" fmla="*/ 128 w 128"/>
                  <a:gd name="T9" fmla="*/ 78 h 217"/>
                  <a:gd name="T10" fmla="*/ 127 w 128"/>
                  <a:gd name="T11" fmla="*/ 111 h 217"/>
                  <a:gd name="T12" fmla="*/ 116 w 128"/>
                  <a:gd name="T13" fmla="*/ 145 h 217"/>
                  <a:gd name="T14" fmla="*/ 94 w 128"/>
                  <a:gd name="T15" fmla="*/ 181 h 217"/>
                  <a:gd name="T16" fmla="*/ 60 w 128"/>
                  <a:gd name="T17" fmla="*/ 217 h 217"/>
                  <a:gd name="T18" fmla="*/ 49 w 128"/>
                  <a:gd name="T19" fmla="*/ 213 h 217"/>
                  <a:gd name="T20" fmla="*/ 38 w 128"/>
                  <a:gd name="T21" fmla="*/ 210 h 217"/>
                  <a:gd name="T22" fmla="*/ 26 w 128"/>
                  <a:gd name="T23" fmla="*/ 205 h 217"/>
                  <a:gd name="T24" fmla="*/ 16 w 128"/>
                  <a:gd name="T25" fmla="*/ 201 h 217"/>
                  <a:gd name="T26" fmla="*/ 8 w 128"/>
                  <a:gd name="T27" fmla="*/ 196 h 217"/>
                  <a:gd name="T28" fmla="*/ 2 w 128"/>
                  <a:gd name="T29" fmla="*/ 190 h 217"/>
                  <a:gd name="T30" fmla="*/ 0 w 128"/>
                  <a:gd name="T31" fmla="*/ 183 h 217"/>
                  <a:gd name="T32" fmla="*/ 1 w 128"/>
                  <a:gd name="T33" fmla="*/ 178 h 217"/>
                  <a:gd name="T34" fmla="*/ 13 w 128"/>
                  <a:gd name="T35" fmla="*/ 171 h 217"/>
                  <a:gd name="T36" fmla="*/ 29 w 128"/>
                  <a:gd name="T37" fmla="*/ 161 h 217"/>
                  <a:gd name="T38" fmla="*/ 46 w 128"/>
                  <a:gd name="T39" fmla="*/ 150 h 217"/>
                  <a:gd name="T40" fmla="*/ 63 w 128"/>
                  <a:gd name="T41" fmla="*/ 134 h 217"/>
                  <a:gd name="T42" fmla="*/ 79 w 128"/>
                  <a:gd name="T43" fmla="*/ 112 h 217"/>
                  <a:gd name="T44" fmla="*/ 91 w 128"/>
                  <a:gd name="T45" fmla="*/ 83 h 217"/>
                  <a:gd name="T46" fmla="*/ 97 w 128"/>
                  <a:gd name="T47" fmla="*/ 46 h 217"/>
                  <a:gd name="T48" fmla="*/ 94 w 128"/>
                  <a:gd name="T49" fmla="*/ 0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28" h="217">
                    <a:moveTo>
                      <a:pt x="94" y="0"/>
                    </a:moveTo>
                    <a:lnTo>
                      <a:pt x="105" y="9"/>
                    </a:lnTo>
                    <a:lnTo>
                      <a:pt x="115" y="27"/>
                    </a:lnTo>
                    <a:lnTo>
                      <a:pt x="123" y="50"/>
                    </a:lnTo>
                    <a:lnTo>
                      <a:pt x="128" y="78"/>
                    </a:lnTo>
                    <a:lnTo>
                      <a:pt x="127" y="111"/>
                    </a:lnTo>
                    <a:lnTo>
                      <a:pt x="116" y="145"/>
                    </a:lnTo>
                    <a:lnTo>
                      <a:pt x="94" y="181"/>
                    </a:lnTo>
                    <a:lnTo>
                      <a:pt x="60" y="217"/>
                    </a:lnTo>
                    <a:lnTo>
                      <a:pt x="49" y="213"/>
                    </a:lnTo>
                    <a:lnTo>
                      <a:pt x="38" y="210"/>
                    </a:lnTo>
                    <a:lnTo>
                      <a:pt x="26" y="205"/>
                    </a:lnTo>
                    <a:lnTo>
                      <a:pt x="16" y="201"/>
                    </a:lnTo>
                    <a:lnTo>
                      <a:pt x="8" y="196"/>
                    </a:lnTo>
                    <a:lnTo>
                      <a:pt x="2" y="190"/>
                    </a:lnTo>
                    <a:lnTo>
                      <a:pt x="0" y="183"/>
                    </a:lnTo>
                    <a:lnTo>
                      <a:pt x="1" y="178"/>
                    </a:lnTo>
                    <a:lnTo>
                      <a:pt x="13" y="171"/>
                    </a:lnTo>
                    <a:lnTo>
                      <a:pt x="29" y="161"/>
                    </a:lnTo>
                    <a:lnTo>
                      <a:pt x="46" y="150"/>
                    </a:lnTo>
                    <a:lnTo>
                      <a:pt x="63" y="134"/>
                    </a:lnTo>
                    <a:lnTo>
                      <a:pt x="79" y="112"/>
                    </a:lnTo>
                    <a:lnTo>
                      <a:pt x="91" y="83"/>
                    </a:lnTo>
                    <a:lnTo>
                      <a:pt x="97" y="46"/>
                    </a:lnTo>
                    <a:lnTo>
                      <a:pt x="94"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en-US" altLang="zh-CN" sz="1800">
                  <a:ea typeface="SimSun" panose="02010600030101010101" pitchFamily="2" charset="-122"/>
                </a:endParaRPr>
              </a:p>
            </p:txBody>
          </p:sp>
          <p:sp>
            <p:nvSpPr>
              <p:cNvPr id="1037" name="Freeform 17420">
                <a:extLst>
                  <a:ext uri="{FF2B5EF4-FFF2-40B4-BE49-F238E27FC236}">
                    <a16:creationId xmlns:a16="http://schemas.microsoft.com/office/drawing/2014/main" id="{DB820D62-6CCD-118D-F614-C6D23D14CD17}"/>
                  </a:ext>
                </a:extLst>
              </p:cNvPr>
              <p:cNvSpPr>
                <a:spLocks noChangeArrowheads="1"/>
              </p:cNvSpPr>
              <p:nvPr userDrawn="1"/>
            </p:nvSpPr>
            <p:spPr bwMode="auto">
              <a:xfrm rot="373331" flipH="1">
                <a:off x="313" y="3110"/>
                <a:ext cx="85" cy="93"/>
              </a:xfrm>
              <a:custGeom>
                <a:avLst/>
                <a:gdLst>
                  <a:gd name="T0" fmla="*/ 75 w 117"/>
                  <a:gd name="T1" fmla="*/ 0 h 132"/>
                  <a:gd name="T2" fmla="*/ 0 w 117"/>
                  <a:gd name="T3" fmla="*/ 25 h 132"/>
                  <a:gd name="T4" fmla="*/ 3 w 117"/>
                  <a:gd name="T5" fmla="*/ 26 h 132"/>
                  <a:gd name="T6" fmla="*/ 14 w 117"/>
                  <a:gd name="T7" fmla="*/ 29 h 132"/>
                  <a:gd name="T8" fmla="*/ 29 w 117"/>
                  <a:gd name="T9" fmla="*/ 36 h 132"/>
                  <a:gd name="T10" fmla="*/ 46 w 117"/>
                  <a:gd name="T11" fmla="*/ 47 h 132"/>
                  <a:gd name="T12" fmla="*/ 66 w 117"/>
                  <a:gd name="T13" fmla="*/ 62 h 132"/>
                  <a:gd name="T14" fmla="*/ 84 w 117"/>
                  <a:gd name="T15" fmla="*/ 80 h 132"/>
                  <a:gd name="T16" fmla="*/ 102 w 117"/>
                  <a:gd name="T17" fmla="*/ 103 h 132"/>
                  <a:gd name="T18" fmla="*/ 116 w 117"/>
                  <a:gd name="T19" fmla="*/ 132 h 132"/>
                  <a:gd name="T20" fmla="*/ 117 w 117"/>
                  <a:gd name="T21" fmla="*/ 120 h 132"/>
                  <a:gd name="T22" fmla="*/ 115 w 117"/>
                  <a:gd name="T23" fmla="*/ 107 h 132"/>
                  <a:gd name="T24" fmla="*/ 108 w 117"/>
                  <a:gd name="T25" fmla="*/ 90 h 132"/>
                  <a:gd name="T26" fmla="*/ 99 w 117"/>
                  <a:gd name="T27" fmla="*/ 74 h 132"/>
                  <a:gd name="T28" fmla="*/ 89 w 117"/>
                  <a:gd name="T29" fmla="*/ 58 h 132"/>
                  <a:gd name="T30" fmla="*/ 78 w 117"/>
                  <a:gd name="T31" fmla="*/ 45 h 132"/>
                  <a:gd name="T32" fmla="*/ 67 w 117"/>
                  <a:gd name="T33" fmla="*/ 36 h 132"/>
                  <a:gd name="T34" fmla="*/ 58 w 117"/>
                  <a:gd name="T35" fmla="*/ 32 h 132"/>
                  <a:gd name="T36" fmla="*/ 69 w 117"/>
                  <a:gd name="T37" fmla="*/ 29 h 132"/>
                  <a:gd name="T38" fmla="*/ 79 w 117"/>
                  <a:gd name="T39" fmla="*/ 28 h 132"/>
                  <a:gd name="T40" fmla="*/ 89 w 117"/>
                  <a:gd name="T41" fmla="*/ 26 h 132"/>
                  <a:gd name="T42" fmla="*/ 98 w 117"/>
                  <a:gd name="T43" fmla="*/ 25 h 132"/>
                  <a:gd name="T44" fmla="*/ 105 w 117"/>
                  <a:gd name="T45" fmla="*/ 24 h 132"/>
                  <a:gd name="T46" fmla="*/ 109 w 117"/>
                  <a:gd name="T47" fmla="*/ 22 h 132"/>
                  <a:gd name="T48" fmla="*/ 113 w 117"/>
                  <a:gd name="T49" fmla="*/ 21 h 132"/>
                  <a:gd name="T50" fmla="*/ 114 w 117"/>
                  <a:gd name="T51" fmla="*/ 21 h 132"/>
                  <a:gd name="T52" fmla="*/ 75 w 117"/>
                  <a:gd name="T53" fmla="*/ 0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17" h="132">
                    <a:moveTo>
                      <a:pt x="75" y="0"/>
                    </a:moveTo>
                    <a:lnTo>
                      <a:pt x="0" y="25"/>
                    </a:lnTo>
                    <a:lnTo>
                      <a:pt x="3" y="26"/>
                    </a:lnTo>
                    <a:lnTo>
                      <a:pt x="14" y="29"/>
                    </a:lnTo>
                    <a:lnTo>
                      <a:pt x="29" y="36"/>
                    </a:lnTo>
                    <a:lnTo>
                      <a:pt x="46" y="47"/>
                    </a:lnTo>
                    <a:lnTo>
                      <a:pt x="66" y="62"/>
                    </a:lnTo>
                    <a:lnTo>
                      <a:pt x="84" y="80"/>
                    </a:lnTo>
                    <a:lnTo>
                      <a:pt x="102" y="103"/>
                    </a:lnTo>
                    <a:lnTo>
                      <a:pt x="116" y="132"/>
                    </a:lnTo>
                    <a:lnTo>
                      <a:pt x="117" y="120"/>
                    </a:lnTo>
                    <a:lnTo>
                      <a:pt x="115" y="107"/>
                    </a:lnTo>
                    <a:lnTo>
                      <a:pt x="108" y="90"/>
                    </a:lnTo>
                    <a:lnTo>
                      <a:pt x="99" y="74"/>
                    </a:lnTo>
                    <a:lnTo>
                      <a:pt x="89" y="58"/>
                    </a:lnTo>
                    <a:lnTo>
                      <a:pt x="78" y="45"/>
                    </a:lnTo>
                    <a:lnTo>
                      <a:pt x="67" y="36"/>
                    </a:lnTo>
                    <a:lnTo>
                      <a:pt x="58" y="32"/>
                    </a:lnTo>
                    <a:lnTo>
                      <a:pt x="69" y="29"/>
                    </a:lnTo>
                    <a:lnTo>
                      <a:pt x="79" y="28"/>
                    </a:lnTo>
                    <a:lnTo>
                      <a:pt x="89" y="26"/>
                    </a:lnTo>
                    <a:lnTo>
                      <a:pt x="98" y="25"/>
                    </a:lnTo>
                    <a:lnTo>
                      <a:pt x="105" y="24"/>
                    </a:lnTo>
                    <a:lnTo>
                      <a:pt x="109" y="22"/>
                    </a:lnTo>
                    <a:lnTo>
                      <a:pt x="113" y="21"/>
                    </a:lnTo>
                    <a:lnTo>
                      <a:pt x="114" y="21"/>
                    </a:lnTo>
                    <a:lnTo>
                      <a:pt x="75"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en-US" altLang="zh-CN" sz="1800">
                  <a:ea typeface="SimSun" panose="02010600030101010101" pitchFamily="2" charset="-122"/>
                </a:endParaRPr>
              </a:p>
            </p:txBody>
          </p:sp>
          <p:sp>
            <p:nvSpPr>
              <p:cNvPr id="1038" name="Freeform 17421">
                <a:extLst>
                  <a:ext uri="{FF2B5EF4-FFF2-40B4-BE49-F238E27FC236}">
                    <a16:creationId xmlns:a16="http://schemas.microsoft.com/office/drawing/2014/main" id="{824C0597-1CB5-2C55-2495-BE386ACB0D1A}"/>
                  </a:ext>
                </a:extLst>
              </p:cNvPr>
              <p:cNvSpPr>
                <a:spLocks noChangeArrowheads="1"/>
              </p:cNvSpPr>
              <p:nvPr userDrawn="1"/>
            </p:nvSpPr>
            <p:spPr bwMode="auto">
              <a:xfrm rot="373331" flipH="1">
                <a:off x="289" y="3135"/>
                <a:ext cx="21" cy="55"/>
              </a:xfrm>
              <a:custGeom>
                <a:avLst/>
                <a:gdLst>
                  <a:gd name="T0" fmla="*/ 29 w 29"/>
                  <a:gd name="T1" fmla="*/ 0 h 77"/>
                  <a:gd name="T2" fmla="*/ 23 w 29"/>
                  <a:gd name="T3" fmla="*/ 0 h 77"/>
                  <a:gd name="T4" fmla="*/ 16 w 29"/>
                  <a:gd name="T5" fmla="*/ 4 h 77"/>
                  <a:gd name="T6" fmla="*/ 9 w 29"/>
                  <a:gd name="T7" fmla="*/ 9 h 77"/>
                  <a:gd name="T8" fmla="*/ 4 w 29"/>
                  <a:gd name="T9" fmla="*/ 19 h 77"/>
                  <a:gd name="T10" fmla="*/ 1 w 29"/>
                  <a:gd name="T11" fmla="*/ 30 h 77"/>
                  <a:gd name="T12" fmla="*/ 0 w 29"/>
                  <a:gd name="T13" fmla="*/ 44 h 77"/>
                  <a:gd name="T14" fmla="*/ 3 w 29"/>
                  <a:gd name="T15" fmla="*/ 60 h 77"/>
                  <a:gd name="T16" fmla="*/ 11 w 29"/>
                  <a:gd name="T17" fmla="*/ 77 h 77"/>
                  <a:gd name="T18" fmla="*/ 15 w 29"/>
                  <a:gd name="T19" fmla="*/ 53 h 77"/>
                  <a:gd name="T20" fmla="*/ 19 w 29"/>
                  <a:gd name="T21" fmla="*/ 37 h 77"/>
                  <a:gd name="T22" fmla="*/ 23 w 29"/>
                  <a:gd name="T23" fmla="*/ 22 h 77"/>
                  <a:gd name="T24" fmla="*/ 29 w 29"/>
                  <a:gd name="T25" fmla="*/ 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9" h="77">
                    <a:moveTo>
                      <a:pt x="29" y="0"/>
                    </a:moveTo>
                    <a:lnTo>
                      <a:pt x="23" y="0"/>
                    </a:lnTo>
                    <a:lnTo>
                      <a:pt x="16" y="4"/>
                    </a:lnTo>
                    <a:lnTo>
                      <a:pt x="9" y="9"/>
                    </a:lnTo>
                    <a:lnTo>
                      <a:pt x="4" y="19"/>
                    </a:lnTo>
                    <a:lnTo>
                      <a:pt x="1" y="30"/>
                    </a:lnTo>
                    <a:lnTo>
                      <a:pt x="0" y="44"/>
                    </a:lnTo>
                    <a:lnTo>
                      <a:pt x="3" y="60"/>
                    </a:lnTo>
                    <a:lnTo>
                      <a:pt x="11" y="77"/>
                    </a:lnTo>
                    <a:lnTo>
                      <a:pt x="15" y="53"/>
                    </a:lnTo>
                    <a:lnTo>
                      <a:pt x="19" y="37"/>
                    </a:lnTo>
                    <a:lnTo>
                      <a:pt x="23" y="22"/>
                    </a:lnTo>
                    <a:lnTo>
                      <a:pt x="29"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en-US" altLang="zh-CN" sz="1800">
                  <a:ea typeface="SimSun" panose="02010600030101010101" pitchFamily="2" charset="-122"/>
                </a:endParaRPr>
              </a:p>
            </p:txBody>
          </p:sp>
          <p:grpSp>
            <p:nvGrpSpPr>
              <p:cNvPr id="1039" name="Group 17422">
                <a:extLst>
                  <a:ext uri="{FF2B5EF4-FFF2-40B4-BE49-F238E27FC236}">
                    <a16:creationId xmlns:a16="http://schemas.microsoft.com/office/drawing/2014/main" id="{9A8B049A-66BD-47C0-83A3-68DA8A2C820D}"/>
                  </a:ext>
                </a:extLst>
              </p:cNvPr>
              <p:cNvGrpSpPr>
                <a:grpSpLocks/>
              </p:cNvGrpSpPr>
              <p:nvPr userDrawn="1"/>
            </p:nvGrpSpPr>
            <p:grpSpPr bwMode="auto">
              <a:xfrm rot="10886446" flipH="1">
                <a:off x="335" y="3251"/>
                <a:ext cx="608" cy="369"/>
                <a:chOff x="-366" y="1704"/>
                <a:chExt cx="608" cy="369"/>
              </a:xfrm>
            </p:grpSpPr>
            <p:sp>
              <p:nvSpPr>
                <p:cNvPr id="1040" name="Freeform 17423">
                  <a:extLst>
                    <a:ext uri="{FF2B5EF4-FFF2-40B4-BE49-F238E27FC236}">
                      <a16:creationId xmlns:a16="http://schemas.microsoft.com/office/drawing/2014/main" id="{0D428B4B-D10B-F46A-95C2-463283B5A651}"/>
                    </a:ext>
                  </a:extLst>
                </p:cNvPr>
                <p:cNvSpPr>
                  <a:spLocks noChangeArrowheads="1"/>
                </p:cNvSpPr>
                <p:nvPr userDrawn="1"/>
              </p:nvSpPr>
              <p:spPr bwMode="auto">
                <a:xfrm rot="4200091">
                  <a:off x="-243" y="1806"/>
                  <a:ext cx="143" cy="390"/>
                </a:xfrm>
                <a:custGeom>
                  <a:avLst/>
                  <a:gdLst>
                    <a:gd name="T0" fmla="*/ 12 w 207"/>
                    <a:gd name="T1" fmla="*/ 44 h 564"/>
                    <a:gd name="T2" fmla="*/ 6 w 207"/>
                    <a:gd name="T3" fmla="*/ 72 h 564"/>
                    <a:gd name="T4" fmla="*/ 3 w 207"/>
                    <a:gd name="T5" fmla="*/ 99 h 564"/>
                    <a:gd name="T6" fmla="*/ 0 w 207"/>
                    <a:gd name="T7" fmla="*/ 125 h 564"/>
                    <a:gd name="T8" fmla="*/ 0 w 207"/>
                    <a:gd name="T9" fmla="*/ 151 h 564"/>
                    <a:gd name="T10" fmla="*/ 3 w 207"/>
                    <a:gd name="T11" fmla="*/ 180 h 564"/>
                    <a:gd name="T12" fmla="*/ 7 w 207"/>
                    <a:gd name="T13" fmla="*/ 211 h 564"/>
                    <a:gd name="T14" fmla="*/ 16 w 207"/>
                    <a:gd name="T15" fmla="*/ 247 h 564"/>
                    <a:gd name="T16" fmla="*/ 29 w 207"/>
                    <a:gd name="T17" fmla="*/ 287 h 564"/>
                    <a:gd name="T18" fmla="*/ 43 w 207"/>
                    <a:gd name="T19" fmla="*/ 325 h 564"/>
                    <a:gd name="T20" fmla="*/ 61 w 207"/>
                    <a:gd name="T21" fmla="*/ 364 h 564"/>
                    <a:gd name="T22" fmla="*/ 83 w 207"/>
                    <a:gd name="T23" fmla="*/ 406 h 564"/>
                    <a:gd name="T24" fmla="*/ 106 w 207"/>
                    <a:gd name="T25" fmla="*/ 446 h 564"/>
                    <a:gd name="T26" fmla="*/ 132 w 207"/>
                    <a:gd name="T27" fmla="*/ 483 h 564"/>
                    <a:gd name="T28" fmla="*/ 157 w 207"/>
                    <a:gd name="T29" fmla="*/ 516 h 564"/>
                    <a:gd name="T30" fmla="*/ 182 w 207"/>
                    <a:gd name="T31" fmla="*/ 544 h 564"/>
                    <a:gd name="T32" fmla="*/ 207 w 207"/>
                    <a:gd name="T33" fmla="*/ 564 h 564"/>
                    <a:gd name="T34" fmla="*/ 160 w 207"/>
                    <a:gd name="T35" fmla="*/ 501 h 564"/>
                    <a:gd name="T36" fmla="*/ 127 w 207"/>
                    <a:gd name="T37" fmla="*/ 448 h 564"/>
                    <a:gd name="T38" fmla="*/ 103 w 207"/>
                    <a:gd name="T39" fmla="*/ 405 h 564"/>
                    <a:gd name="T40" fmla="*/ 87 w 207"/>
                    <a:gd name="T41" fmla="*/ 368 h 564"/>
                    <a:gd name="T42" fmla="*/ 75 w 207"/>
                    <a:gd name="T43" fmla="*/ 337 h 564"/>
                    <a:gd name="T44" fmla="*/ 68 w 207"/>
                    <a:gd name="T45" fmla="*/ 309 h 564"/>
                    <a:gd name="T46" fmla="*/ 63 w 207"/>
                    <a:gd name="T47" fmla="*/ 285 h 564"/>
                    <a:gd name="T48" fmla="*/ 56 w 207"/>
                    <a:gd name="T49" fmla="*/ 261 h 564"/>
                    <a:gd name="T50" fmla="*/ 44 w 207"/>
                    <a:gd name="T51" fmla="*/ 205 h 564"/>
                    <a:gd name="T52" fmla="*/ 41 w 207"/>
                    <a:gd name="T53" fmla="*/ 140 h 564"/>
                    <a:gd name="T54" fmla="*/ 43 w 207"/>
                    <a:gd name="T55" fmla="*/ 68 h 564"/>
                    <a:gd name="T56" fmla="*/ 50 w 207"/>
                    <a:gd name="T57" fmla="*/ 0 h 564"/>
                    <a:gd name="T58" fmla="*/ 12 w 207"/>
                    <a:gd name="T59" fmla="*/ 44 h 5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07" h="564">
                      <a:moveTo>
                        <a:pt x="12" y="44"/>
                      </a:moveTo>
                      <a:lnTo>
                        <a:pt x="6" y="72"/>
                      </a:lnTo>
                      <a:lnTo>
                        <a:pt x="3" y="99"/>
                      </a:lnTo>
                      <a:lnTo>
                        <a:pt x="0" y="125"/>
                      </a:lnTo>
                      <a:lnTo>
                        <a:pt x="0" y="151"/>
                      </a:lnTo>
                      <a:lnTo>
                        <a:pt x="3" y="180"/>
                      </a:lnTo>
                      <a:lnTo>
                        <a:pt x="7" y="211"/>
                      </a:lnTo>
                      <a:lnTo>
                        <a:pt x="16" y="247"/>
                      </a:lnTo>
                      <a:lnTo>
                        <a:pt x="29" y="287"/>
                      </a:lnTo>
                      <a:lnTo>
                        <a:pt x="43" y="325"/>
                      </a:lnTo>
                      <a:lnTo>
                        <a:pt x="61" y="364"/>
                      </a:lnTo>
                      <a:lnTo>
                        <a:pt x="83" y="406"/>
                      </a:lnTo>
                      <a:lnTo>
                        <a:pt x="106" y="446"/>
                      </a:lnTo>
                      <a:lnTo>
                        <a:pt x="132" y="483"/>
                      </a:lnTo>
                      <a:lnTo>
                        <a:pt x="157" y="516"/>
                      </a:lnTo>
                      <a:lnTo>
                        <a:pt x="182" y="544"/>
                      </a:lnTo>
                      <a:lnTo>
                        <a:pt x="207" y="564"/>
                      </a:lnTo>
                      <a:lnTo>
                        <a:pt x="160" y="501"/>
                      </a:lnTo>
                      <a:lnTo>
                        <a:pt x="127" y="448"/>
                      </a:lnTo>
                      <a:lnTo>
                        <a:pt x="103" y="405"/>
                      </a:lnTo>
                      <a:lnTo>
                        <a:pt x="87" y="368"/>
                      </a:lnTo>
                      <a:lnTo>
                        <a:pt x="75" y="337"/>
                      </a:lnTo>
                      <a:lnTo>
                        <a:pt x="68" y="309"/>
                      </a:lnTo>
                      <a:lnTo>
                        <a:pt x="63" y="285"/>
                      </a:lnTo>
                      <a:lnTo>
                        <a:pt x="56" y="261"/>
                      </a:lnTo>
                      <a:lnTo>
                        <a:pt x="44" y="205"/>
                      </a:lnTo>
                      <a:lnTo>
                        <a:pt x="41" y="140"/>
                      </a:lnTo>
                      <a:lnTo>
                        <a:pt x="43" y="68"/>
                      </a:lnTo>
                      <a:lnTo>
                        <a:pt x="50" y="0"/>
                      </a:lnTo>
                      <a:lnTo>
                        <a:pt x="12" y="44"/>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en-US" altLang="zh-CN" sz="1800">
                    <a:ea typeface="SimSun" panose="02010600030101010101" pitchFamily="2" charset="-122"/>
                  </a:endParaRPr>
                </a:p>
              </p:txBody>
            </p:sp>
            <p:sp>
              <p:nvSpPr>
                <p:cNvPr id="1041" name="Freeform 17424">
                  <a:extLst>
                    <a:ext uri="{FF2B5EF4-FFF2-40B4-BE49-F238E27FC236}">
                      <a16:creationId xmlns:a16="http://schemas.microsoft.com/office/drawing/2014/main" id="{6333FD85-5747-A024-C2BE-851890EEA3DF}"/>
                    </a:ext>
                  </a:extLst>
                </p:cNvPr>
                <p:cNvSpPr>
                  <a:spLocks noChangeArrowheads="1"/>
                </p:cNvSpPr>
                <p:nvPr userDrawn="1"/>
              </p:nvSpPr>
              <p:spPr bwMode="auto">
                <a:xfrm rot="4200091">
                  <a:off x="123" y="1760"/>
                  <a:ext cx="33" cy="160"/>
                </a:xfrm>
                <a:custGeom>
                  <a:avLst/>
                  <a:gdLst>
                    <a:gd name="T0" fmla="*/ 0 w 47"/>
                    <a:gd name="T1" fmla="*/ 19 h 232"/>
                    <a:gd name="T2" fmla="*/ 14 w 47"/>
                    <a:gd name="T3" fmla="*/ 55 h 232"/>
                    <a:gd name="T4" fmla="*/ 22 w 47"/>
                    <a:gd name="T5" fmla="*/ 101 h 232"/>
                    <a:gd name="T6" fmla="*/ 24 w 47"/>
                    <a:gd name="T7" fmla="*/ 159 h 232"/>
                    <a:gd name="T8" fmla="*/ 19 w 47"/>
                    <a:gd name="T9" fmla="*/ 232 h 232"/>
                    <a:gd name="T10" fmla="*/ 45 w 47"/>
                    <a:gd name="T11" fmla="*/ 217 h 232"/>
                    <a:gd name="T12" fmla="*/ 47 w 47"/>
                    <a:gd name="T13" fmla="*/ 178 h 232"/>
                    <a:gd name="T14" fmla="*/ 47 w 47"/>
                    <a:gd name="T15" fmla="*/ 140 h 232"/>
                    <a:gd name="T16" fmla="*/ 45 w 47"/>
                    <a:gd name="T17" fmla="*/ 103 h 232"/>
                    <a:gd name="T18" fmla="*/ 41 w 47"/>
                    <a:gd name="T19" fmla="*/ 71 h 232"/>
                    <a:gd name="T20" fmla="*/ 36 w 47"/>
                    <a:gd name="T21" fmla="*/ 52 h 232"/>
                    <a:gd name="T22" fmla="*/ 29 w 47"/>
                    <a:gd name="T23" fmla="*/ 34 h 232"/>
                    <a:gd name="T24" fmla="*/ 22 w 47"/>
                    <a:gd name="T25" fmla="*/ 17 h 232"/>
                    <a:gd name="T26" fmla="*/ 13 w 47"/>
                    <a:gd name="T27" fmla="*/ 0 h 232"/>
                    <a:gd name="T28" fmla="*/ 0 w 47"/>
                    <a:gd name="T29" fmla="*/ 19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7" h="232">
                      <a:moveTo>
                        <a:pt x="0" y="19"/>
                      </a:moveTo>
                      <a:lnTo>
                        <a:pt x="14" y="55"/>
                      </a:lnTo>
                      <a:lnTo>
                        <a:pt x="22" y="101"/>
                      </a:lnTo>
                      <a:lnTo>
                        <a:pt x="24" y="159"/>
                      </a:lnTo>
                      <a:lnTo>
                        <a:pt x="19" y="232"/>
                      </a:lnTo>
                      <a:lnTo>
                        <a:pt x="45" y="217"/>
                      </a:lnTo>
                      <a:lnTo>
                        <a:pt x="47" y="178"/>
                      </a:lnTo>
                      <a:lnTo>
                        <a:pt x="47" y="140"/>
                      </a:lnTo>
                      <a:lnTo>
                        <a:pt x="45" y="103"/>
                      </a:lnTo>
                      <a:lnTo>
                        <a:pt x="41" y="71"/>
                      </a:lnTo>
                      <a:lnTo>
                        <a:pt x="36" y="52"/>
                      </a:lnTo>
                      <a:lnTo>
                        <a:pt x="29" y="34"/>
                      </a:lnTo>
                      <a:lnTo>
                        <a:pt x="22" y="17"/>
                      </a:lnTo>
                      <a:lnTo>
                        <a:pt x="13" y="0"/>
                      </a:lnTo>
                      <a:lnTo>
                        <a:pt x="0" y="19"/>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en-US" altLang="zh-CN" sz="1800">
                    <a:ea typeface="SimSun" panose="02010600030101010101" pitchFamily="2" charset="-122"/>
                  </a:endParaRPr>
                </a:p>
              </p:txBody>
            </p:sp>
            <p:sp>
              <p:nvSpPr>
                <p:cNvPr id="1042" name="Freeform 17425">
                  <a:extLst>
                    <a:ext uri="{FF2B5EF4-FFF2-40B4-BE49-F238E27FC236}">
                      <a16:creationId xmlns:a16="http://schemas.microsoft.com/office/drawing/2014/main" id="{CA7250D2-6D48-3DF2-29F8-A0CEA6557C43}"/>
                    </a:ext>
                  </a:extLst>
                </p:cNvPr>
                <p:cNvSpPr>
                  <a:spLocks noChangeArrowheads="1"/>
                </p:cNvSpPr>
                <p:nvPr userDrawn="1"/>
              </p:nvSpPr>
              <p:spPr bwMode="auto">
                <a:xfrm rot="4200091">
                  <a:off x="198" y="1719"/>
                  <a:ext cx="60" cy="27"/>
                </a:xfrm>
                <a:custGeom>
                  <a:avLst/>
                  <a:gdLst>
                    <a:gd name="T0" fmla="*/ 87 w 87"/>
                    <a:gd name="T1" fmla="*/ 22 h 40"/>
                    <a:gd name="T2" fmla="*/ 77 w 87"/>
                    <a:gd name="T3" fmla="*/ 17 h 40"/>
                    <a:gd name="T4" fmla="*/ 68 w 87"/>
                    <a:gd name="T5" fmla="*/ 12 h 40"/>
                    <a:gd name="T6" fmla="*/ 58 w 87"/>
                    <a:gd name="T7" fmla="*/ 7 h 40"/>
                    <a:gd name="T8" fmla="*/ 47 w 87"/>
                    <a:gd name="T9" fmla="*/ 5 h 40"/>
                    <a:gd name="T10" fmla="*/ 37 w 87"/>
                    <a:gd name="T11" fmla="*/ 3 h 40"/>
                    <a:gd name="T12" fmla="*/ 26 w 87"/>
                    <a:gd name="T13" fmla="*/ 2 h 40"/>
                    <a:gd name="T14" fmla="*/ 13 w 87"/>
                    <a:gd name="T15" fmla="*/ 0 h 40"/>
                    <a:gd name="T16" fmla="*/ 0 w 87"/>
                    <a:gd name="T17" fmla="*/ 2 h 40"/>
                    <a:gd name="T18" fmla="*/ 6 w 87"/>
                    <a:gd name="T19" fmla="*/ 6 h 40"/>
                    <a:gd name="T20" fmla="*/ 14 w 87"/>
                    <a:gd name="T21" fmla="*/ 10 h 40"/>
                    <a:gd name="T22" fmla="*/ 22 w 87"/>
                    <a:gd name="T23" fmla="*/ 14 h 40"/>
                    <a:gd name="T24" fmla="*/ 33 w 87"/>
                    <a:gd name="T25" fmla="*/ 18 h 40"/>
                    <a:gd name="T26" fmla="*/ 42 w 87"/>
                    <a:gd name="T27" fmla="*/ 22 h 40"/>
                    <a:gd name="T28" fmla="*/ 52 w 87"/>
                    <a:gd name="T29" fmla="*/ 27 h 40"/>
                    <a:gd name="T30" fmla="*/ 64 w 87"/>
                    <a:gd name="T31" fmla="*/ 33 h 40"/>
                    <a:gd name="T32" fmla="*/ 74 w 87"/>
                    <a:gd name="T33" fmla="*/ 40 h 40"/>
                    <a:gd name="T34" fmla="*/ 87 w 87"/>
                    <a:gd name="T35" fmla="*/ 22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7" h="40">
                      <a:moveTo>
                        <a:pt x="87" y="22"/>
                      </a:moveTo>
                      <a:lnTo>
                        <a:pt x="77" y="17"/>
                      </a:lnTo>
                      <a:lnTo>
                        <a:pt x="68" y="12"/>
                      </a:lnTo>
                      <a:lnTo>
                        <a:pt x="58" y="7"/>
                      </a:lnTo>
                      <a:lnTo>
                        <a:pt x="47" y="5"/>
                      </a:lnTo>
                      <a:lnTo>
                        <a:pt x="37" y="3"/>
                      </a:lnTo>
                      <a:lnTo>
                        <a:pt x="26" y="2"/>
                      </a:lnTo>
                      <a:lnTo>
                        <a:pt x="13" y="0"/>
                      </a:lnTo>
                      <a:lnTo>
                        <a:pt x="0" y="2"/>
                      </a:lnTo>
                      <a:lnTo>
                        <a:pt x="6" y="6"/>
                      </a:lnTo>
                      <a:lnTo>
                        <a:pt x="14" y="10"/>
                      </a:lnTo>
                      <a:lnTo>
                        <a:pt x="22" y="14"/>
                      </a:lnTo>
                      <a:lnTo>
                        <a:pt x="33" y="18"/>
                      </a:lnTo>
                      <a:lnTo>
                        <a:pt x="42" y="22"/>
                      </a:lnTo>
                      <a:lnTo>
                        <a:pt x="52" y="27"/>
                      </a:lnTo>
                      <a:lnTo>
                        <a:pt x="64" y="33"/>
                      </a:lnTo>
                      <a:lnTo>
                        <a:pt x="74" y="40"/>
                      </a:lnTo>
                      <a:lnTo>
                        <a:pt x="87" y="22"/>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en-US" altLang="zh-CN" sz="1800">
                    <a:ea typeface="SimSun" panose="02010600030101010101" pitchFamily="2" charset="-122"/>
                  </a:endParaRPr>
                </a:p>
              </p:txBody>
            </p:sp>
          </p:grpSp>
        </p:grpSp>
        <p:grpSp>
          <p:nvGrpSpPr>
            <p:cNvPr id="1043" name="Group 17426">
              <a:extLst>
                <a:ext uri="{FF2B5EF4-FFF2-40B4-BE49-F238E27FC236}">
                  <a16:creationId xmlns:a16="http://schemas.microsoft.com/office/drawing/2014/main" id="{7D07523E-AF9E-868E-63D9-AE76CD366106}"/>
                </a:ext>
              </a:extLst>
            </p:cNvPr>
            <p:cNvGrpSpPr>
              <a:grpSpLocks/>
            </p:cNvGrpSpPr>
            <p:nvPr/>
          </p:nvGrpSpPr>
          <p:grpSpPr bwMode="auto">
            <a:xfrm rot="6248562">
              <a:off x="343" y="3854"/>
              <a:ext cx="392" cy="424"/>
              <a:chOff x="1727" y="866"/>
              <a:chExt cx="129" cy="157"/>
            </a:xfrm>
          </p:grpSpPr>
          <p:sp>
            <p:nvSpPr>
              <p:cNvPr id="1044" name="Freeform 17427">
                <a:extLst>
                  <a:ext uri="{FF2B5EF4-FFF2-40B4-BE49-F238E27FC236}">
                    <a16:creationId xmlns:a16="http://schemas.microsoft.com/office/drawing/2014/main" id="{7CE31671-1F5C-BB03-6706-4F4481FF02A5}"/>
                  </a:ext>
                </a:extLst>
              </p:cNvPr>
              <p:cNvSpPr>
                <a:spLocks noChangeArrowheads="1"/>
              </p:cNvSpPr>
              <p:nvPr userDrawn="1"/>
            </p:nvSpPr>
            <p:spPr bwMode="auto">
              <a:xfrm>
                <a:off x="1727" y="866"/>
                <a:ext cx="41" cy="59"/>
              </a:xfrm>
              <a:custGeom>
                <a:avLst/>
                <a:gdLst>
                  <a:gd name="T0" fmla="*/ 83 w 83"/>
                  <a:gd name="T1" fmla="*/ 28 h 117"/>
                  <a:gd name="T2" fmla="*/ 27 w 83"/>
                  <a:gd name="T3" fmla="*/ 0 h 117"/>
                  <a:gd name="T4" fmla="*/ 0 w 83"/>
                  <a:gd name="T5" fmla="*/ 117 h 117"/>
                  <a:gd name="T6" fmla="*/ 83 w 83"/>
                  <a:gd name="T7" fmla="*/ 28 h 117"/>
                </a:gdLst>
                <a:ahLst/>
                <a:cxnLst>
                  <a:cxn ang="0">
                    <a:pos x="T0" y="T1"/>
                  </a:cxn>
                  <a:cxn ang="0">
                    <a:pos x="T2" y="T3"/>
                  </a:cxn>
                  <a:cxn ang="0">
                    <a:pos x="T4" y="T5"/>
                  </a:cxn>
                  <a:cxn ang="0">
                    <a:pos x="T6" y="T7"/>
                  </a:cxn>
                </a:cxnLst>
                <a:rect l="0" t="0" r="r" b="b"/>
                <a:pathLst>
                  <a:path w="83" h="117">
                    <a:moveTo>
                      <a:pt x="83" y="28"/>
                    </a:moveTo>
                    <a:lnTo>
                      <a:pt x="27" y="0"/>
                    </a:lnTo>
                    <a:lnTo>
                      <a:pt x="0" y="117"/>
                    </a:lnTo>
                    <a:lnTo>
                      <a:pt x="83" y="28"/>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en-US" altLang="zh-CN" sz="1800">
                  <a:ea typeface="SimSun" panose="02010600030101010101" pitchFamily="2" charset="-122"/>
                </a:endParaRPr>
              </a:p>
            </p:txBody>
          </p:sp>
          <p:sp>
            <p:nvSpPr>
              <p:cNvPr id="1045" name="Freeform 17428">
                <a:extLst>
                  <a:ext uri="{FF2B5EF4-FFF2-40B4-BE49-F238E27FC236}">
                    <a16:creationId xmlns:a16="http://schemas.microsoft.com/office/drawing/2014/main" id="{33CE8162-0537-B6A9-80B0-913830C06A35}"/>
                  </a:ext>
                </a:extLst>
              </p:cNvPr>
              <p:cNvSpPr>
                <a:spLocks noChangeArrowheads="1"/>
              </p:cNvSpPr>
              <p:nvPr userDrawn="1"/>
            </p:nvSpPr>
            <p:spPr bwMode="auto">
              <a:xfrm>
                <a:off x="1786" y="894"/>
                <a:ext cx="70" cy="49"/>
              </a:xfrm>
              <a:custGeom>
                <a:avLst/>
                <a:gdLst>
                  <a:gd name="T0" fmla="*/ 0 w 140"/>
                  <a:gd name="T1" fmla="*/ 98 h 98"/>
                  <a:gd name="T2" fmla="*/ 118 w 140"/>
                  <a:gd name="T3" fmla="*/ 0 h 98"/>
                  <a:gd name="T4" fmla="*/ 140 w 140"/>
                  <a:gd name="T5" fmla="*/ 49 h 98"/>
                  <a:gd name="T6" fmla="*/ 0 w 140"/>
                  <a:gd name="T7" fmla="*/ 98 h 98"/>
                </a:gdLst>
                <a:ahLst/>
                <a:cxnLst>
                  <a:cxn ang="0">
                    <a:pos x="T0" y="T1"/>
                  </a:cxn>
                  <a:cxn ang="0">
                    <a:pos x="T2" y="T3"/>
                  </a:cxn>
                  <a:cxn ang="0">
                    <a:pos x="T4" y="T5"/>
                  </a:cxn>
                  <a:cxn ang="0">
                    <a:pos x="T6" y="T7"/>
                  </a:cxn>
                </a:cxnLst>
                <a:rect l="0" t="0" r="r" b="b"/>
                <a:pathLst>
                  <a:path w="140" h="98">
                    <a:moveTo>
                      <a:pt x="0" y="98"/>
                    </a:moveTo>
                    <a:lnTo>
                      <a:pt x="118" y="0"/>
                    </a:lnTo>
                    <a:lnTo>
                      <a:pt x="140" y="49"/>
                    </a:lnTo>
                    <a:lnTo>
                      <a:pt x="0" y="98"/>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en-US" altLang="zh-CN" sz="1800">
                  <a:ea typeface="SimSun" panose="02010600030101010101" pitchFamily="2" charset="-122"/>
                </a:endParaRPr>
              </a:p>
            </p:txBody>
          </p:sp>
          <p:sp>
            <p:nvSpPr>
              <p:cNvPr id="1046" name="Freeform 17429">
                <a:extLst>
                  <a:ext uri="{FF2B5EF4-FFF2-40B4-BE49-F238E27FC236}">
                    <a16:creationId xmlns:a16="http://schemas.microsoft.com/office/drawing/2014/main" id="{8B1A0A91-476A-029E-3DBF-3163C3EECEB1}"/>
                  </a:ext>
                </a:extLst>
              </p:cNvPr>
              <p:cNvSpPr>
                <a:spLocks noChangeArrowheads="1"/>
              </p:cNvSpPr>
              <p:nvPr userDrawn="1"/>
            </p:nvSpPr>
            <p:spPr bwMode="auto">
              <a:xfrm>
                <a:off x="1772" y="998"/>
                <a:ext cx="73" cy="25"/>
              </a:xfrm>
              <a:custGeom>
                <a:avLst/>
                <a:gdLst>
                  <a:gd name="T0" fmla="*/ 0 w 145"/>
                  <a:gd name="T1" fmla="*/ 7 h 49"/>
                  <a:gd name="T2" fmla="*/ 145 w 145"/>
                  <a:gd name="T3" fmla="*/ 0 h 49"/>
                  <a:gd name="T4" fmla="*/ 131 w 145"/>
                  <a:gd name="T5" fmla="*/ 49 h 49"/>
                  <a:gd name="T6" fmla="*/ 0 w 145"/>
                  <a:gd name="T7" fmla="*/ 7 h 49"/>
                </a:gdLst>
                <a:ahLst/>
                <a:cxnLst>
                  <a:cxn ang="0">
                    <a:pos x="T0" y="T1"/>
                  </a:cxn>
                  <a:cxn ang="0">
                    <a:pos x="T2" y="T3"/>
                  </a:cxn>
                  <a:cxn ang="0">
                    <a:pos x="T4" y="T5"/>
                  </a:cxn>
                  <a:cxn ang="0">
                    <a:pos x="T6" y="T7"/>
                  </a:cxn>
                </a:cxnLst>
                <a:rect l="0" t="0" r="r" b="b"/>
                <a:pathLst>
                  <a:path w="145" h="49">
                    <a:moveTo>
                      <a:pt x="0" y="7"/>
                    </a:moveTo>
                    <a:lnTo>
                      <a:pt x="145" y="0"/>
                    </a:lnTo>
                    <a:lnTo>
                      <a:pt x="131" y="49"/>
                    </a:lnTo>
                    <a:lnTo>
                      <a:pt x="0" y="7"/>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en-US" altLang="zh-CN" sz="1800">
                  <a:ea typeface="SimSun" panose="02010600030101010101" pitchFamily="2" charset="-122"/>
                </a:endParaRPr>
              </a:p>
            </p:txBody>
          </p:sp>
        </p:grpSp>
        <p:grpSp>
          <p:nvGrpSpPr>
            <p:cNvPr id="1047" name="Group 17430">
              <a:extLst>
                <a:ext uri="{FF2B5EF4-FFF2-40B4-BE49-F238E27FC236}">
                  <a16:creationId xmlns:a16="http://schemas.microsoft.com/office/drawing/2014/main" id="{936C2142-072E-E08F-30D1-5FCC34C9840F}"/>
                </a:ext>
              </a:extLst>
            </p:cNvPr>
            <p:cNvGrpSpPr>
              <a:grpSpLocks/>
            </p:cNvGrpSpPr>
            <p:nvPr/>
          </p:nvGrpSpPr>
          <p:grpSpPr bwMode="auto">
            <a:xfrm rot="5003157">
              <a:off x="249" y="1102"/>
              <a:ext cx="412" cy="500"/>
              <a:chOff x="1727" y="866"/>
              <a:chExt cx="129" cy="157"/>
            </a:xfrm>
          </p:grpSpPr>
          <p:sp>
            <p:nvSpPr>
              <p:cNvPr id="1048" name="Freeform 17431">
                <a:extLst>
                  <a:ext uri="{FF2B5EF4-FFF2-40B4-BE49-F238E27FC236}">
                    <a16:creationId xmlns:a16="http://schemas.microsoft.com/office/drawing/2014/main" id="{21A2179A-3D25-4A70-8858-33BF459D54DA}"/>
                  </a:ext>
                </a:extLst>
              </p:cNvPr>
              <p:cNvSpPr>
                <a:spLocks noChangeArrowheads="1"/>
              </p:cNvSpPr>
              <p:nvPr userDrawn="1"/>
            </p:nvSpPr>
            <p:spPr bwMode="auto">
              <a:xfrm>
                <a:off x="1727" y="866"/>
                <a:ext cx="41" cy="59"/>
              </a:xfrm>
              <a:custGeom>
                <a:avLst/>
                <a:gdLst>
                  <a:gd name="T0" fmla="*/ 83 w 83"/>
                  <a:gd name="T1" fmla="*/ 28 h 117"/>
                  <a:gd name="T2" fmla="*/ 27 w 83"/>
                  <a:gd name="T3" fmla="*/ 0 h 117"/>
                  <a:gd name="T4" fmla="*/ 0 w 83"/>
                  <a:gd name="T5" fmla="*/ 117 h 117"/>
                  <a:gd name="T6" fmla="*/ 83 w 83"/>
                  <a:gd name="T7" fmla="*/ 28 h 117"/>
                </a:gdLst>
                <a:ahLst/>
                <a:cxnLst>
                  <a:cxn ang="0">
                    <a:pos x="T0" y="T1"/>
                  </a:cxn>
                  <a:cxn ang="0">
                    <a:pos x="T2" y="T3"/>
                  </a:cxn>
                  <a:cxn ang="0">
                    <a:pos x="T4" y="T5"/>
                  </a:cxn>
                  <a:cxn ang="0">
                    <a:pos x="T6" y="T7"/>
                  </a:cxn>
                </a:cxnLst>
                <a:rect l="0" t="0" r="r" b="b"/>
                <a:pathLst>
                  <a:path w="83" h="117">
                    <a:moveTo>
                      <a:pt x="83" y="28"/>
                    </a:moveTo>
                    <a:lnTo>
                      <a:pt x="27" y="0"/>
                    </a:lnTo>
                    <a:lnTo>
                      <a:pt x="0" y="117"/>
                    </a:lnTo>
                    <a:lnTo>
                      <a:pt x="83" y="28"/>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en-US" altLang="zh-CN" sz="1800">
                  <a:ea typeface="SimSun" panose="02010600030101010101" pitchFamily="2" charset="-122"/>
                </a:endParaRPr>
              </a:p>
            </p:txBody>
          </p:sp>
          <p:sp>
            <p:nvSpPr>
              <p:cNvPr id="1049" name="Freeform 17432">
                <a:extLst>
                  <a:ext uri="{FF2B5EF4-FFF2-40B4-BE49-F238E27FC236}">
                    <a16:creationId xmlns:a16="http://schemas.microsoft.com/office/drawing/2014/main" id="{F796C583-37CA-78BD-8831-BECF64B36080}"/>
                  </a:ext>
                </a:extLst>
              </p:cNvPr>
              <p:cNvSpPr>
                <a:spLocks noChangeArrowheads="1"/>
              </p:cNvSpPr>
              <p:nvPr userDrawn="1"/>
            </p:nvSpPr>
            <p:spPr bwMode="auto">
              <a:xfrm>
                <a:off x="1786" y="894"/>
                <a:ext cx="70" cy="49"/>
              </a:xfrm>
              <a:custGeom>
                <a:avLst/>
                <a:gdLst>
                  <a:gd name="T0" fmla="*/ 0 w 140"/>
                  <a:gd name="T1" fmla="*/ 98 h 98"/>
                  <a:gd name="T2" fmla="*/ 118 w 140"/>
                  <a:gd name="T3" fmla="*/ 0 h 98"/>
                  <a:gd name="T4" fmla="*/ 140 w 140"/>
                  <a:gd name="T5" fmla="*/ 49 h 98"/>
                  <a:gd name="T6" fmla="*/ 0 w 140"/>
                  <a:gd name="T7" fmla="*/ 98 h 98"/>
                </a:gdLst>
                <a:ahLst/>
                <a:cxnLst>
                  <a:cxn ang="0">
                    <a:pos x="T0" y="T1"/>
                  </a:cxn>
                  <a:cxn ang="0">
                    <a:pos x="T2" y="T3"/>
                  </a:cxn>
                  <a:cxn ang="0">
                    <a:pos x="T4" y="T5"/>
                  </a:cxn>
                  <a:cxn ang="0">
                    <a:pos x="T6" y="T7"/>
                  </a:cxn>
                </a:cxnLst>
                <a:rect l="0" t="0" r="r" b="b"/>
                <a:pathLst>
                  <a:path w="140" h="98">
                    <a:moveTo>
                      <a:pt x="0" y="98"/>
                    </a:moveTo>
                    <a:lnTo>
                      <a:pt x="118" y="0"/>
                    </a:lnTo>
                    <a:lnTo>
                      <a:pt x="140" y="49"/>
                    </a:lnTo>
                    <a:lnTo>
                      <a:pt x="0" y="98"/>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en-US" altLang="zh-CN" sz="1800">
                  <a:ea typeface="SimSun" panose="02010600030101010101" pitchFamily="2" charset="-122"/>
                </a:endParaRPr>
              </a:p>
            </p:txBody>
          </p:sp>
          <p:sp>
            <p:nvSpPr>
              <p:cNvPr id="1050" name="Freeform 17433">
                <a:extLst>
                  <a:ext uri="{FF2B5EF4-FFF2-40B4-BE49-F238E27FC236}">
                    <a16:creationId xmlns:a16="http://schemas.microsoft.com/office/drawing/2014/main" id="{7CC3B6A5-3BEE-9263-145A-1DFE33E2606C}"/>
                  </a:ext>
                </a:extLst>
              </p:cNvPr>
              <p:cNvSpPr>
                <a:spLocks noChangeArrowheads="1"/>
              </p:cNvSpPr>
              <p:nvPr userDrawn="1"/>
            </p:nvSpPr>
            <p:spPr bwMode="auto">
              <a:xfrm>
                <a:off x="1772" y="998"/>
                <a:ext cx="73" cy="25"/>
              </a:xfrm>
              <a:custGeom>
                <a:avLst/>
                <a:gdLst>
                  <a:gd name="T0" fmla="*/ 0 w 145"/>
                  <a:gd name="T1" fmla="*/ 7 h 49"/>
                  <a:gd name="T2" fmla="*/ 145 w 145"/>
                  <a:gd name="T3" fmla="*/ 0 h 49"/>
                  <a:gd name="T4" fmla="*/ 131 w 145"/>
                  <a:gd name="T5" fmla="*/ 49 h 49"/>
                  <a:gd name="T6" fmla="*/ 0 w 145"/>
                  <a:gd name="T7" fmla="*/ 7 h 49"/>
                </a:gdLst>
                <a:ahLst/>
                <a:cxnLst>
                  <a:cxn ang="0">
                    <a:pos x="T0" y="T1"/>
                  </a:cxn>
                  <a:cxn ang="0">
                    <a:pos x="T2" y="T3"/>
                  </a:cxn>
                  <a:cxn ang="0">
                    <a:pos x="T4" y="T5"/>
                  </a:cxn>
                  <a:cxn ang="0">
                    <a:pos x="T6" y="T7"/>
                  </a:cxn>
                </a:cxnLst>
                <a:rect l="0" t="0" r="r" b="b"/>
                <a:pathLst>
                  <a:path w="145" h="49">
                    <a:moveTo>
                      <a:pt x="0" y="7"/>
                    </a:moveTo>
                    <a:lnTo>
                      <a:pt x="145" y="0"/>
                    </a:lnTo>
                    <a:lnTo>
                      <a:pt x="131" y="49"/>
                    </a:lnTo>
                    <a:lnTo>
                      <a:pt x="0" y="7"/>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en-US" altLang="zh-CN" sz="1800">
                  <a:ea typeface="SimSun" panose="02010600030101010101" pitchFamily="2" charset="-122"/>
                </a:endParaRPr>
              </a:p>
            </p:txBody>
          </p:sp>
        </p:grpSp>
        <p:grpSp>
          <p:nvGrpSpPr>
            <p:cNvPr id="1051" name="Group 17434">
              <a:extLst>
                <a:ext uri="{FF2B5EF4-FFF2-40B4-BE49-F238E27FC236}">
                  <a16:creationId xmlns:a16="http://schemas.microsoft.com/office/drawing/2014/main" id="{5C62E9E4-7E1B-33B7-B1E6-E74B59BA1DAB}"/>
                </a:ext>
              </a:extLst>
            </p:cNvPr>
            <p:cNvGrpSpPr>
              <a:grpSpLocks/>
            </p:cNvGrpSpPr>
            <p:nvPr/>
          </p:nvGrpSpPr>
          <p:grpSpPr bwMode="auto">
            <a:xfrm>
              <a:off x="815" y="0"/>
              <a:ext cx="345" cy="367"/>
              <a:chOff x="1727" y="866"/>
              <a:chExt cx="129" cy="157"/>
            </a:xfrm>
          </p:grpSpPr>
          <p:sp>
            <p:nvSpPr>
              <p:cNvPr id="1052" name="Freeform 17435">
                <a:extLst>
                  <a:ext uri="{FF2B5EF4-FFF2-40B4-BE49-F238E27FC236}">
                    <a16:creationId xmlns:a16="http://schemas.microsoft.com/office/drawing/2014/main" id="{9EF9FCEB-D3B1-0BB6-FDE5-371022252FAA}"/>
                  </a:ext>
                </a:extLst>
              </p:cNvPr>
              <p:cNvSpPr>
                <a:spLocks noChangeArrowheads="1"/>
              </p:cNvSpPr>
              <p:nvPr userDrawn="1"/>
            </p:nvSpPr>
            <p:spPr bwMode="auto">
              <a:xfrm>
                <a:off x="1727" y="866"/>
                <a:ext cx="41" cy="59"/>
              </a:xfrm>
              <a:custGeom>
                <a:avLst/>
                <a:gdLst>
                  <a:gd name="T0" fmla="*/ 83 w 83"/>
                  <a:gd name="T1" fmla="*/ 28 h 117"/>
                  <a:gd name="T2" fmla="*/ 27 w 83"/>
                  <a:gd name="T3" fmla="*/ 0 h 117"/>
                  <a:gd name="T4" fmla="*/ 0 w 83"/>
                  <a:gd name="T5" fmla="*/ 117 h 117"/>
                  <a:gd name="T6" fmla="*/ 83 w 83"/>
                  <a:gd name="T7" fmla="*/ 28 h 117"/>
                </a:gdLst>
                <a:ahLst/>
                <a:cxnLst>
                  <a:cxn ang="0">
                    <a:pos x="T0" y="T1"/>
                  </a:cxn>
                  <a:cxn ang="0">
                    <a:pos x="T2" y="T3"/>
                  </a:cxn>
                  <a:cxn ang="0">
                    <a:pos x="T4" y="T5"/>
                  </a:cxn>
                  <a:cxn ang="0">
                    <a:pos x="T6" y="T7"/>
                  </a:cxn>
                </a:cxnLst>
                <a:rect l="0" t="0" r="r" b="b"/>
                <a:pathLst>
                  <a:path w="83" h="117">
                    <a:moveTo>
                      <a:pt x="83" y="28"/>
                    </a:moveTo>
                    <a:lnTo>
                      <a:pt x="27" y="0"/>
                    </a:lnTo>
                    <a:lnTo>
                      <a:pt x="0" y="117"/>
                    </a:lnTo>
                    <a:lnTo>
                      <a:pt x="83" y="28"/>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en-US" altLang="zh-CN" sz="1800">
                  <a:ea typeface="SimSun" panose="02010600030101010101" pitchFamily="2" charset="-122"/>
                </a:endParaRPr>
              </a:p>
            </p:txBody>
          </p:sp>
          <p:sp>
            <p:nvSpPr>
              <p:cNvPr id="1053" name="Freeform 17436">
                <a:extLst>
                  <a:ext uri="{FF2B5EF4-FFF2-40B4-BE49-F238E27FC236}">
                    <a16:creationId xmlns:a16="http://schemas.microsoft.com/office/drawing/2014/main" id="{D3E4F27A-0823-C232-D9D0-5E131405BEC6}"/>
                  </a:ext>
                </a:extLst>
              </p:cNvPr>
              <p:cNvSpPr>
                <a:spLocks noChangeArrowheads="1"/>
              </p:cNvSpPr>
              <p:nvPr userDrawn="1"/>
            </p:nvSpPr>
            <p:spPr bwMode="auto">
              <a:xfrm>
                <a:off x="1786" y="894"/>
                <a:ext cx="70" cy="49"/>
              </a:xfrm>
              <a:custGeom>
                <a:avLst/>
                <a:gdLst>
                  <a:gd name="T0" fmla="*/ 0 w 140"/>
                  <a:gd name="T1" fmla="*/ 98 h 98"/>
                  <a:gd name="T2" fmla="*/ 118 w 140"/>
                  <a:gd name="T3" fmla="*/ 0 h 98"/>
                  <a:gd name="T4" fmla="*/ 140 w 140"/>
                  <a:gd name="T5" fmla="*/ 49 h 98"/>
                  <a:gd name="T6" fmla="*/ 0 w 140"/>
                  <a:gd name="T7" fmla="*/ 98 h 98"/>
                </a:gdLst>
                <a:ahLst/>
                <a:cxnLst>
                  <a:cxn ang="0">
                    <a:pos x="T0" y="T1"/>
                  </a:cxn>
                  <a:cxn ang="0">
                    <a:pos x="T2" y="T3"/>
                  </a:cxn>
                  <a:cxn ang="0">
                    <a:pos x="T4" y="T5"/>
                  </a:cxn>
                  <a:cxn ang="0">
                    <a:pos x="T6" y="T7"/>
                  </a:cxn>
                </a:cxnLst>
                <a:rect l="0" t="0" r="r" b="b"/>
                <a:pathLst>
                  <a:path w="140" h="98">
                    <a:moveTo>
                      <a:pt x="0" y="98"/>
                    </a:moveTo>
                    <a:lnTo>
                      <a:pt x="118" y="0"/>
                    </a:lnTo>
                    <a:lnTo>
                      <a:pt x="140" y="49"/>
                    </a:lnTo>
                    <a:lnTo>
                      <a:pt x="0" y="98"/>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en-US" altLang="zh-CN" sz="1800">
                  <a:ea typeface="SimSun" panose="02010600030101010101" pitchFamily="2" charset="-122"/>
                </a:endParaRPr>
              </a:p>
            </p:txBody>
          </p:sp>
          <p:sp>
            <p:nvSpPr>
              <p:cNvPr id="1054" name="Freeform 17437">
                <a:extLst>
                  <a:ext uri="{FF2B5EF4-FFF2-40B4-BE49-F238E27FC236}">
                    <a16:creationId xmlns:a16="http://schemas.microsoft.com/office/drawing/2014/main" id="{8E7342DA-E388-F283-EC6D-4B35880C1301}"/>
                  </a:ext>
                </a:extLst>
              </p:cNvPr>
              <p:cNvSpPr>
                <a:spLocks noChangeArrowheads="1"/>
              </p:cNvSpPr>
              <p:nvPr userDrawn="1"/>
            </p:nvSpPr>
            <p:spPr bwMode="auto">
              <a:xfrm>
                <a:off x="1772" y="998"/>
                <a:ext cx="73" cy="25"/>
              </a:xfrm>
              <a:custGeom>
                <a:avLst/>
                <a:gdLst>
                  <a:gd name="T0" fmla="*/ 0 w 145"/>
                  <a:gd name="T1" fmla="*/ 7 h 49"/>
                  <a:gd name="T2" fmla="*/ 145 w 145"/>
                  <a:gd name="T3" fmla="*/ 0 h 49"/>
                  <a:gd name="T4" fmla="*/ 131 w 145"/>
                  <a:gd name="T5" fmla="*/ 49 h 49"/>
                  <a:gd name="T6" fmla="*/ 0 w 145"/>
                  <a:gd name="T7" fmla="*/ 7 h 49"/>
                </a:gdLst>
                <a:ahLst/>
                <a:cxnLst>
                  <a:cxn ang="0">
                    <a:pos x="T0" y="T1"/>
                  </a:cxn>
                  <a:cxn ang="0">
                    <a:pos x="T2" y="T3"/>
                  </a:cxn>
                  <a:cxn ang="0">
                    <a:pos x="T4" y="T5"/>
                  </a:cxn>
                  <a:cxn ang="0">
                    <a:pos x="T6" y="T7"/>
                  </a:cxn>
                </a:cxnLst>
                <a:rect l="0" t="0" r="r" b="b"/>
                <a:pathLst>
                  <a:path w="145" h="49">
                    <a:moveTo>
                      <a:pt x="0" y="7"/>
                    </a:moveTo>
                    <a:lnTo>
                      <a:pt x="145" y="0"/>
                    </a:lnTo>
                    <a:lnTo>
                      <a:pt x="131" y="49"/>
                    </a:lnTo>
                    <a:lnTo>
                      <a:pt x="0" y="7"/>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en-US" altLang="zh-CN" sz="1800">
                  <a:ea typeface="SimSun" panose="02010600030101010101" pitchFamily="2" charset="-122"/>
                </a:endParaRPr>
              </a:p>
            </p:txBody>
          </p:sp>
        </p:grpSp>
        <p:sp>
          <p:nvSpPr>
            <p:cNvPr id="1055" name="Freeform 17438">
              <a:extLst>
                <a:ext uri="{FF2B5EF4-FFF2-40B4-BE49-F238E27FC236}">
                  <a16:creationId xmlns:a16="http://schemas.microsoft.com/office/drawing/2014/main" id="{8C9B4D89-FD09-E02F-3CAB-12D156ADD007}"/>
                </a:ext>
              </a:extLst>
            </p:cNvPr>
            <p:cNvSpPr>
              <a:spLocks noChangeArrowheads="1"/>
            </p:cNvSpPr>
            <p:nvPr/>
          </p:nvSpPr>
          <p:spPr bwMode="auto">
            <a:xfrm>
              <a:off x="87" y="94"/>
              <a:ext cx="699" cy="756"/>
            </a:xfrm>
            <a:custGeom>
              <a:avLst/>
              <a:gdLst>
                <a:gd name="T0" fmla="*/ 1 w 699"/>
                <a:gd name="T1" fmla="*/ 392 h 756"/>
                <a:gd name="T2" fmla="*/ 3 w 699"/>
                <a:gd name="T3" fmla="*/ 252 h 756"/>
                <a:gd name="T4" fmla="*/ 21 w 699"/>
                <a:gd name="T5" fmla="*/ 210 h 756"/>
                <a:gd name="T6" fmla="*/ 29 w 699"/>
                <a:gd name="T7" fmla="*/ 182 h 756"/>
                <a:gd name="T8" fmla="*/ 39 w 699"/>
                <a:gd name="T9" fmla="*/ 154 h 756"/>
                <a:gd name="T10" fmla="*/ 51 w 699"/>
                <a:gd name="T11" fmla="*/ 138 h 756"/>
                <a:gd name="T12" fmla="*/ 111 w 699"/>
                <a:gd name="T13" fmla="*/ 74 h 756"/>
                <a:gd name="T14" fmla="*/ 169 w 699"/>
                <a:gd name="T15" fmla="*/ 30 h 756"/>
                <a:gd name="T16" fmla="*/ 225 w 699"/>
                <a:gd name="T17" fmla="*/ 10 h 756"/>
                <a:gd name="T18" fmla="*/ 249 w 699"/>
                <a:gd name="T19" fmla="*/ 4 h 756"/>
                <a:gd name="T20" fmla="*/ 265 w 699"/>
                <a:gd name="T21" fmla="*/ 0 h 756"/>
                <a:gd name="T22" fmla="*/ 357 w 699"/>
                <a:gd name="T23" fmla="*/ 2 h 756"/>
                <a:gd name="T24" fmla="*/ 385 w 699"/>
                <a:gd name="T25" fmla="*/ 6 h 756"/>
                <a:gd name="T26" fmla="*/ 489 w 699"/>
                <a:gd name="T27" fmla="*/ 40 h 756"/>
                <a:gd name="T28" fmla="*/ 619 w 699"/>
                <a:gd name="T29" fmla="*/ 128 h 756"/>
                <a:gd name="T30" fmla="*/ 653 w 699"/>
                <a:gd name="T31" fmla="*/ 178 h 756"/>
                <a:gd name="T32" fmla="*/ 693 w 699"/>
                <a:gd name="T33" fmla="*/ 322 h 756"/>
                <a:gd name="T34" fmla="*/ 687 w 699"/>
                <a:gd name="T35" fmla="*/ 434 h 756"/>
                <a:gd name="T36" fmla="*/ 665 w 699"/>
                <a:gd name="T37" fmla="*/ 538 h 756"/>
                <a:gd name="T38" fmla="*/ 639 w 699"/>
                <a:gd name="T39" fmla="*/ 564 h 756"/>
                <a:gd name="T40" fmla="*/ 631 w 699"/>
                <a:gd name="T41" fmla="*/ 580 h 756"/>
                <a:gd name="T42" fmla="*/ 607 w 699"/>
                <a:gd name="T43" fmla="*/ 588 h 756"/>
                <a:gd name="T44" fmla="*/ 473 w 699"/>
                <a:gd name="T45" fmla="*/ 664 h 756"/>
                <a:gd name="T46" fmla="*/ 449 w 699"/>
                <a:gd name="T47" fmla="*/ 678 h 756"/>
                <a:gd name="T48" fmla="*/ 405 w 699"/>
                <a:gd name="T49" fmla="*/ 684 h 756"/>
                <a:gd name="T50" fmla="*/ 375 w 699"/>
                <a:gd name="T51" fmla="*/ 690 h 756"/>
                <a:gd name="T52" fmla="*/ 267 w 699"/>
                <a:gd name="T53" fmla="*/ 684 h 756"/>
                <a:gd name="T54" fmla="*/ 259 w 699"/>
                <a:gd name="T55" fmla="*/ 722 h 756"/>
                <a:gd name="T56" fmla="*/ 241 w 699"/>
                <a:gd name="T57" fmla="*/ 756 h 756"/>
                <a:gd name="T58" fmla="*/ 185 w 699"/>
                <a:gd name="T59" fmla="*/ 728 h 756"/>
                <a:gd name="T60" fmla="*/ 163 w 699"/>
                <a:gd name="T61" fmla="*/ 720 h 756"/>
                <a:gd name="T62" fmla="*/ 151 w 699"/>
                <a:gd name="T63" fmla="*/ 716 h 756"/>
                <a:gd name="T64" fmla="*/ 195 w 699"/>
                <a:gd name="T65" fmla="*/ 674 h 756"/>
                <a:gd name="T66" fmla="*/ 211 w 699"/>
                <a:gd name="T67" fmla="*/ 644 h 756"/>
                <a:gd name="T68" fmla="*/ 209 w 699"/>
                <a:gd name="T69" fmla="*/ 626 h 756"/>
                <a:gd name="T70" fmla="*/ 195 w 699"/>
                <a:gd name="T71" fmla="*/ 620 h 756"/>
                <a:gd name="T72" fmla="*/ 165 w 699"/>
                <a:gd name="T73" fmla="*/ 596 h 756"/>
                <a:gd name="T74" fmla="*/ 99 w 699"/>
                <a:gd name="T75" fmla="*/ 534 h 756"/>
                <a:gd name="T76" fmla="*/ 61 w 699"/>
                <a:gd name="T77" fmla="*/ 506 h 756"/>
                <a:gd name="T78" fmla="*/ 23 w 699"/>
                <a:gd name="T79" fmla="*/ 470 h 756"/>
                <a:gd name="T80" fmla="*/ 7 w 699"/>
                <a:gd name="T81" fmla="*/ 434 h 756"/>
                <a:gd name="T82" fmla="*/ 5 w 699"/>
                <a:gd name="T83" fmla="*/ 396 h 756"/>
                <a:gd name="T84" fmla="*/ 1 w 699"/>
                <a:gd name="T85" fmla="*/ 392 h 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99" h="756">
                  <a:moveTo>
                    <a:pt x="1" y="392"/>
                  </a:moveTo>
                  <a:cubicBezTo>
                    <a:pt x="2" y="345"/>
                    <a:pt x="2" y="299"/>
                    <a:pt x="3" y="252"/>
                  </a:cubicBezTo>
                  <a:cubicBezTo>
                    <a:pt x="3" y="238"/>
                    <a:pt x="16" y="224"/>
                    <a:pt x="21" y="210"/>
                  </a:cubicBezTo>
                  <a:cubicBezTo>
                    <a:pt x="24" y="202"/>
                    <a:pt x="29" y="182"/>
                    <a:pt x="29" y="182"/>
                  </a:cubicBezTo>
                  <a:cubicBezTo>
                    <a:pt x="32" y="173"/>
                    <a:pt x="34" y="163"/>
                    <a:pt x="39" y="154"/>
                  </a:cubicBezTo>
                  <a:cubicBezTo>
                    <a:pt x="42" y="148"/>
                    <a:pt x="51" y="138"/>
                    <a:pt x="51" y="138"/>
                  </a:cubicBezTo>
                  <a:cubicBezTo>
                    <a:pt x="58" y="116"/>
                    <a:pt x="88" y="82"/>
                    <a:pt x="111" y="74"/>
                  </a:cubicBezTo>
                  <a:cubicBezTo>
                    <a:pt x="128" y="61"/>
                    <a:pt x="149" y="37"/>
                    <a:pt x="169" y="30"/>
                  </a:cubicBezTo>
                  <a:cubicBezTo>
                    <a:pt x="182" y="17"/>
                    <a:pt x="207" y="15"/>
                    <a:pt x="225" y="10"/>
                  </a:cubicBezTo>
                  <a:cubicBezTo>
                    <a:pt x="233" y="8"/>
                    <a:pt x="241" y="6"/>
                    <a:pt x="249" y="4"/>
                  </a:cubicBezTo>
                  <a:cubicBezTo>
                    <a:pt x="254" y="3"/>
                    <a:pt x="265" y="0"/>
                    <a:pt x="265" y="0"/>
                  </a:cubicBezTo>
                  <a:cubicBezTo>
                    <a:pt x="296" y="1"/>
                    <a:pt x="326" y="0"/>
                    <a:pt x="357" y="2"/>
                  </a:cubicBezTo>
                  <a:cubicBezTo>
                    <a:pt x="366" y="2"/>
                    <a:pt x="385" y="6"/>
                    <a:pt x="385" y="6"/>
                  </a:cubicBezTo>
                  <a:cubicBezTo>
                    <a:pt x="417" y="17"/>
                    <a:pt x="463" y="14"/>
                    <a:pt x="489" y="40"/>
                  </a:cubicBezTo>
                  <a:cubicBezTo>
                    <a:pt x="528" y="60"/>
                    <a:pt x="592" y="105"/>
                    <a:pt x="619" y="128"/>
                  </a:cubicBezTo>
                  <a:cubicBezTo>
                    <a:pt x="635" y="134"/>
                    <a:pt x="643" y="164"/>
                    <a:pt x="653" y="178"/>
                  </a:cubicBezTo>
                  <a:cubicBezTo>
                    <a:pt x="667" y="234"/>
                    <a:pt x="687" y="265"/>
                    <a:pt x="693" y="322"/>
                  </a:cubicBezTo>
                  <a:cubicBezTo>
                    <a:pt x="699" y="365"/>
                    <a:pt x="692" y="398"/>
                    <a:pt x="687" y="434"/>
                  </a:cubicBezTo>
                  <a:cubicBezTo>
                    <a:pt x="686" y="469"/>
                    <a:pt x="691" y="510"/>
                    <a:pt x="665" y="538"/>
                  </a:cubicBezTo>
                  <a:cubicBezTo>
                    <a:pt x="657" y="547"/>
                    <a:pt x="644" y="553"/>
                    <a:pt x="639" y="564"/>
                  </a:cubicBezTo>
                  <a:cubicBezTo>
                    <a:pt x="636" y="569"/>
                    <a:pt x="636" y="576"/>
                    <a:pt x="631" y="580"/>
                  </a:cubicBezTo>
                  <a:cubicBezTo>
                    <a:pt x="624" y="585"/>
                    <a:pt x="607" y="588"/>
                    <a:pt x="607" y="588"/>
                  </a:cubicBezTo>
                  <a:cubicBezTo>
                    <a:pt x="581" y="602"/>
                    <a:pt x="499" y="649"/>
                    <a:pt x="473" y="664"/>
                  </a:cubicBezTo>
                  <a:cubicBezTo>
                    <a:pt x="465" y="666"/>
                    <a:pt x="449" y="678"/>
                    <a:pt x="449" y="678"/>
                  </a:cubicBezTo>
                  <a:cubicBezTo>
                    <a:pt x="438" y="685"/>
                    <a:pt x="417" y="679"/>
                    <a:pt x="405" y="684"/>
                  </a:cubicBezTo>
                  <a:cubicBezTo>
                    <a:pt x="396" y="687"/>
                    <a:pt x="385" y="688"/>
                    <a:pt x="375" y="690"/>
                  </a:cubicBezTo>
                  <a:cubicBezTo>
                    <a:pt x="328" y="689"/>
                    <a:pt x="307" y="687"/>
                    <a:pt x="267" y="684"/>
                  </a:cubicBezTo>
                  <a:cubicBezTo>
                    <a:pt x="249" y="690"/>
                    <a:pt x="264" y="683"/>
                    <a:pt x="259" y="722"/>
                  </a:cubicBezTo>
                  <a:cubicBezTo>
                    <a:pt x="258" y="733"/>
                    <a:pt x="250" y="750"/>
                    <a:pt x="241" y="756"/>
                  </a:cubicBezTo>
                  <a:cubicBezTo>
                    <a:pt x="218" y="752"/>
                    <a:pt x="207" y="735"/>
                    <a:pt x="185" y="728"/>
                  </a:cubicBezTo>
                  <a:cubicBezTo>
                    <a:pt x="176" y="725"/>
                    <a:pt x="171" y="724"/>
                    <a:pt x="163" y="720"/>
                  </a:cubicBezTo>
                  <a:cubicBezTo>
                    <a:pt x="159" y="718"/>
                    <a:pt x="151" y="716"/>
                    <a:pt x="151" y="716"/>
                  </a:cubicBezTo>
                  <a:cubicBezTo>
                    <a:pt x="157" y="695"/>
                    <a:pt x="180" y="689"/>
                    <a:pt x="195" y="674"/>
                  </a:cubicBezTo>
                  <a:cubicBezTo>
                    <a:pt x="198" y="665"/>
                    <a:pt x="205" y="652"/>
                    <a:pt x="211" y="644"/>
                  </a:cubicBezTo>
                  <a:cubicBezTo>
                    <a:pt x="210" y="638"/>
                    <a:pt x="212" y="631"/>
                    <a:pt x="209" y="626"/>
                  </a:cubicBezTo>
                  <a:cubicBezTo>
                    <a:pt x="207" y="621"/>
                    <a:pt x="199" y="623"/>
                    <a:pt x="195" y="620"/>
                  </a:cubicBezTo>
                  <a:cubicBezTo>
                    <a:pt x="185" y="612"/>
                    <a:pt x="173" y="606"/>
                    <a:pt x="165" y="596"/>
                  </a:cubicBezTo>
                  <a:cubicBezTo>
                    <a:pt x="146" y="573"/>
                    <a:pt x="123" y="552"/>
                    <a:pt x="99" y="534"/>
                  </a:cubicBezTo>
                  <a:cubicBezTo>
                    <a:pt x="87" y="525"/>
                    <a:pt x="72" y="517"/>
                    <a:pt x="61" y="506"/>
                  </a:cubicBezTo>
                  <a:cubicBezTo>
                    <a:pt x="49" y="494"/>
                    <a:pt x="37" y="480"/>
                    <a:pt x="23" y="470"/>
                  </a:cubicBezTo>
                  <a:cubicBezTo>
                    <a:pt x="13" y="456"/>
                    <a:pt x="10" y="451"/>
                    <a:pt x="7" y="434"/>
                  </a:cubicBezTo>
                  <a:cubicBezTo>
                    <a:pt x="6" y="421"/>
                    <a:pt x="7" y="408"/>
                    <a:pt x="5" y="396"/>
                  </a:cubicBezTo>
                  <a:cubicBezTo>
                    <a:pt x="5" y="394"/>
                    <a:pt x="0" y="391"/>
                    <a:pt x="1" y="392"/>
                  </a:cubicBezTo>
                  <a:close/>
                </a:path>
              </a:pathLst>
            </a:custGeom>
            <a:solidFill>
              <a:schemeClr val="accent1">
                <a:alpha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en-US" altLang="zh-CN" sz="1800">
                <a:ea typeface="SimSun" panose="02010600030101010101" pitchFamily="2" charset="-122"/>
              </a:endParaRPr>
            </a:p>
          </p:txBody>
        </p:sp>
        <p:sp>
          <p:nvSpPr>
            <p:cNvPr id="1056" name="Freeform 17439">
              <a:extLst>
                <a:ext uri="{FF2B5EF4-FFF2-40B4-BE49-F238E27FC236}">
                  <a16:creationId xmlns:a16="http://schemas.microsoft.com/office/drawing/2014/main" id="{858FA9F7-08FC-EE86-2D4F-84F10E774ADA}"/>
                </a:ext>
              </a:extLst>
            </p:cNvPr>
            <p:cNvSpPr>
              <a:spLocks noChangeArrowheads="1"/>
            </p:cNvSpPr>
            <p:nvPr/>
          </p:nvSpPr>
          <p:spPr bwMode="auto">
            <a:xfrm rot="828663">
              <a:off x="242" y="3404"/>
              <a:ext cx="132" cy="167"/>
            </a:xfrm>
            <a:custGeom>
              <a:avLst/>
              <a:gdLst>
                <a:gd name="T0" fmla="*/ 0 w 109"/>
                <a:gd name="T1" fmla="*/ 0 h 156"/>
                <a:gd name="T2" fmla="*/ 5 w 109"/>
                <a:gd name="T3" fmla="*/ 1 h 156"/>
                <a:gd name="T4" fmla="*/ 18 w 109"/>
                <a:gd name="T5" fmla="*/ 5 h 156"/>
                <a:gd name="T6" fmla="*/ 37 w 109"/>
                <a:gd name="T7" fmla="*/ 12 h 156"/>
                <a:gd name="T8" fmla="*/ 58 w 109"/>
                <a:gd name="T9" fmla="*/ 24 h 156"/>
                <a:gd name="T10" fmla="*/ 78 w 109"/>
                <a:gd name="T11" fmla="*/ 44 h 156"/>
                <a:gd name="T12" fmla="*/ 96 w 109"/>
                <a:gd name="T13" fmla="*/ 71 h 156"/>
                <a:gd name="T14" fmla="*/ 107 w 109"/>
                <a:gd name="T15" fmla="*/ 108 h 156"/>
                <a:gd name="T16" fmla="*/ 109 w 109"/>
                <a:gd name="T17" fmla="*/ 156 h 156"/>
                <a:gd name="T18" fmla="*/ 105 w 109"/>
                <a:gd name="T19" fmla="*/ 156 h 156"/>
                <a:gd name="T20" fmla="*/ 99 w 109"/>
                <a:gd name="T21" fmla="*/ 156 h 156"/>
                <a:gd name="T22" fmla="*/ 93 w 109"/>
                <a:gd name="T23" fmla="*/ 156 h 156"/>
                <a:gd name="T24" fmla="*/ 87 w 109"/>
                <a:gd name="T25" fmla="*/ 154 h 156"/>
                <a:gd name="T26" fmla="*/ 81 w 109"/>
                <a:gd name="T27" fmla="*/ 153 h 156"/>
                <a:gd name="T28" fmla="*/ 74 w 109"/>
                <a:gd name="T29" fmla="*/ 150 h 156"/>
                <a:gd name="T30" fmla="*/ 66 w 109"/>
                <a:gd name="T31" fmla="*/ 145 h 156"/>
                <a:gd name="T32" fmla="*/ 58 w 109"/>
                <a:gd name="T33" fmla="*/ 139 h 156"/>
                <a:gd name="T34" fmla="*/ 53 w 109"/>
                <a:gd name="T35" fmla="*/ 126 h 156"/>
                <a:gd name="T36" fmla="*/ 53 w 109"/>
                <a:gd name="T37" fmla="*/ 111 h 156"/>
                <a:gd name="T38" fmla="*/ 56 w 109"/>
                <a:gd name="T39" fmla="*/ 96 h 156"/>
                <a:gd name="T40" fmla="*/ 59 w 109"/>
                <a:gd name="T41" fmla="*/ 80 h 156"/>
                <a:gd name="T42" fmla="*/ 56 w 109"/>
                <a:gd name="T43" fmla="*/ 62 h 156"/>
                <a:gd name="T44" fmla="*/ 48 w 109"/>
                <a:gd name="T45" fmla="*/ 43 h 156"/>
                <a:gd name="T46" fmla="*/ 31 w 109"/>
                <a:gd name="T47" fmla="*/ 23 h 156"/>
                <a:gd name="T48" fmla="*/ 0 w 109"/>
                <a:gd name="T49" fmla="*/ 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9" h="156">
                  <a:moveTo>
                    <a:pt x="0" y="0"/>
                  </a:moveTo>
                  <a:lnTo>
                    <a:pt x="5" y="1"/>
                  </a:lnTo>
                  <a:lnTo>
                    <a:pt x="18" y="5"/>
                  </a:lnTo>
                  <a:lnTo>
                    <a:pt x="37" y="12"/>
                  </a:lnTo>
                  <a:lnTo>
                    <a:pt x="58" y="24"/>
                  </a:lnTo>
                  <a:lnTo>
                    <a:pt x="78" y="44"/>
                  </a:lnTo>
                  <a:lnTo>
                    <a:pt x="96" y="71"/>
                  </a:lnTo>
                  <a:lnTo>
                    <a:pt x="107" y="108"/>
                  </a:lnTo>
                  <a:lnTo>
                    <a:pt x="109" y="156"/>
                  </a:lnTo>
                  <a:lnTo>
                    <a:pt x="105" y="156"/>
                  </a:lnTo>
                  <a:lnTo>
                    <a:pt x="99" y="156"/>
                  </a:lnTo>
                  <a:lnTo>
                    <a:pt x="93" y="156"/>
                  </a:lnTo>
                  <a:lnTo>
                    <a:pt x="87" y="154"/>
                  </a:lnTo>
                  <a:lnTo>
                    <a:pt x="81" y="153"/>
                  </a:lnTo>
                  <a:lnTo>
                    <a:pt x="74" y="150"/>
                  </a:lnTo>
                  <a:lnTo>
                    <a:pt x="66" y="145"/>
                  </a:lnTo>
                  <a:lnTo>
                    <a:pt x="58" y="139"/>
                  </a:lnTo>
                  <a:lnTo>
                    <a:pt x="53" y="126"/>
                  </a:lnTo>
                  <a:lnTo>
                    <a:pt x="53" y="111"/>
                  </a:lnTo>
                  <a:lnTo>
                    <a:pt x="56" y="96"/>
                  </a:lnTo>
                  <a:lnTo>
                    <a:pt x="59" y="80"/>
                  </a:lnTo>
                  <a:lnTo>
                    <a:pt x="56" y="62"/>
                  </a:lnTo>
                  <a:lnTo>
                    <a:pt x="48" y="43"/>
                  </a:lnTo>
                  <a:lnTo>
                    <a:pt x="31" y="23"/>
                  </a:lnTo>
                  <a:lnTo>
                    <a:pt x="0" y="0"/>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en-US" altLang="zh-CN" sz="1800">
                <a:ea typeface="SimSun" panose="02010600030101010101" pitchFamily="2" charset="-122"/>
              </a:endParaRPr>
            </a:p>
          </p:txBody>
        </p:sp>
        <p:sp>
          <p:nvSpPr>
            <p:cNvPr id="1057" name="Freeform 17440">
              <a:extLst>
                <a:ext uri="{FF2B5EF4-FFF2-40B4-BE49-F238E27FC236}">
                  <a16:creationId xmlns:a16="http://schemas.microsoft.com/office/drawing/2014/main" id="{6E37DD90-104F-77D5-62E3-D8BDFD5446BE}"/>
                </a:ext>
              </a:extLst>
            </p:cNvPr>
            <p:cNvSpPr>
              <a:spLocks noChangeArrowheads="1"/>
            </p:cNvSpPr>
            <p:nvPr/>
          </p:nvSpPr>
          <p:spPr bwMode="auto">
            <a:xfrm rot="828663">
              <a:off x="266" y="3592"/>
              <a:ext cx="66" cy="43"/>
            </a:xfrm>
            <a:custGeom>
              <a:avLst/>
              <a:gdLst>
                <a:gd name="T0" fmla="*/ 0 w 54"/>
                <a:gd name="T1" fmla="*/ 0 h 40"/>
                <a:gd name="T2" fmla="*/ 1 w 54"/>
                <a:gd name="T3" fmla="*/ 1 h 40"/>
                <a:gd name="T4" fmla="*/ 6 w 54"/>
                <a:gd name="T5" fmla="*/ 3 h 40"/>
                <a:gd name="T6" fmla="*/ 13 w 54"/>
                <a:gd name="T7" fmla="*/ 8 h 40"/>
                <a:gd name="T8" fmla="*/ 21 w 54"/>
                <a:gd name="T9" fmla="*/ 12 h 40"/>
                <a:gd name="T10" fmla="*/ 29 w 54"/>
                <a:gd name="T11" fmla="*/ 15 h 40"/>
                <a:gd name="T12" fmla="*/ 38 w 54"/>
                <a:gd name="T13" fmla="*/ 17 h 40"/>
                <a:gd name="T14" fmla="*/ 46 w 54"/>
                <a:gd name="T15" fmla="*/ 18 h 40"/>
                <a:gd name="T16" fmla="*/ 54 w 54"/>
                <a:gd name="T17" fmla="*/ 16 h 40"/>
                <a:gd name="T18" fmla="*/ 53 w 54"/>
                <a:gd name="T19" fmla="*/ 25 h 40"/>
                <a:gd name="T20" fmla="*/ 50 w 54"/>
                <a:gd name="T21" fmla="*/ 33 h 40"/>
                <a:gd name="T22" fmla="*/ 44 w 54"/>
                <a:gd name="T23" fmla="*/ 38 h 40"/>
                <a:gd name="T24" fmla="*/ 37 w 54"/>
                <a:gd name="T25" fmla="*/ 40 h 40"/>
                <a:gd name="T26" fmla="*/ 28 w 54"/>
                <a:gd name="T27" fmla="*/ 39 h 40"/>
                <a:gd name="T28" fmla="*/ 19 w 54"/>
                <a:gd name="T29" fmla="*/ 32 h 40"/>
                <a:gd name="T30" fmla="*/ 10 w 54"/>
                <a:gd name="T31" fmla="*/ 20 h 40"/>
                <a:gd name="T32" fmla="*/ 0 w 54"/>
                <a:gd name="T33"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4" h="40">
                  <a:moveTo>
                    <a:pt x="0" y="0"/>
                  </a:moveTo>
                  <a:lnTo>
                    <a:pt x="1" y="1"/>
                  </a:lnTo>
                  <a:lnTo>
                    <a:pt x="6" y="3"/>
                  </a:lnTo>
                  <a:lnTo>
                    <a:pt x="13" y="8"/>
                  </a:lnTo>
                  <a:lnTo>
                    <a:pt x="21" y="12"/>
                  </a:lnTo>
                  <a:lnTo>
                    <a:pt x="29" y="15"/>
                  </a:lnTo>
                  <a:lnTo>
                    <a:pt x="38" y="17"/>
                  </a:lnTo>
                  <a:lnTo>
                    <a:pt x="46" y="18"/>
                  </a:lnTo>
                  <a:lnTo>
                    <a:pt x="54" y="16"/>
                  </a:lnTo>
                  <a:lnTo>
                    <a:pt x="53" y="25"/>
                  </a:lnTo>
                  <a:lnTo>
                    <a:pt x="50" y="33"/>
                  </a:lnTo>
                  <a:lnTo>
                    <a:pt x="44" y="38"/>
                  </a:lnTo>
                  <a:lnTo>
                    <a:pt x="37" y="40"/>
                  </a:lnTo>
                  <a:lnTo>
                    <a:pt x="28" y="39"/>
                  </a:lnTo>
                  <a:lnTo>
                    <a:pt x="19" y="32"/>
                  </a:lnTo>
                  <a:lnTo>
                    <a:pt x="10" y="20"/>
                  </a:lnTo>
                  <a:lnTo>
                    <a:pt x="0" y="0"/>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en-US" altLang="zh-CN" sz="1800">
                <a:ea typeface="SimSun" panose="02010600030101010101" pitchFamily="2" charset="-122"/>
              </a:endParaRPr>
            </a:p>
          </p:txBody>
        </p:sp>
        <p:sp>
          <p:nvSpPr>
            <p:cNvPr id="1058" name="Freeform 17441">
              <a:extLst>
                <a:ext uri="{FF2B5EF4-FFF2-40B4-BE49-F238E27FC236}">
                  <a16:creationId xmlns:a16="http://schemas.microsoft.com/office/drawing/2014/main" id="{9D7E1CD1-8ECF-7D7E-C0EE-FEF410D2231B}"/>
                </a:ext>
              </a:extLst>
            </p:cNvPr>
            <p:cNvSpPr>
              <a:spLocks noChangeArrowheads="1"/>
            </p:cNvSpPr>
            <p:nvPr/>
          </p:nvSpPr>
          <p:spPr bwMode="auto">
            <a:xfrm>
              <a:off x="11" y="4110"/>
              <a:ext cx="118" cy="209"/>
            </a:xfrm>
            <a:custGeom>
              <a:avLst/>
              <a:gdLst>
                <a:gd name="T0" fmla="*/ 0 w 118"/>
                <a:gd name="T1" fmla="*/ 0 h 209"/>
                <a:gd name="T2" fmla="*/ 6 w 118"/>
                <a:gd name="T3" fmla="*/ 8 h 209"/>
                <a:gd name="T4" fmla="*/ 15 w 118"/>
                <a:gd name="T5" fmla="*/ 19 h 209"/>
                <a:gd name="T6" fmla="*/ 26 w 118"/>
                <a:gd name="T7" fmla="*/ 33 h 209"/>
                <a:gd name="T8" fmla="*/ 38 w 118"/>
                <a:gd name="T9" fmla="*/ 51 h 209"/>
                <a:gd name="T10" fmla="*/ 54 w 118"/>
                <a:gd name="T11" fmla="*/ 72 h 209"/>
                <a:gd name="T12" fmla="*/ 67 w 118"/>
                <a:gd name="T13" fmla="*/ 94 h 209"/>
                <a:gd name="T14" fmla="*/ 79 w 118"/>
                <a:gd name="T15" fmla="*/ 119 h 209"/>
                <a:gd name="T16" fmla="*/ 87 w 118"/>
                <a:gd name="T17" fmla="*/ 146 h 209"/>
                <a:gd name="T18" fmla="*/ 94 w 118"/>
                <a:gd name="T19" fmla="*/ 175 h 209"/>
                <a:gd name="T20" fmla="*/ 91 w 118"/>
                <a:gd name="T21" fmla="*/ 209 h 209"/>
                <a:gd name="T22" fmla="*/ 118 w 118"/>
                <a:gd name="T23" fmla="*/ 209 h 209"/>
                <a:gd name="T24" fmla="*/ 117 w 118"/>
                <a:gd name="T25" fmla="*/ 177 h 209"/>
                <a:gd name="T26" fmla="*/ 104 w 118"/>
                <a:gd name="T27" fmla="*/ 119 h 209"/>
                <a:gd name="T28" fmla="*/ 82 w 118"/>
                <a:gd name="T29" fmla="*/ 69 h 209"/>
                <a:gd name="T30" fmla="*/ 47 w 118"/>
                <a:gd name="T31" fmla="*/ 27 h 209"/>
                <a:gd name="T32" fmla="*/ 0 w 118"/>
                <a:gd name="T33" fmla="*/ 0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8" h="209">
                  <a:moveTo>
                    <a:pt x="0" y="0"/>
                  </a:moveTo>
                  <a:lnTo>
                    <a:pt x="6" y="8"/>
                  </a:lnTo>
                  <a:lnTo>
                    <a:pt x="15" y="19"/>
                  </a:lnTo>
                  <a:lnTo>
                    <a:pt x="26" y="33"/>
                  </a:lnTo>
                  <a:lnTo>
                    <a:pt x="38" y="51"/>
                  </a:lnTo>
                  <a:lnTo>
                    <a:pt x="54" y="72"/>
                  </a:lnTo>
                  <a:lnTo>
                    <a:pt x="67" y="94"/>
                  </a:lnTo>
                  <a:lnTo>
                    <a:pt x="79" y="119"/>
                  </a:lnTo>
                  <a:lnTo>
                    <a:pt x="87" y="146"/>
                  </a:lnTo>
                  <a:lnTo>
                    <a:pt x="94" y="175"/>
                  </a:lnTo>
                  <a:lnTo>
                    <a:pt x="91" y="209"/>
                  </a:lnTo>
                  <a:lnTo>
                    <a:pt x="118" y="209"/>
                  </a:lnTo>
                  <a:lnTo>
                    <a:pt x="117" y="177"/>
                  </a:lnTo>
                  <a:lnTo>
                    <a:pt x="104" y="119"/>
                  </a:lnTo>
                  <a:lnTo>
                    <a:pt x="82" y="69"/>
                  </a:lnTo>
                  <a:lnTo>
                    <a:pt x="47" y="27"/>
                  </a:lnTo>
                  <a:lnTo>
                    <a:pt x="0" y="0"/>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en-US" altLang="zh-CN" sz="1800">
                <a:ea typeface="SimSun" panose="02010600030101010101" pitchFamily="2" charset="-122"/>
              </a:endParaRPr>
            </a:p>
          </p:txBody>
        </p:sp>
        <p:sp>
          <p:nvSpPr>
            <p:cNvPr id="1059" name="Freeform 17442">
              <a:extLst>
                <a:ext uri="{FF2B5EF4-FFF2-40B4-BE49-F238E27FC236}">
                  <a16:creationId xmlns:a16="http://schemas.microsoft.com/office/drawing/2014/main" id="{29D4151B-2662-F7FA-921B-4406C11D4020}"/>
                </a:ext>
              </a:extLst>
            </p:cNvPr>
            <p:cNvSpPr>
              <a:spLocks noChangeArrowheads="1"/>
            </p:cNvSpPr>
            <p:nvPr/>
          </p:nvSpPr>
          <p:spPr bwMode="auto">
            <a:xfrm>
              <a:off x="0" y="3968"/>
              <a:ext cx="130" cy="128"/>
            </a:xfrm>
            <a:custGeom>
              <a:avLst/>
              <a:gdLst>
                <a:gd name="T0" fmla="*/ 103 w 130"/>
                <a:gd name="T1" fmla="*/ 0 h 128"/>
                <a:gd name="T2" fmla="*/ 130 w 130"/>
                <a:gd name="T3" fmla="*/ 128 h 128"/>
                <a:gd name="T4" fmla="*/ 125 w 130"/>
                <a:gd name="T5" fmla="*/ 126 h 128"/>
                <a:gd name="T6" fmla="*/ 111 w 130"/>
                <a:gd name="T7" fmla="*/ 121 h 128"/>
                <a:gd name="T8" fmla="*/ 92 w 130"/>
                <a:gd name="T9" fmla="*/ 111 h 128"/>
                <a:gd name="T10" fmla="*/ 68 w 130"/>
                <a:gd name="T11" fmla="*/ 103 h 128"/>
                <a:gd name="T12" fmla="*/ 41 w 130"/>
                <a:gd name="T13" fmla="*/ 94 h 128"/>
                <a:gd name="T14" fmla="*/ 19 w 130"/>
                <a:gd name="T15" fmla="*/ 90 h 128"/>
                <a:gd name="T16" fmla="*/ 0 w 130"/>
                <a:gd name="T17" fmla="*/ 93 h 128"/>
                <a:gd name="T18" fmla="*/ 0 w 130"/>
                <a:gd name="T19" fmla="*/ 72 h 128"/>
                <a:gd name="T20" fmla="*/ 12 w 130"/>
                <a:gd name="T21" fmla="*/ 70 h 128"/>
                <a:gd name="T22" fmla="*/ 24 w 130"/>
                <a:gd name="T23" fmla="*/ 66 h 128"/>
                <a:gd name="T24" fmla="*/ 38 w 130"/>
                <a:gd name="T25" fmla="*/ 66 h 128"/>
                <a:gd name="T26" fmla="*/ 51 w 130"/>
                <a:gd name="T27" fmla="*/ 67 h 128"/>
                <a:gd name="T28" fmla="*/ 65 w 130"/>
                <a:gd name="T29" fmla="*/ 70 h 128"/>
                <a:gd name="T30" fmla="*/ 78 w 130"/>
                <a:gd name="T31" fmla="*/ 78 h 128"/>
                <a:gd name="T32" fmla="*/ 81 w 130"/>
                <a:gd name="T33" fmla="*/ 74 h 128"/>
                <a:gd name="T34" fmla="*/ 81 w 130"/>
                <a:gd name="T35" fmla="*/ 58 h 128"/>
                <a:gd name="T36" fmla="*/ 82 w 130"/>
                <a:gd name="T37" fmla="*/ 37 h 128"/>
                <a:gd name="T38" fmla="*/ 82 w 130"/>
                <a:gd name="T39" fmla="*/ 29 h 128"/>
                <a:gd name="T40" fmla="*/ 80 w 130"/>
                <a:gd name="T41" fmla="*/ 29 h 128"/>
                <a:gd name="T42" fmla="*/ 77 w 130"/>
                <a:gd name="T43" fmla="*/ 27 h 128"/>
                <a:gd name="T44" fmla="*/ 76 w 130"/>
                <a:gd name="T45" fmla="*/ 22 h 128"/>
                <a:gd name="T46" fmla="*/ 75 w 130"/>
                <a:gd name="T47" fmla="*/ 19 h 128"/>
                <a:gd name="T48" fmla="*/ 76 w 130"/>
                <a:gd name="T49" fmla="*/ 15 h 128"/>
                <a:gd name="T50" fmla="*/ 79 w 130"/>
                <a:gd name="T51" fmla="*/ 10 h 128"/>
                <a:gd name="T52" fmla="*/ 89 w 130"/>
                <a:gd name="T53" fmla="*/ 6 h 128"/>
                <a:gd name="T54" fmla="*/ 103 w 130"/>
                <a:gd name="T55" fmla="*/ 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30" h="128">
                  <a:moveTo>
                    <a:pt x="103" y="0"/>
                  </a:moveTo>
                  <a:lnTo>
                    <a:pt x="130" y="128"/>
                  </a:lnTo>
                  <a:lnTo>
                    <a:pt x="125" y="126"/>
                  </a:lnTo>
                  <a:lnTo>
                    <a:pt x="111" y="121"/>
                  </a:lnTo>
                  <a:lnTo>
                    <a:pt x="92" y="111"/>
                  </a:lnTo>
                  <a:lnTo>
                    <a:pt x="68" y="103"/>
                  </a:lnTo>
                  <a:lnTo>
                    <a:pt x="41" y="94"/>
                  </a:lnTo>
                  <a:lnTo>
                    <a:pt x="19" y="90"/>
                  </a:lnTo>
                  <a:lnTo>
                    <a:pt x="0" y="93"/>
                  </a:lnTo>
                  <a:lnTo>
                    <a:pt x="0" y="72"/>
                  </a:lnTo>
                  <a:lnTo>
                    <a:pt x="12" y="70"/>
                  </a:lnTo>
                  <a:lnTo>
                    <a:pt x="24" y="66"/>
                  </a:lnTo>
                  <a:lnTo>
                    <a:pt x="38" y="66"/>
                  </a:lnTo>
                  <a:lnTo>
                    <a:pt x="51" y="67"/>
                  </a:lnTo>
                  <a:lnTo>
                    <a:pt x="65" y="70"/>
                  </a:lnTo>
                  <a:lnTo>
                    <a:pt x="78" y="78"/>
                  </a:lnTo>
                  <a:lnTo>
                    <a:pt x="81" y="74"/>
                  </a:lnTo>
                  <a:lnTo>
                    <a:pt x="81" y="58"/>
                  </a:lnTo>
                  <a:lnTo>
                    <a:pt x="82" y="37"/>
                  </a:lnTo>
                  <a:lnTo>
                    <a:pt x="82" y="29"/>
                  </a:lnTo>
                  <a:lnTo>
                    <a:pt x="80" y="29"/>
                  </a:lnTo>
                  <a:lnTo>
                    <a:pt x="77" y="27"/>
                  </a:lnTo>
                  <a:lnTo>
                    <a:pt x="76" y="22"/>
                  </a:lnTo>
                  <a:lnTo>
                    <a:pt x="75" y="19"/>
                  </a:lnTo>
                  <a:lnTo>
                    <a:pt x="76" y="15"/>
                  </a:lnTo>
                  <a:lnTo>
                    <a:pt x="79" y="10"/>
                  </a:lnTo>
                  <a:lnTo>
                    <a:pt x="89" y="6"/>
                  </a:lnTo>
                  <a:lnTo>
                    <a:pt x="103" y="0"/>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en-US" altLang="zh-CN" sz="1800">
                <a:ea typeface="SimSun" panose="02010600030101010101" pitchFamily="2" charset="-122"/>
              </a:endParaRPr>
            </a:p>
          </p:txBody>
        </p:sp>
        <p:sp>
          <p:nvSpPr>
            <p:cNvPr id="1060" name="Freeform 17443">
              <a:extLst>
                <a:ext uri="{FF2B5EF4-FFF2-40B4-BE49-F238E27FC236}">
                  <a16:creationId xmlns:a16="http://schemas.microsoft.com/office/drawing/2014/main" id="{943A0982-79B0-FA84-657A-6EABEA1711BC}"/>
                </a:ext>
              </a:extLst>
            </p:cNvPr>
            <p:cNvSpPr>
              <a:spLocks noChangeArrowheads="1"/>
            </p:cNvSpPr>
            <p:nvPr/>
          </p:nvSpPr>
          <p:spPr bwMode="auto">
            <a:xfrm>
              <a:off x="0" y="3949"/>
              <a:ext cx="47" cy="86"/>
            </a:xfrm>
            <a:custGeom>
              <a:avLst/>
              <a:gdLst>
                <a:gd name="T0" fmla="*/ 37 w 47"/>
                <a:gd name="T1" fmla="*/ 0 h 86"/>
                <a:gd name="T2" fmla="*/ 15 w 47"/>
                <a:gd name="T3" fmla="*/ 37 h 86"/>
                <a:gd name="T4" fmla="*/ 0 w 47"/>
                <a:gd name="T5" fmla="*/ 59 h 86"/>
                <a:gd name="T6" fmla="*/ 0 w 47"/>
                <a:gd name="T7" fmla="*/ 86 h 86"/>
                <a:gd name="T8" fmla="*/ 8 w 47"/>
                <a:gd name="T9" fmla="*/ 82 h 86"/>
                <a:gd name="T10" fmla="*/ 20 w 47"/>
                <a:gd name="T11" fmla="*/ 73 h 86"/>
                <a:gd name="T12" fmla="*/ 33 w 47"/>
                <a:gd name="T13" fmla="*/ 63 h 86"/>
                <a:gd name="T14" fmla="*/ 42 w 47"/>
                <a:gd name="T15" fmla="*/ 51 h 86"/>
                <a:gd name="T16" fmla="*/ 47 w 47"/>
                <a:gd name="T17" fmla="*/ 36 h 86"/>
                <a:gd name="T18" fmla="*/ 46 w 47"/>
                <a:gd name="T19" fmla="*/ 19 h 86"/>
                <a:gd name="T20" fmla="*/ 37 w 47"/>
                <a:gd name="T21" fmla="*/ 0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7" h="86">
                  <a:moveTo>
                    <a:pt x="37" y="0"/>
                  </a:moveTo>
                  <a:lnTo>
                    <a:pt x="15" y="37"/>
                  </a:lnTo>
                  <a:lnTo>
                    <a:pt x="0" y="59"/>
                  </a:lnTo>
                  <a:lnTo>
                    <a:pt x="0" y="86"/>
                  </a:lnTo>
                  <a:lnTo>
                    <a:pt x="8" y="82"/>
                  </a:lnTo>
                  <a:lnTo>
                    <a:pt x="20" y="73"/>
                  </a:lnTo>
                  <a:lnTo>
                    <a:pt x="33" y="63"/>
                  </a:lnTo>
                  <a:lnTo>
                    <a:pt x="42" y="51"/>
                  </a:lnTo>
                  <a:lnTo>
                    <a:pt x="47" y="36"/>
                  </a:lnTo>
                  <a:lnTo>
                    <a:pt x="46" y="19"/>
                  </a:lnTo>
                  <a:lnTo>
                    <a:pt x="37" y="0"/>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en-US" altLang="zh-CN" sz="1800">
                <a:ea typeface="SimSun" panose="02010600030101010101" pitchFamily="2" charset="-122"/>
              </a:endParaRPr>
            </a:p>
          </p:txBody>
        </p:sp>
        <p:sp>
          <p:nvSpPr>
            <p:cNvPr id="1061" name="Freeform 17444">
              <a:extLst>
                <a:ext uri="{FF2B5EF4-FFF2-40B4-BE49-F238E27FC236}">
                  <a16:creationId xmlns:a16="http://schemas.microsoft.com/office/drawing/2014/main" id="{3BE3E486-298E-7397-9841-AC830B4A55BE}"/>
                </a:ext>
              </a:extLst>
            </p:cNvPr>
            <p:cNvSpPr>
              <a:spLocks noChangeArrowheads="1"/>
            </p:cNvSpPr>
            <p:nvPr/>
          </p:nvSpPr>
          <p:spPr bwMode="auto">
            <a:xfrm>
              <a:off x="0" y="3239"/>
              <a:ext cx="497" cy="740"/>
            </a:xfrm>
            <a:custGeom>
              <a:avLst/>
              <a:gdLst>
                <a:gd name="T0" fmla="*/ 0 w 497"/>
                <a:gd name="T1" fmla="*/ 13 h 740"/>
                <a:gd name="T2" fmla="*/ 41 w 497"/>
                <a:gd name="T3" fmla="*/ 4 h 740"/>
                <a:gd name="T4" fmla="*/ 101 w 497"/>
                <a:gd name="T5" fmla="*/ 0 h 740"/>
                <a:gd name="T6" fmla="*/ 170 w 497"/>
                <a:gd name="T7" fmla="*/ 4 h 740"/>
                <a:gd name="T8" fmla="*/ 248 w 497"/>
                <a:gd name="T9" fmla="*/ 21 h 740"/>
                <a:gd name="T10" fmla="*/ 323 w 497"/>
                <a:gd name="T11" fmla="*/ 50 h 740"/>
                <a:gd name="T12" fmla="*/ 382 w 497"/>
                <a:gd name="T13" fmla="*/ 90 h 740"/>
                <a:gd name="T14" fmla="*/ 428 w 497"/>
                <a:gd name="T15" fmla="*/ 141 h 740"/>
                <a:gd name="T16" fmla="*/ 463 w 497"/>
                <a:gd name="T17" fmla="*/ 199 h 740"/>
                <a:gd name="T18" fmla="*/ 485 w 497"/>
                <a:gd name="T19" fmla="*/ 262 h 740"/>
                <a:gd name="T20" fmla="*/ 496 w 497"/>
                <a:gd name="T21" fmla="*/ 327 h 740"/>
                <a:gd name="T22" fmla="*/ 497 w 497"/>
                <a:gd name="T23" fmla="*/ 396 h 740"/>
                <a:gd name="T24" fmla="*/ 487 w 497"/>
                <a:gd name="T25" fmla="*/ 462 h 740"/>
                <a:gd name="T26" fmla="*/ 470 w 497"/>
                <a:gd name="T27" fmla="*/ 527 h 740"/>
                <a:gd name="T28" fmla="*/ 443 w 497"/>
                <a:gd name="T29" fmla="*/ 586 h 740"/>
                <a:gd name="T30" fmla="*/ 406 w 497"/>
                <a:gd name="T31" fmla="*/ 639 h 740"/>
                <a:gd name="T32" fmla="*/ 364 w 497"/>
                <a:gd name="T33" fmla="*/ 683 h 740"/>
                <a:gd name="T34" fmla="*/ 315 w 497"/>
                <a:gd name="T35" fmla="*/ 715 h 740"/>
                <a:gd name="T36" fmla="*/ 259 w 497"/>
                <a:gd name="T37" fmla="*/ 736 h 740"/>
                <a:gd name="T38" fmla="*/ 198 w 497"/>
                <a:gd name="T39" fmla="*/ 740 h 740"/>
                <a:gd name="T40" fmla="*/ 131 w 497"/>
                <a:gd name="T41" fmla="*/ 727 h 740"/>
                <a:gd name="T42" fmla="*/ 167 w 497"/>
                <a:gd name="T43" fmla="*/ 728 h 740"/>
                <a:gd name="T44" fmla="*/ 204 w 497"/>
                <a:gd name="T45" fmla="*/ 718 h 740"/>
                <a:gd name="T46" fmla="*/ 238 w 497"/>
                <a:gd name="T47" fmla="*/ 700 h 740"/>
                <a:gd name="T48" fmla="*/ 272 w 497"/>
                <a:gd name="T49" fmla="*/ 670 h 740"/>
                <a:gd name="T50" fmla="*/ 304 w 497"/>
                <a:gd name="T51" fmla="*/ 635 h 740"/>
                <a:gd name="T52" fmla="*/ 333 w 497"/>
                <a:gd name="T53" fmla="*/ 594 h 740"/>
                <a:gd name="T54" fmla="*/ 358 w 497"/>
                <a:gd name="T55" fmla="*/ 549 h 740"/>
                <a:gd name="T56" fmla="*/ 381 w 497"/>
                <a:gd name="T57" fmla="*/ 500 h 740"/>
                <a:gd name="T58" fmla="*/ 396 w 497"/>
                <a:gd name="T59" fmla="*/ 449 h 740"/>
                <a:gd name="T60" fmla="*/ 408 w 497"/>
                <a:gd name="T61" fmla="*/ 397 h 740"/>
                <a:gd name="T62" fmla="*/ 414 w 497"/>
                <a:gd name="T63" fmla="*/ 346 h 740"/>
                <a:gd name="T64" fmla="*/ 412 w 497"/>
                <a:gd name="T65" fmla="*/ 296 h 740"/>
                <a:gd name="T66" fmla="*/ 402 w 497"/>
                <a:gd name="T67" fmla="*/ 251 h 740"/>
                <a:gd name="T68" fmla="*/ 384 w 497"/>
                <a:gd name="T69" fmla="*/ 208 h 740"/>
                <a:gd name="T70" fmla="*/ 357 w 497"/>
                <a:gd name="T71" fmla="*/ 172 h 740"/>
                <a:gd name="T72" fmla="*/ 320 w 497"/>
                <a:gd name="T73" fmla="*/ 142 h 740"/>
                <a:gd name="T74" fmla="*/ 260 w 497"/>
                <a:gd name="T75" fmla="*/ 107 h 740"/>
                <a:gd name="T76" fmla="*/ 203 w 497"/>
                <a:gd name="T77" fmla="*/ 82 h 740"/>
                <a:gd name="T78" fmla="*/ 154 w 497"/>
                <a:gd name="T79" fmla="*/ 65 h 740"/>
                <a:gd name="T80" fmla="*/ 108 w 497"/>
                <a:gd name="T81" fmla="*/ 56 h 740"/>
                <a:gd name="T82" fmla="*/ 68 w 497"/>
                <a:gd name="T83" fmla="*/ 55 h 740"/>
                <a:gd name="T84" fmla="*/ 32 w 497"/>
                <a:gd name="T85" fmla="*/ 61 h 740"/>
                <a:gd name="T86" fmla="*/ 0 w 497"/>
                <a:gd name="T87" fmla="*/ 70 h 740"/>
                <a:gd name="T88" fmla="*/ 0 w 497"/>
                <a:gd name="T89" fmla="*/ 13 h 7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97" h="740">
                  <a:moveTo>
                    <a:pt x="0" y="13"/>
                  </a:moveTo>
                  <a:lnTo>
                    <a:pt x="41" y="4"/>
                  </a:lnTo>
                  <a:lnTo>
                    <a:pt x="101" y="0"/>
                  </a:lnTo>
                  <a:lnTo>
                    <a:pt x="170" y="4"/>
                  </a:lnTo>
                  <a:lnTo>
                    <a:pt x="248" y="21"/>
                  </a:lnTo>
                  <a:lnTo>
                    <a:pt x="323" y="50"/>
                  </a:lnTo>
                  <a:lnTo>
                    <a:pt x="382" y="90"/>
                  </a:lnTo>
                  <a:lnTo>
                    <a:pt x="428" y="141"/>
                  </a:lnTo>
                  <a:lnTo>
                    <a:pt x="463" y="199"/>
                  </a:lnTo>
                  <a:lnTo>
                    <a:pt x="485" y="262"/>
                  </a:lnTo>
                  <a:lnTo>
                    <a:pt x="496" y="327"/>
                  </a:lnTo>
                  <a:lnTo>
                    <a:pt x="497" y="396"/>
                  </a:lnTo>
                  <a:lnTo>
                    <a:pt x="487" y="462"/>
                  </a:lnTo>
                  <a:lnTo>
                    <a:pt x="470" y="527"/>
                  </a:lnTo>
                  <a:lnTo>
                    <a:pt x="443" y="586"/>
                  </a:lnTo>
                  <a:lnTo>
                    <a:pt x="406" y="639"/>
                  </a:lnTo>
                  <a:lnTo>
                    <a:pt x="364" y="683"/>
                  </a:lnTo>
                  <a:lnTo>
                    <a:pt x="315" y="715"/>
                  </a:lnTo>
                  <a:lnTo>
                    <a:pt x="259" y="736"/>
                  </a:lnTo>
                  <a:lnTo>
                    <a:pt x="198" y="740"/>
                  </a:lnTo>
                  <a:lnTo>
                    <a:pt x="131" y="727"/>
                  </a:lnTo>
                  <a:lnTo>
                    <a:pt x="167" y="728"/>
                  </a:lnTo>
                  <a:lnTo>
                    <a:pt x="204" y="718"/>
                  </a:lnTo>
                  <a:lnTo>
                    <a:pt x="238" y="700"/>
                  </a:lnTo>
                  <a:lnTo>
                    <a:pt x="272" y="670"/>
                  </a:lnTo>
                  <a:lnTo>
                    <a:pt x="304" y="635"/>
                  </a:lnTo>
                  <a:lnTo>
                    <a:pt x="333" y="594"/>
                  </a:lnTo>
                  <a:lnTo>
                    <a:pt x="358" y="549"/>
                  </a:lnTo>
                  <a:lnTo>
                    <a:pt x="381" y="500"/>
                  </a:lnTo>
                  <a:lnTo>
                    <a:pt x="396" y="449"/>
                  </a:lnTo>
                  <a:lnTo>
                    <a:pt x="408" y="397"/>
                  </a:lnTo>
                  <a:lnTo>
                    <a:pt x="414" y="346"/>
                  </a:lnTo>
                  <a:lnTo>
                    <a:pt x="412" y="296"/>
                  </a:lnTo>
                  <a:lnTo>
                    <a:pt x="402" y="251"/>
                  </a:lnTo>
                  <a:lnTo>
                    <a:pt x="384" y="208"/>
                  </a:lnTo>
                  <a:lnTo>
                    <a:pt x="357" y="172"/>
                  </a:lnTo>
                  <a:lnTo>
                    <a:pt x="320" y="142"/>
                  </a:lnTo>
                  <a:lnTo>
                    <a:pt x="260" y="107"/>
                  </a:lnTo>
                  <a:lnTo>
                    <a:pt x="203" y="82"/>
                  </a:lnTo>
                  <a:lnTo>
                    <a:pt x="154" y="65"/>
                  </a:lnTo>
                  <a:lnTo>
                    <a:pt x="108" y="56"/>
                  </a:lnTo>
                  <a:lnTo>
                    <a:pt x="68" y="55"/>
                  </a:lnTo>
                  <a:lnTo>
                    <a:pt x="32" y="61"/>
                  </a:lnTo>
                  <a:lnTo>
                    <a:pt x="0" y="70"/>
                  </a:lnTo>
                  <a:lnTo>
                    <a:pt x="0" y="13"/>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en-US" altLang="zh-CN" sz="1800">
                <a:ea typeface="SimSun" panose="02010600030101010101" pitchFamily="2" charset="-122"/>
              </a:endParaRPr>
            </a:p>
          </p:txBody>
        </p:sp>
        <p:sp>
          <p:nvSpPr>
            <p:cNvPr id="1062" name="Freeform 17445">
              <a:extLst>
                <a:ext uri="{FF2B5EF4-FFF2-40B4-BE49-F238E27FC236}">
                  <a16:creationId xmlns:a16="http://schemas.microsoft.com/office/drawing/2014/main" id="{F7DD7EC8-5FD1-400D-B771-0CCE7CB66E6A}"/>
                </a:ext>
              </a:extLst>
            </p:cNvPr>
            <p:cNvSpPr>
              <a:spLocks noChangeArrowheads="1"/>
            </p:cNvSpPr>
            <p:nvPr/>
          </p:nvSpPr>
          <p:spPr bwMode="auto">
            <a:xfrm rot="1584153">
              <a:off x="20" y="410"/>
              <a:ext cx="344" cy="245"/>
            </a:xfrm>
            <a:custGeom>
              <a:avLst/>
              <a:gdLst>
                <a:gd name="T0" fmla="*/ 0 w 257"/>
                <a:gd name="T1" fmla="*/ 0 h 237"/>
                <a:gd name="T2" fmla="*/ 0 w 257"/>
                <a:gd name="T3" fmla="*/ 25 h 237"/>
                <a:gd name="T4" fmla="*/ 3 w 257"/>
                <a:gd name="T5" fmla="*/ 50 h 237"/>
                <a:gd name="T6" fmla="*/ 6 w 257"/>
                <a:gd name="T7" fmla="*/ 75 h 237"/>
                <a:gd name="T8" fmla="*/ 11 w 257"/>
                <a:gd name="T9" fmla="*/ 98 h 237"/>
                <a:gd name="T10" fmla="*/ 18 w 257"/>
                <a:gd name="T11" fmla="*/ 119 h 237"/>
                <a:gd name="T12" fmla="*/ 27 w 257"/>
                <a:gd name="T13" fmla="*/ 141 h 237"/>
                <a:gd name="T14" fmla="*/ 38 w 257"/>
                <a:gd name="T15" fmla="*/ 161 h 237"/>
                <a:gd name="T16" fmla="*/ 51 w 257"/>
                <a:gd name="T17" fmla="*/ 178 h 237"/>
                <a:gd name="T18" fmla="*/ 67 w 257"/>
                <a:gd name="T19" fmla="*/ 194 h 237"/>
                <a:gd name="T20" fmla="*/ 86 w 257"/>
                <a:gd name="T21" fmla="*/ 208 h 237"/>
                <a:gd name="T22" fmla="*/ 106 w 257"/>
                <a:gd name="T23" fmla="*/ 219 h 237"/>
                <a:gd name="T24" fmla="*/ 131 w 257"/>
                <a:gd name="T25" fmla="*/ 228 h 237"/>
                <a:gd name="T26" fmla="*/ 158 w 257"/>
                <a:gd name="T27" fmla="*/ 234 h 237"/>
                <a:gd name="T28" fmla="*/ 188 w 257"/>
                <a:gd name="T29" fmla="*/ 237 h 237"/>
                <a:gd name="T30" fmla="*/ 220 w 257"/>
                <a:gd name="T31" fmla="*/ 236 h 237"/>
                <a:gd name="T32" fmla="*/ 257 w 257"/>
                <a:gd name="T33" fmla="*/ 232 h 237"/>
                <a:gd name="T34" fmla="*/ 224 w 257"/>
                <a:gd name="T35" fmla="*/ 227 h 237"/>
                <a:gd name="T36" fmla="*/ 195 w 257"/>
                <a:gd name="T37" fmla="*/ 220 h 237"/>
                <a:gd name="T38" fmla="*/ 170 w 257"/>
                <a:gd name="T39" fmla="*/ 212 h 237"/>
                <a:gd name="T40" fmla="*/ 148 w 257"/>
                <a:gd name="T41" fmla="*/ 204 h 237"/>
                <a:gd name="T42" fmla="*/ 128 w 257"/>
                <a:gd name="T43" fmla="*/ 193 h 237"/>
                <a:gd name="T44" fmla="*/ 112 w 257"/>
                <a:gd name="T45" fmla="*/ 182 h 237"/>
                <a:gd name="T46" fmla="*/ 97 w 257"/>
                <a:gd name="T47" fmla="*/ 169 h 237"/>
                <a:gd name="T48" fmla="*/ 84 w 257"/>
                <a:gd name="T49" fmla="*/ 155 h 237"/>
                <a:gd name="T50" fmla="*/ 72 w 257"/>
                <a:gd name="T51" fmla="*/ 141 h 237"/>
                <a:gd name="T52" fmla="*/ 61 w 257"/>
                <a:gd name="T53" fmla="*/ 125 h 237"/>
                <a:gd name="T54" fmla="*/ 52 w 257"/>
                <a:gd name="T55" fmla="*/ 107 h 237"/>
                <a:gd name="T56" fmla="*/ 43 w 257"/>
                <a:gd name="T57" fmla="*/ 88 h 237"/>
                <a:gd name="T58" fmla="*/ 33 w 257"/>
                <a:gd name="T59" fmla="*/ 69 h 237"/>
                <a:gd name="T60" fmla="*/ 23 w 257"/>
                <a:gd name="T61" fmla="*/ 47 h 237"/>
                <a:gd name="T62" fmla="*/ 12 w 257"/>
                <a:gd name="T63" fmla="*/ 24 h 237"/>
                <a:gd name="T64" fmla="*/ 0 w 257"/>
                <a:gd name="T65" fmla="*/ 0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57" h="237">
                  <a:moveTo>
                    <a:pt x="0" y="0"/>
                  </a:moveTo>
                  <a:lnTo>
                    <a:pt x="0" y="25"/>
                  </a:lnTo>
                  <a:lnTo>
                    <a:pt x="3" y="50"/>
                  </a:lnTo>
                  <a:lnTo>
                    <a:pt x="6" y="75"/>
                  </a:lnTo>
                  <a:lnTo>
                    <a:pt x="11" y="98"/>
                  </a:lnTo>
                  <a:lnTo>
                    <a:pt x="18" y="119"/>
                  </a:lnTo>
                  <a:lnTo>
                    <a:pt x="27" y="141"/>
                  </a:lnTo>
                  <a:lnTo>
                    <a:pt x="38" y="161"/>
                  </a:lnTo>
                  <a:lnTo>
                    <a:pt x="51" y="178"/>
                  </a:lnTo>
                  <a:lnTo>
                    <a:pt x="67" y="194"/>
                  </a:lnTo>
                  <a:lnTo>
                    <a:pt x="86" y="208"/>
                  </a:lnTo>
                  <a:lnTo>
                    <a:pt x="106" y="219"/>
                  </a:lnTo>
                  <a:lnTo>
                    <a:pt x="131" y="228"/>
                  </a:lnTo>
                  <a:lnTo>
                    <a:pt x="158" y="234"/>
                  </a:lnTo>
                  <a:lnTo>
                    <a:pt x="188" y="237"/>
                  </a:lnTo>
                  <a:lnTo>
                    <a:pt x="220" y="236"/>
                  </a:lnTo>
                  <a:lnTo>
                    <a:pt x="257" y="232"/>
                  </a:lnTo>
                  <a:lnTo>
                    <a:pt x="224" y="227"/>
                  </a:lnTo>
                  <a:lnTo>
                    <a:pt x="195" y="220"/>
                  </a:lnTo>
                  <a:lnTo>
                    <a:pt x="170" y="212"/>
                  </a:lnTo>
                  <a:lnTo>
                    <a:pt x="148" y="204"/>
                  </a:lnTo>
                  <a:lnTo>
                    <a:pt x="128" y="193"/>
                  </a:lnTo>
                  <a:lnTo>
                    <a:pt x="112" y="182"/>
                  </a:lnTo>
                  <a:lnTo>
                    <a:pt x="97" y="169"/>
                  </a:lnTo>
                  <a:lnTo>
                    <a:pt x="84" y="155"/>
                  </a:lnTo>
                  <a:lnTo>
                    <a:pt x="72" y="141"/>
                  </a:lnTo>
                  <a:lnTo>
                    <a:pt x="61" y="125"/>
                  </a:lnTo>
                  <a:lnTo>
                    <a:pt x="52" y="107"/>
                  </a:lnTo>
                  <a:lnTo>
                    <a:pt x="43" y="88"/>
                  </a:lnTo>
                  <a:lnTo>
                    <a:pt x="33" y="69"/>
                  </a:lnTo>
                  <a:lnTo>
                    <a:pt x="23" y="47"/>
                  </a:lnTo>
                  <a:lnTo>
                    <a:pt x="12" y="24"/>
                  </a:lnTo>
                  <a:lnTo>
                    <a:pt x="0"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en-US" altLang="zh-CN" sz="1800">
                <a:ea typeface="SimSun" panose="02010600030101010101" pitchFamily="2" charset="-122"/>
              </a:endParaRPr>
            </a:p>
          </p:txBody>
        </p:sp>
        <p:sp>
          <p:nvSpPr>
            <p:cNvPr id="1063" name="Freeform 17446">
              <a:extLst>
                <a:ext uri="{FF2B5EF4-FFF2-40B4-BE49-F238E27FC236}">
                  <a16:creationId xmlns:a16="http://schemas.microsoft.com/office/drawing/2014/main" id="{3309EBF7-2521-0BDB-1AB1-D2013C8E8314}"/>
                </a:ext>
              </a:extLst>
            </p:cNvPr>
            <p:cNvSpPr>
              <a:spLocks noChangeArrowheads="1"/>
            </p:cNvSpPr>
            <p:nvPr/>
          </p:nvSpPr>
          <p:spPr bwMode="auto">
            <a:xfrm rot="1584153">
              <a:off x="242" y="756"/>
              <a:ext cx="167" cy="115"/>
            </a:xfrm>
            <a:custGeom>
              <a:avLst/>
              <a:gdLst>
                <a:gd name="T0" fmla="*/ 77 w 124"/>
                <a:gd name="T1" fmla="*/ 0 h 110"/>
                <a:gd name="T2" fmla="*/ 124 w 124"/>
                <a:gd name="T3" fmla="*/ 108 h 110"/>
                <a:gd name="T4" fmla="*/ 120 w 124"/>
                <a:gd name="T5" fmla="*/ 107 h 110"/>
                <a:gd name="T6" fmla="*/ 107 w 124"/>
                <a:gd name="T7" fmla="*/ 105 h 110"/>
                <a:gd name="T8" fmla="*/ 89 w 124"/>
                <a:gd name="T9" fmla="*/ 101 h 110"/>
                <a:gd name="T10" fmla="*/ 68 w 124"/>
                <a:gd name="T11" fmla="*/ 99 h 110"/>
                <a:gd name="T12" fmla="*/ 45 w 124"/>
                <a:gd name="T13" fmla="*/ 97 h 110"/>
                <a:gd name="T14" fmla="*/ 25 w 124"/>
                <a:gd name="T15" fmla="*/ 98 h 110"/>
                <a:gd name="T16" fmla="*/ 9 w 124"/>
                <a:gd name="T17" fmla="*/ 102 h 110"/>
                <a:gd name="T18" fmla="*/ 0 w 124"/>
                <a:gd name="T19" fmla="*/ 110 h 110"/>
                <a:gd name="T20" fmla="*/ 4 w 124"/>
                <a:gd name="T21" fmla="*/ 98 h 110"/>
                <a:gd name="T22" fmla="*/ 8 w 124"/>
                <a:gd name="T23" fmla="*/ 89 h 110"/>
                <a:gd name="T24" fmla="*/ 16 w 124"/>
                <a:gd name="T25" fmla="*/ 82 h 110"/>
                <a:gd name="T26" fmla="*/ 25 w 124"/>
                <a:gd name="T27" fmla="*/ 76 h 110"/>
                <a:gd name="T28" fmla="*/ 36 w 124"/>
                <a:gd name="T29" fmla="*/ 72 h 110"/>
                <a:gd name="T30" fmla="*/ 47 w 124"/>
                <a:gd name="T31" fmla="*/ 71 h 110"/>
                <a:gd name="T32" fmla="*/ 59 w 124"/>
                <a:gd name="T33" fmla="*/ 71 h 110"/>
                <a:gd name="T34" fmla="*/ 72 w 124"/>
                <a:gd name="T35" fmla="*/ 74 h 110"/>
                <a:gd name="T36" fmla="*/ 73 w 124"/>
                <a:gd name="T37" fmla="*/ 71 h 110"/>
                <a:gd name="T38" fmla="*/ 70 w 124"/>
                <a:gd name="T39" fmla="*/ 56 h 110"/>
                <a:gd name="T40" fmla="*/ 67 w 124"/>
                <a:gd name="T41" fmla="*/ 38 h 110"/>
                <a:gd name="T42" fmla="*/ 65 w 124"/>
                <a:gd name="T43" fmla="*/ 30 h 110"/>
                <a:gd name="T44" fmla="*/ 63 w 124"/>
                <a:gd name="T45" fmla="*/ 30 h 110"/>
                <a:gd name="T46" fmla="*/ 61 w 124"/>
                <a:gd name="T47" fmla="*/ 29 h 110"/>
                <a:gd name="T48" fmla="*/ 59 w 124"/>
                <a:gd name="T49" fmla="*/ 26 h 110"/>
                <a:gd name="T50" fmla="*/ 57 w 124"/>
                <a:gd name="T51" fmla="*/ 23 h 110"/>
                <a:gd name="T52" fmla="*/ 57 w 124"/>
                <a:gd name="T53" fmla="*/ 19 h 110"/>
                <a:gd name="T54" fmla="*/ 59 w 124"/>
                <a:gd name="T55" fmla="*/ 14 h 110"/>
                <a:gd name="T56" fmla="*/ 66 w 124"/>
                <a:gd name="T57" fmla="*/ 8 h 110"/>
                <a:gd name="T58" fmla="*/ 77 w 124"/>
                <a:gd name="T59" fmla="*/ 0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4" h="110">
                  <a:moveTo>
                    <a:pt x="77" y="0"/>
                  </a:moveTo>
                  <a:lnTo>
                    <a:pt x="124" y="108"/>
                  </a:lnTo>
                  <a:lnTo>
                    <a:pt x="120" y="107"/>
                  </a:lnTo>
                  <a:lnTo>
                    <a:pt x="107" y="105"/>
                  </a:lnTo>
                  <a:lnTo>
                    <a:pt x="89" y="101"/>
                  </a:lnTo>
                  <a:lnTo>
                    <a:pt x="68" y="99"/>
                  </a:lnTo>
                  <a:lnTo>
                    <a:pt x="45" y="97"/>
                  </a:lnTo>
                  <a:lnTo>
                    <a:pt x="25" y="98"/>
                  </a:lnTo>
                  <a:lnTo>
                    <a:pt x="9" y="102"/>
                  </a:lnTo>
                  <a:lnTo>
                    <a:pt x="0" y="110"/>
                  </a:lnTo>
                  <a:lnTo>
                    <a:pt x="4" y="98"/>
                  </a:lnTo>
                  <a:lnTo>
                    <a:pt x="8" y="89"/>
                  </a:lnTo>
                  <a:lnTo>
                    <a:pt x="16" y="82"/>
                  </a:lnTo>
                  <a:lnTo>
                    <a:pt x="25" y="76"/>
                  </a:lnTo>
                  <a:lnTo>
                    <a:pt x="36" y="72"/>
                  </a:lnTo>
                  <a:lnTo>
                    <a:pt x="47" y="71"/>
                  </a:lnTo>
                  <a:lnTo>
                    <a:pt x="59" y="71"/>
                  </a:lnTo>
                  <a:lnTo>
                    <a:pt x="72" y="74"/>
                  </a:lnTo>
                  <a:lnTo>
                    <a:pt x="73" y="71"/>
                  </a:lnTo>
                  <a:lnTo>
                    <a:pt x="70" y="56"/>
                  </a:lnTo>
                  <a:lnTo>
                    <a:pt x="67" y="38"/>
                  </a:lnTo>
                  <a:lnTo>
                    <a:pt x="65" y="30"/>
                  </a:lnTo>
                  <a:lnTo>
                    <a:pt x="63" y="30"/>
                  </a:lnTo>
                  <a:lnTo>
                    <a:pt x="61" y="29"/>
                  </a:lnTo>
                  <a:lnTo>
                    <a:pt x="59" y="26"/>
                  </a:lnTo>
                  <a:lnTo>
                    <a:pt x="57" y="23"/>
                  </a:lnTo>
                  <a:lnTo>
                    <a:pt x="57" y="19"/>
                  </a:lnTo>
                  <a:lnTo>
                    <a:pt x="59" y="14"/>
                  </a:lnTo>
                  <a:lnTo>
                    <a:pt x="66" y="8"/>
                  </a:lnTo>
                  <a:lnTo>
                    <a:pt x="77"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en-US" altLang="zh-CN" sz="1800">
                <a:ea typeface="SimSun" panose="02010600030101010101" pitchFamily="2" charset="-122"/>
              </a:endParaRPr>
            </a:p>
          </p:txBody>
        </p:sp>
        <p:sp>
          <p:nvSpPr>
            <p:cNvPr id="1064" name="Freeform 17447">
              <a:extLst>
                <a:ext uri="{FF2B5EF4-FFF2-40B4-BE49-F238E27FC236}">
                  <a16:creationId xmlns:a16="http://schemas.microsoft.com/office/drawing/2014/main" id="{B263DE38-0A4E-6957-E0AC-446C6A65039E}"/>
                </a:ext>
              </a:extLst>
            </p:cNvPr>
            <p:cNvSpPr>
              <a:spLocks noChangeArrowheads="1"/>
            </p:cNvSpPr>
            <p:nvPr/>
          </p:nvSpPr>
          <p:spPr bwMode="auto">
            <a:xfrm rot="1584153">
              <a:off x="574" y="286"/>
              <a:ext cx="147" cy="160"/>
            </a:xfrm>
            <a:custGeom>
              <a:avLst/>
              <a:gdLst>
                <a:gd name="T0" fmla="*/ 0 w 109"/>
                <a:gd name="T1" fmla="*/ 0 h 156"/>
                <a:gd name="T2" fmla="*/ 5 w 109"/>
                <a:gd name="T3" fmla="*/ 1 h 156"/>
                <a:gd name="T4" fmla="*/ 18 w 109"/>
                <a:gd name="T5" fmla="*/ 5 h 156"/>
                <a:gd name="T6" fmla="*/ 37 w 109"/>
                <a:gd name="T7" fmla="*/ 12 h 156"/>
                <a:gd name="T8" fmla="*/ 58 w 109"/>
                <a:gd name="T9" fmla="*/ 24 h 156"/>
                <a:gd name="T10" fmla="*/ 78 w 109"/>
                <a:gd name="T11" fmla="*/ 44 h 156"/>
                <a:gd name="T12" fmla="*/ 96 w 109"/>
                <a:gd name="T13" fmla="*/ 71 h 156"/>
                <a:gd name="T14" fmla="*/ 107 w 109"/>
                <a:gd name="T15" fmla="*/ 108 h 156"/>
                <a:gd name="T16" fmla="*/ 109 w 109"/>
                <a:gd name="T17" fmla="*/ 156 h 156"/>
                <a:gd name="T18" fmla="*/ 105 w 109"/>
                <a:gd name="T19" fmla="*/ 156 h 156"/>
                <a:gd name="T20" fmla="*/ 99 w 109"/>
                <a:gd name="T21" fmla="*/ 156 h 156"/>
                <a:gd name="T22" fmla="*/ 93 w 109"/>
                <a:gd name="T23" fmla="*/ 156 h 156"/>
                <a:gd name="T24" fmla="*/ 87 w 109"/>
                <a:gd name="T25" fmla="*/ 154 h 156"/>
                <a:gd name="T26" fmla="*/ 81 w 109"/>
                <a:gd name="T27" fmla="*/ 153 h 156"/>
                <a:gd name="T28" fmla="*/ 74 w 109"/>
                <a:gd name="T29" fmla="*/ 150 h 156"/>
                <a:gd name="T30" fmla="*/ 66 w 109"/>
                <a:gd name="T31" fmla="*/ 145 h 156"/>
                <a:gd name="T32" fmla="*/ 58 w 109"/>
                <a:gd name="T33" fmla="*/ 139 h 156"/>
                <a:gd name="T34" fmla="*/ 53 w 109"/>
                <a:gd name="T35" fmla="*/ 126 h 156"/>
                <a:gd name="T36" fmla="*/ 53 w 109"/>
                <a:gd name="T37" fmla="*/ 111 h 156"/>
                <a:gd name="T38" fmla="*/ 56 w 109"/>
                <a:gd name="T39" fmla="*/ 96 h 156"/>
                <a:gd name="T40" fmla="*/ 59 w 109"/>
                <a:gd name="T41" fmla="*/ 80 h 156"/>
                <a:gd name="T42" fmla="*/ 56 w 109"/>
                <a:gd name="T43" fmla="*/ 62 h 156"/>
                <a:gd name="T44" fmla="*/ 48 w 109"/>
                <a:gd name="T45" fmla="*/ 43 h 156"/>
                <a:gd name="T46" fmla="*/ 31 w 109"/>
                <a:gd name="T47" fmla="*/ 23 h 156"/>
                <a:gd name="T48" fmla="*/ 0 w 109"/>
                <a:gd name="T49" fmla="*/ 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9" h="156">
                  <a:moveTo>
                    <a:pt x="0" y="0"/>
                  </a:moveTo>
                  <a:lnTo>
                    <a:pt x="5" y="1"/>
                  </a:lnTo>
                  <a:lnTo>
                    <a:pt x="18" y="5"/>
                  </a:lnTo>
                  <a:lnTo>
                    <a:pt x="37" y="12"/>
                  </a:lnTo>
                  <a:lnTo>
                    <a:pt x="58" y="24"/>
                  </a:lnTo>
                  <a:lnTo>
                    <a:pt x="78" y="44"/>
                  </a:lnTo>
                  <a:lnTo>
                    <a:pt x="96" y="71"/>
                  </a:lnTo>
                  <a:lnTo>
                    <a:pt x="107" y="108"/>
                  </a:lnTo>
                  <a:lnTo>
                    <a:pt x="109" y="156"/>
                  </a:lnTo>
                  <a:lnTo>
                    <a:pt x="105" y="156"/>
                  </a:lnTo>
                  <a:lnTo>
                    <a:pt x="99" y="156"/>
                  </a:lnTo>
                  <a:lnTo>
                    <a:pt x="93" y="156"/>
                  </a:lnTo>
                  <a:lnTo>
                    <a:pt x="87" y="154"/>
                  </a:lnTo>
                  <a:lnTo>
                    <a:pt x="81" y="153"/>
                  </a:lnTo>
                  <a:lnTo>
                    <a:pt x="74" y="150"/>
                  </a:lnTo>
                  <a:lnTo>
                    <a:pt x="66" y="145"/>
                  </a:lnTo>
                  <a:lnTo>
                    <a:pt x="58" y="139"/>
                  </a:lnTo>
                  <a:lnTo>
                    <a:pt x="53" y="126"/>
                  </a:lnTo>
                  <a:lnTo>
                    <a:pt x="53" y="111"/>
                  </a:lnTo>
                  <a:lnTo>
                    <a:pt x="56" y="96"/>
                  </a:lnTo>
                  <a:lnTo>
                    <a:pt x="59" y="80"/>
                  </a:lnTo>
                  <a:lnTo>
                    <a:pt x="56" y="62"/>
                  </a:lnTo>
                  <a:lnTo>
                    <a:pt x="48" y="43"/>
                  </a:lnTo>
                  <a:lnTo>
                    <a:pt x="31" y="23"/>
                  </a:lnTo>
                  <a:lnTo>
                    <a:pt x="0"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en-US" altLang="zh-CN" sz="1800">
                <a:ea typeface="SimSun" panose="02010600030101010101" pitchFamily="2" charset="-122"/>
              </a:endParaRPr>
            </a:p>
          </p:txBody>
        </p:sp>
        <p:sp>
          <p:nvSpPr>
            <p:cNvPr id="1065" name="Freeform 17448">
              <a:extLst>
                <a:ext uri="{FF2B5EF4-FFF2-40B4-BE49-F238E27FC236}">
                  <a16:creationId xmlns:a16="http://schemas.microsoft.com/office/drawing/2014/main" id="{E28703FF-9051-F14A-1F65-4D461F0A0265}"/>
                </a:ext>
              </a:extLst>
            </p:cNvPr>
            <p:cNvSpPr>
              <a:spLocks noChangeArrowheads="1"/>
            </p:cNvSpPr>
            <p:nvPr/>
          </p:nvSpPr>
          <p:spPr bwMode="auto">
            <a:xfrm rot="1584153">
              <a:off x="236" y="721"/>
              <a:ext cx="62" cy="97"/>
            </a:xfrm>
            <a:custGeom>
              <a:avLst/>
              <a:gdLst>
                <a:gd name="T0" fmla="*/ 31 w 46"/>
                <a:gd name="T1" fmla="*/ 0 h 94"/>
                <a:gd name="T2" fmla="*/ 20 w 46"/>
                <a:gd name="T3" fmla="*/ 38 h 94"/>
                <a:gd name="T4" fmla="*/ 15 w 46"/>
                <a:gd name="T5" fmla="*/ 62 h 94"/>
                <a:gd name="T6" fmla="*/ 11 w 46"/>
                <a:gd name="T7" fmla="*/ 79 h 94"/>
                <a:gd name="T8" fmla="*/ 0 w 46"/>
                <a:gd name="T9" fmla="*/ 94 h 94"/>
                <a:gd name="T10" fmla="*/ 12 w 46"/>
                <a:gd name="T11" fmla="*/ 88 h 94"/>
                <a:gd name="T12" fmla="*/ 23 w 46"/>
                <a:gd name="T13" fmla="*/ 80 h 94"/>
                <a:gd name="T14" fmla="*/ 32 w 46"/>
                <a:gd name="T15" fmla="*/ 69 h 94"/>
                <a:gd name="T16" fmla="*/ 40 w 46"/>
                <a:gd name="T17" fmla="*/ 57 h 94"/>
                <a:gd name="T18" fmla="*/ 45 w 46"/>
                <a:gd name="T19" fmla="*/ 44 h 94"/>
                <a:gd name="T20" fmla="*/ 46 w 46"/>
                <a:gd name="T21" fmla="*/ 30 h 94"/>
                <a:gd name="T22" fmla="*/ 42 w 46"/>
                <a:gd name="T23" fmla="*/ 15 h 94"/>
                <a:gd name="T24" fmla="*/ 31 w 46"/>
                <a:gd name="T25" fmla="*/ 0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6" h="94">
                  <a:moveTo>
                    <a:pt x="31" y="0"/>
                  </a:moveTo>
                  <a:lnTo>
                    <a:pt x="20" y="38"/>
                  </a:lnTo>
                  <a:lnTo>
                    <a:pt x="15" y="62"/>
                  </a:lnTo>
                  <a:lnTo>
                    <a:pt x="11" y="79"/>
                  </a:lnTo>
                  <a:lnTo>
                    <a:pt x="0" y="94"/>
                  </a:lnTo>
                  <a:lnTo>
                    <a:pt x="12" y="88"/>
                  </a:lnTo>
                  <a:lnTo>
                    <a:pt x="23" y="80"/>
                  </a:lnTo>
                  <a:lnTo>
                    <a:pt x="32" y="69"/>
                  </a:lnTo>
                  <a:lnTo>
                    <a:pt x="40" y="57"/>
                  </a:lnTo>
                  <a:lnTo>
                    <a:pt x="45" y="44"/>
                  </a:lnTo>
                  <a:lnTo>
                    <a:pt x="46" y="30"/>
                  </a:lnTo>
                  <a:lnTo>
                    <a:pt x="42" y="15"/>
                  </a:lnTo>
                  <a:lnTo>
                    <a:pt x="31"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en-US" altLang="zh-CN" sz="1800">
                <a:ea typeface="SimSun" panose="02010600030101010101" pitchFamily="2" charset="-122"/>
              </a:endParaRPr>
            </a:p>
          </p:txBody>
        </p:sp>
        <p:sp>
          <p:nvSpPr>
            <p:cNvPr id="1066" name="Freeform 17449">
              <a:extLst>
                <a:ext uri="{FF2B5EF4-FFF2-40B4-BE49-F238E27FC236}">
                  <a16:creationId xmlns:a16="http://schemas.microsoft.com/office/drawing/2014/main" id="{B0CA967D-8513-9430-B663-F51610094DE0}"/>
                </a:ext>
              </a:extLst>
            </p:cNvPr>
            <p:cNvSpPr>
              <a:spLocks noChangeArrowheads="1"/>
            </p:cNvSpPr>
            <p:nvPr/>
          </p:nvSpPr>
          <p:spPr bwMode="auto">
            <a:xfrm rot="1584153">
              <a:off x="585" y="466"/>
              <a:ext cx="72" cy="41"/>
            </a:xfrm>
            <a:custGeom>
              <a:avLst/>
              <a:gdLst>
                <a:gd name="T0" fmla="*/ 0 w 54"/>
                <a:gd name="T1" fmla="*/ 0 h 40"/>
                <a:gd name="T2" fmla="*/ 1 w 54"/>
                <a:gd name="T3" fmla="*/ 1 h 40"/>
                <a:gd name="T4" fmla="*/ 6 w 54"/>
                <a:gd name="T5" fmla="*/ 3 h 40"/>
                <a:gd name="T6" fmla="*/ 13 w 54"/>
                <a:gd name="T7" fmla="*/ 8 h 40"/>
                <a:gd name="T8" fmla="*/ 21 w 54"/>
                <a:gd name="T9" fmla="*/ 12 h 40"/>
                <a:gd name="T10" fmla="*/ 29 w 54"/>
                <a:gd name="T11" fmla="*/ 15 h 40"/>
                <a:gd name="T12" fmla="*/ 38 w 54"/>
                <a:gd name="T13" fmla="*/ 17 h 40"/>
                <a:gd name="T14" fmla="*/ 46 w 54"/>
                <a:gd name="T15" fmla="*/ 18 h 40"/>
                <a:gd name="T16" fmla="*/ 54 w 54"/>
                <a:gd name="T17" fmla="*/ 16 h 40"/>
                <a:gd name="T18" fmla="*/ 53 w 54"/>
                <a:gd name="T19" fmla="*/ 25 h 40"/>
                <a:gd name="T20" fmla="*/ 50 w 54"/>
                <a:gd name="T21" fmla="*/ 33 h 40"/>
                <a:gd name="T22" fmla="*/ 44 w 54"/>
                <a:gd name="T23" fmla="*/ 38 h 40"/>
                <a:gd name="T24" fmla="*/ 37 w 54"/>
                <a:gd name="T25" fmla="*/ 40 h 40"/>
                <a:gd name="T26" fmla="*/ 28 w 54"/>
                <a:gd name="T27" fmla="*/ 39 h 40"/>
                <a:gd name="T28" fmla="*/ 19 w 54"/>
                <a:gd name="T29" fmla="*/ 32 h 40"/>
                <a:gd name="T30" fmla="*/ 10 w 54"/>
                <a:gd name="T31" fmla="*/ 20 h 40"/>
                <a:gd name="T32" fmla="*/ 0 w 54"/>
                <a:gd name="T33"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4" h="40">
                  <a:moveTo>
                    <a:pt x="0" y="0"/>
                  </a:moveTo>
                  <a:lnTo>
                    <a:pt x="1" y="1"/>
                  </a:lnTo>
                  <a:lnTo>
                    <a:pt x="6" y="3"/>
                  </a:lnTo>
                  <a:lnTo>
                    <a:pt x="13" y="8"/>
                  </a:lnTo>
                  <a:lnTo>
                    <a:pt x="21" y="12"/>
                  </a:lnTo>
                  <a:lnTo>
                    <a:pt x="29" y="15"/>
                  </a:lnTo>
                  <a:lnTo>
                    <a:pt x="38" y="17"/>
                  </a:lnTo>
                  <a:lnTo>
                    <a:pt x="46" y="18"/>
                  </a:lnTo>
                  <a:lnTo>
                    <a:pt x="54" y="16"/>
                  </a:lnTo>
                  <a:lnTo>
                    <a:pt x="53" y="25"/>
                  </a:lnTo>
                  <a:lnTo>
                    <a:pt x="50" y="33"/>
                  </a:lnTo>
                  <a:lnTo>
                    <a:pt x="44" y="38"/>
                  </a:lnTo>
                  <a:lnTo>
                    <a:pt x="37" y="40"/>
                  </a:lnTo>
                  <a:lnTo>
                    <a:pt x="28" y="39"/>
                  </a:lnTo>
                  <a:lnTo>
                    <a:pt x="19" y="32"/>
                  </a:lnTo>
                  <a:lnTo>
                    <a:pt x="10" y="20"/>
                  </a:lnTo>
                  <a:lnTo>
                    <a:pt x="0"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en-US" altLang="zh-CN" sz="1800">
                <a:ea typeface="SimSun" panose="02010600030101010101" pitchFamily="2" charset="-122"/>
              </a:endParaRPr>
            </a:p>
          </p:txBody>
        </p:sp>
        <p:sp>
          <p:nvSpPr>
            <p:cNvPr id="1067" name="Freeform 17450">
              <a:extLst>
                <a:ext uri="{FF2B5EF4-FFF2-40B4-BE49-F238E27FC236}">
                  <a16:creationId xmlns:a16="http://schemas.microsoft.com/office/drawing/2014/main" id="{8F4BC932-F2ED-7964-3F11-3B6B743D2237}"/>
                </a:ext>
              </a:extLst>
            </p:cNvPr>
            <p:cNvSpPr>
              <a:spLocks noChangeArrowheads="1"/>
            </p:cNvSpPr>
            <p:nvPr/>
          </p:nvSpPr>
          <p:spPr bwMode="auto">
            <a:xfrm>
              <a:off x="0" y="886"/>
              <a:ext cx="360" cy="650"/>
            </a:xfrm>
            <a:custGeom>
              <a:avLst/>
              <a:gdLst>
                <a:gd name="T0" fmla="*/ 264 w 360"/>
                <a:gd name="T1" fmla="*/ 0 h 650"/>
                <a:gd name="T2" fmla="*/ 269 w 360"/>
                <a:gd name="T3" fmla="*/ 9 h 650"/>
                <a:gd name="T4" fmla="*/ 277 w 360"/>
                <a:gd name="T5" fmla="*/ 22 h 650"/>
                <a:gd name="T6" fmla="*/ 286 w 360"/>
                <a:gd name="T7" fmla="*/ 39 h 650"/>
                <a:gd name="T8" fmla="*/ 297 w 360"/>
                <a:gd name="T9" fmla="*/ 58 h 650"/>
                <a:gd name="T10" fmla="*/ 309 w 360"/>
                <a:gd name="T11" fmla="*/ 83 h 650"/>
                <a:gd name="T12" fmla="*/ 319 w 360"/>
                <a:gd name="T13" fmla="*/ 108 h 650"/>
                <a:gd name="T14" fmla="*/ 329 w 360"/>
                <a:gd name="T15" fmla="*/ 136 h 650"/>
                <a:gd name="T16" fmla="*/ 333 w 360"/>
                <a:gd name="T17" fmla="*/ 163 h 650"/>
                <a:gd name="T18" fmla="*/ 336 w 360"/>
                <a:gd name="T19" fmla="*/ 193 h 650"/>
                <a:gd name="T20" fmla="*/ 332 w 360"/>
                <a:gd name="T21" fmla="*/ 223 h 650"/>
                <a:gd name="T22" fmla="*/ 323 w 360"/>
                <a:gd name="T23" fmla="*/ 255 h 650"/>
                <a:gd name="T24" fmla="*/ 310 w 360"/>
                <a:gd name="T25" fmla="*/ 285 h 650"/>
                <a:gd name="T26" fmla="*/ 287 w 360"/>
                <a:gd name="T27" fmla="*/ 315 h 650"/>
                <a:gd name="T28" fmla="*/ 257 w 360"/>
                <a:gd name="T29" fmla="*/ 343 h 650"/>
                <a:gd name="T30" fmla="*/ 218 w 360"/>
                <a:gd name="T31" fmla="*/ 370 h 650"/>
                <a:gd name="T32" fmla="*/ 167 w 360"/>
                <a:gd name="T33" fmla="*/ 396 h 650"/>
                <a:gd name="T34" fmla="*/ 111 w 360"/>
                <a:gd name="T35" fmla="*/ 425 h 650"/>
                <a:gd name="T36" fmla="*/ 69 w 360"/>
                <a:gd name="T37" fmla="*/ 457 h 650"/>
                <a:gd name="T38" fmla="*/ 35 w 360"/>
                <a:gd name="T39" fmla="*/ 490 h 650"/>
                <a:gd name="T40" fmla="*/ 12 w 360"/>
                <a:gd name="T41" fmla="*/ 526 h 650"/>
                <a:gd name="T42" fmla="*/ 0 w 360"/>
                <a:gd name="T43" fmla="*/ 553 h 650"/>
                <a:gd name="T44" fmla="*/ 0 w 360"/>
                <a:gd name="T45" fmla="*/ 650 h 650"/>
                <a:gd name="T46" fmla="*/ 6 w 360"/>
                <a:gd name="T47" fmla="*/ 628 h 650"/>
                <a:gd name="T48" fmla="*/ 19 w 360"/>
                <a:gd name="T49" fmla="*/ 594 h 650"/>
                <a:gd name="T50" fmla="*/ 43 w 360"/>
                <a:gd name="T51" fmla="*/ 551 h 650"/>
                <a:gd name="T52" fmla="*/ 76 w 360"/>
                <a:gd name="T53" fmla="*/ 503 h 650"/>
                <a:gd name="T54" fmla="*/ 125 w 360"/>
                <a:gd name="T55" fmla="*/ 454 h 650"/>
                <a:gd name="T56" fmla="*/ 190 w 360"/>
                <a:gd name="T57" fmla="*/ 408 h 650"/>
                <a:gd name="T58" fmla="*/ 275 w 360"/>
                <a:gd name="T59" fmla="*/ 365 h 650"/>
                <a:gd name="T60" fmla="*/ 308 w 360"/>
                <a:gd name="T61" fmla="*/ 342 h 650"/>
                <a:gd name="T62" fmla="*/ 335 w 360"/>
                <a:gd name="T63" fmla="*/ 305 h 650"/>
                <a:gd name="T64" fmla="*/ 352 w 360"/>
                <a:gd name="T65" fmla="*/ 255 h 650"/>
                <a:gd name="T66" fmla="*/ 360 w 360"/>
                <a:gd name="T67" fmla="*/ 201 h 650"/>
                <a:gd name="T68" fmla="*/ 356 w 360"/>
                <a:gd name="T69" fmla="*/ 144 h 650"/>
                <a:gd name="T70" fmla="*/ 341 w 360"/>
                <a:gd name="T71" fmla="*/ 88 h 650"/>
                <a:gd name="T72" fmla="*/ 311 w 360"/>
                <a:gd name="T73" fmla="*/ 39 h 650"/>
                <a:gd name="T74" fmla="*/ 264 w 360"/>
                <a:gd name="T75" fmla="*/ 0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60" h="650">
                  <a:moveTo>
                    <a:pt x="264" y="0"/>
                  </a:moveTo>
                  <a:lnTo>
                    <a:pt x="269" y="9"/>
                  </a:lnTo>
                  <a:lnTo>
                    <a:pt x="277" y="22"/>
                  </a:lnTo>
                  <a:lnTo>
                    <a:pt x="286" y="39"/>
                  </a:lnTo>
                  <a:lnTo>
                    <a:pt x="297" y="58"/>
                  </a:lnTo>
                  <a:lnTo>
                    <a:pt x="309" y="83"/>
                  </a:lnTo>
                  <a:lnTo>
                    <a:pt x="319" y="108"/>
                  </a:lnTo>
                  <a:lnTo>
                    <a:pt x="329" y="136"/>
                  </a:lnTo>
                  <a:lnTo>
                    <a:pt x="333" y="163"/>
                  </a:lnTo>
                  <a:lnTo>
                    <a:pt x="336" y="193"/>
                  </a:lnTo>
                  <a:lnTo>
                    <a:pt x="332" y="223"/>
                  </a:lnTo>
                  <a:lnTo>
                    <a:pt x="323" y="255"/>
                  </a:lnTo>
                  <a:lnTo>
                    <a:pt x="310" y="285"/>
                  </a:lnTo>
                  <a:lnTo>
                    <a:pt x="287" y="315"/>
                  </a:lnTo>
                  <a:lnTo>
                    <a:pt x="257" y="343"/>
                  </a:lnTo>
                  <a:lnTo>
                    <a:pt x="218" y="370"/>
                  </a:lnTo>
                  <a:lnTo>
                    <a:pt x="167" y="396"/>
                  </a:lnTo>
                  <a:lnTo>
                    <a:pt x="111" y="425"/>
                  </a:lnTo>
                  <a:lnTo>
                    <a:pt x="69" y="457"/>
                  </a:lnTo>
                  <a:lnTo>
                    <a:pt x="35" y="490"/>
                  </a:lnTo>
                  <a:lnTo>
                    <a:pt x="12" y="526"/>
                  </a:lnTo>
                  <a:lnTo>
                    <a:pt x="0" y="553"/>
                  </a:lnTo>
                  <a:lnTo>
                    <a:pt x="0" y="650"/>
                  </a:lnTo>
                  <a:lnTo>
                    <a:pt x="6" y="628"/>
                  </a:lnTo>
                  <a:lnTo>
                    <a:pt x="19" y="594"/>
                  </a:lnTo>
                  <a:lnTo>
                    <a:pt x="43" y="551"/>
                  </a:lnTo>
                  <a:lnTo>
                    <a:pt x="76" y="503"/>
                  </a:lnTo>
                  <a:lnTo>
                    <a:pt x="125" y="454"/>
                  </a:lnTo>
                  <a:lnTo>
                    <a:pt x="190" y="408"/>
                  </a:lnTo>
                  <a:lnTo>
                    <a:pt x="275" y="365"/>
                  </a:lnTo>
                  <a:lnTo>
                    <a:pt x="308" y="342"/>
                  </a:lnTo>
                  <a:lnTo>
                    <a:pt x="335" y="305"/>
                  </a:lnTo>
                  <a:lnTo>
                    <a:pt x="352" y="255"/>
                  </a:lnTo>
                  <a:lnTo>
                    <a:pt x="360" y="201"/>
                  </a:lnTo>
                  <a:lnTo>
                    <a:pt x="356" y="144"/>
                  </a:lnTo>
                  <a:lnTo>
                    <a:pt x="341" y="88"/>
                  </a:lnTo>
                  <a:lnTo>
                    <a:pt x="311" y="39"/>
                  </a:lnTo>
                  <a:lnTo>
                    <a:pt x="264"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en-US" altLang="zh-CN" sz="1800">
                <a:ea typeface="SimSun" panose="02010600030101010101" pitchFamily="2" charset="-122"/>
              </a:endParaRPr>
            </a:p>
          </p:txBody>
        </p:sp>
        <p:sp>
          <p:nvSpPr>
            <p:cNvPr id="1068" name="Freeform 17451">
              <a:extLst>
                <a:ext uri="{FF2B5EF4-FFF2-40B4-BE49-F238E27FC236}">
                  <a16:creationId xmlns:a16="http://schemas.microsoft.com/office/drawing/2014/main" id="{955FFE67-411E-F9E1-7FB8-E99F395438AE}"/>
                </a:ext>
              </a:extLst>
            </p:cNvPr>
            <p:cNvSpPr>
              <a:spLocks noChangeArrowheads="1"/>
            </p:cNvSpPr>
            <p:nvPr/>
          </p:nvSpPr>
          <p:spPr bwMode="auto">
            <a:xfrm rot="1584153">
              <a:off x="56" y="84"/>
              <a:ext cx="804" cy="686"/>
            </a:xfrm>
            <a:custGeom>
              <a:avLst/>
              <a:gdLst>
                <a:gd name="T0" fmla="*/ 16 w 596"/>
                <a:gd name="T1" fmla="*/ 370 h 666"/>
                <a:gd name="T2" fmla="*/ 6 w 596"/>
                <a:gd name="T3" fmla="*/ 341 h 666"/>
                <a:gd name="T4" fmla="*/ 0 w 596"/>
                <a:gd name="T5" fmla="*/ 289 h 666"/>
                <a:gd name="T6" fmla="*/ 4 w 596"/>
                <a:gd name="T7" fmla="*/ 222 h 666"/>
                <a:gd name="T8" fmla="*/ 25 w 596"/>
                <a:gd name="T9" fmla="*/ 151 h 666"/>
                <a:gd name="T10" fmla="*/ 69 w 596"/>
                <a:gd name="T11" fmla="*/ 84 h 666"/>
                <a:gd name="T12" fmla="*/ 142 w 596"/>
                <a:gd name="T13" fmla="*/ 31 h 666"/>
                <a:gd name="T14" fmla="*/ 247 w 596"/>
                <a:gd name="T15" fmla="*/ 2 h 666"/>
                <a:gd name="T16" fmla="*/ 380 w 596"/>
                <a:gd name="T17" fmla="*/ 9 h 666"/>
                <a:gd name="T18" fmla="*/ 484 w 596"/>
                <a:gd name="T19" fmla="*/ 68 h 666"/>
                <a:gd name="T20" fmla="*/ 554 w 596"/>
                <a:gd name="T21" fmla="*/ 165 h 666"/>
                <a:gd name="T22" fmla="*/ 591 w 596"/>
                <a:gd name="T23" fmla="*/ 284 h 666"/>
                <a:gd name="T24" fmla="*/ 595 w 596"/>
                <a:gd name="T25" fmla="*/ 409 h 666"/>
                <a:gd name="T26" fmla="*/ 566 w 596"/>
                <a:gd name="T27" fmla="*/ 525 h 666"/>
                <a:gd name="T28" fmla="*/ 507 w 596"/>
                <a:gd name="T29" fmla="*/ 615 h 666"/>
                <a:gd name="T30" fmla="*/ 417 w 596"/>
                <a:gd name="T31" fmla="*/ 663 h 666"/>
                <a:gd name="T32" fmla="*/ 389 w 596"/>
                <a:gd name="T33" fmla="*/ 659 h 666"/>
                <a:gd name="T34" fmla="*/ 441 w 596"/>
                <a:gd name="T35" fmla="*/ 617 h 666"/>
                <a:gd name="T36" fmla="*/ 482 w 596"/>
                <a:gd name="T37" fmla="*/ 544 h 666"/>
                <a:gd name="T38" fmla="*/ 509 w 596"/>
                <a:gd name="T39" fmla="*/ 454 h 666"/>
                <a:gd name="T40" fmla="*/ 520 w 596"/>
                <a:gd name="T41" fmla="*/ 355 h 666"/>
                <a:gd name="T42" fmla="*/ 514 w 596"/>
                <a:gd name="T43" fmla="*/ 258 h 666"/>
                <a:gd name="T44" fmla="*/ 485 w 596"/>
                <a:gd name="T45" fmla="*/ 174 h 666"/>
                <a:gd name="T46" fmla="*/ 433 w 596"/>
                <a:gd name="T47" fmla="*/ 112 h 666"/>
                <a:gd name="T48" fmla="*/ 341 w 596"/>
                <a:gd name="T49" fmla="*/ 75 h 666"/>
                <a:gd name="T50" fmla="*/ 246 w 596"/>
                <a:gd name="T51" fmla="*/ 61 h 666"/>
                <a:gd name="T52" fmla="*/ 174 w 596"/>
                <a:gd name="T53" fmla="*/ 71 h 666"/>
                <a:gd name="T54" fmla="*/ 121 w 596"/>
                <a:gd name="T55" fmla="*/ 101 h 666"/>
                <a:gd name="T56" fmla="*/ 84 w 596"/>
                <a:gd name="T57" fmla="*/ 149 h 666"/>
                <a:gd name="T58" fmla="*/ 57 w 596"/>
                <a:gd name="T59" fmla="*/ 206 h 666"/>
                <a:gd name="T60" fmla="*/ 40 w 596"/>
                <a:gd name="T61" fmla="*/ 272 h 666"/>
                <a:gd name="T62" fmla="*/ 28 w 596"/>
                <a:gd name="T63" fmla="*/ 339 h 6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96" h="666">
                  <a:moveTo>
                    <a:pt x="22" y="372"/>
                  </a:moveTo>
                  <a:lnTo>
                    <a:pt x="16" y="370"/>
                  </a:lnTo>
                  <a:lnTo>
                    <a:pt x="10" y="360"/>
                  </a:lnTo>
                  <a:lnTo>
                    <a:pt x="6" y="341"/>
                  </a:lnTo>
                  <a:lnTo>
                    <a:pt x="1" y="318"/>
                  </a:lnTo>
                  <a:lnTo>
                    <a:pt x="0" y="289"/>
                  </a:lnTo>
                  <a:lnTo>
                    <a:pt x="0" y="257"/>
                  </a:lnTo>
                  <a:lnTo>
                    <a:pt x="4" y="222"/>
                  </a:lnTo>
                  <a:lnTo>
                    <a:pt x="13" y="187"/>
                  </a:lnTo>
                  <a:lnTo>
                    <a:pt x="25" y="151"/>
                  </a:lnTo>
                  <a:lnTo>
                    <a:pt x="45" y="116"/>
                  </a:lnTo>
                  <a:lnTo>
                    <a:pt x="69" y="84"/>
                  </a:lnTo>
                  <a:lnTo>
                    <a:pt x="101" y="55"/>
                  </a:lnTo>
                  <a:lnTo>
                    <a:pt x="142" y="31"/>
                  </a:lnTo>
                  <a:lnTo>
                    <a:pt x="190" y="13"/>
                  </a:lnTo>
                  <a:lnTo>
                    <a:pt x="247" y="2"/>
                  </a:lnTo>
                  <a:lnTo>
                    <a:pt x="314" y="0"/>
                  </a:lnTo>
                  <a:lnTo>
                    <a:pt x="380" y="9"/>
                  </a:lnTo>
                  <a:lnTo>
                    <a:pt x="436" y="33"/>
                  </a:lnTo>
                  <a:lnTo>
                    <a:pt x="484" y="68"/>
                  </a:lnTo>
                  <a:lnTo>
                    <a:pt x="524" y="113"/>
                  </a:lnTo>
                  <a:lnTo>
                    <a:pt x="554" y="165"/>
                  </a:lnTo>
                  <a:lnTo>
                    <a:pt x="577" y="222"/>
                  </a:lnTo>
                  <a:lnTo>
                    <a:pt x="591" y="284"/>
                  </a:lnTo>
                  <a:lnTo>
                    <a:pt x="596" y="347"/>
                  </a:lnTo>
                  <a:lnTo>
                    <a:pt x="595" y="409"/>
                  </a:lnTo>
                  <a:lnTo>
                    <a:pt x="585" y="469"/>
                  </a:lnTo>
                  <a:lnTo>
                    <a:pt x="566" y="525"/>
                  </a:lnTo>
                  <a:lnTo>
                    <a:pt x="540" y="574"/>
                  </a:lnTo>
                  <a:lnTo>
                    <a:pt x="507" y="615"/>
                  </a:lnTo>
                  <a:lnTo>
                    <a:pt x="465" y="645"/>
                  </a:lnTo>
                  <a:lnTo>
                    <a:pt x="417" y="663"/>
                  </a:lnTo>
                  <a:lnTo>
                    <a:pt x="360" y="666"/>
                  </a:lnTo>
                  <a:lnTo>
                    <a:pt x="389" y="659"/>
                  </a:lnTo>
                  <a:lnTo>
                    <a:pt x="417" y="642"/>
                  </a:lnTo>
                  <a:lnTo>
                    <a:pt x="441" y="617"/>
                  </a:lnTo>
                  <a:lnTo>
                    <a:pt x="463" y="583"/>
                  </a:lnTo>
                  <a:lnTo>
                    <a:pt x="482" y="544"/>
                  </a:lnTo>
                  <a:lnTo>
                    <a:pt x="497" y="501"/>
                  </a:lnTo>
                  <a:lnTo>
                    <a:pt x="509" y="454"/>
                  </a:lnTo>
                  <a:lnTo>
                    <a:pt x="517" y="404"/>
                  </a:lnTo>
                  <a:lnTo>
                    <a:pt x="520" y="355"/>
                  </a:lnTo>
                  <a:lnTo>
                    <a:pt x="519" y="305"/>
                  </a:lnTo>
                  <a:lnTo>
                    <a:pt x="514" y="258"/>
                  </a:lnTo>
                  <a:lnTo>
                    <a:pt x="502" y="213"/>
                  </a:lnTo>
                  <a:lnTo>
                    <a:pt x="485" y="174"/>
                  </a:lnTo>
                  <a:lnTo>
                    <a:pt x="462" y="139"/>
                  </a:lnTo>
                  <a:lnTo>
                    <a:pt x="433" y="112"/>
                  </a:lnTo>
                  <a:lnTo>
                    <a:pt x="397" y="93"/>
                  </a:lnTo>
                  <a:lnTo>
                    <a:pt x="341" y="75"/>
                  </a:lnTo>
                  <a:lnTo>
                    <a:pt x="290" y="65"/>
                  </a:lnTo>
                  <a:lnTo>
                    <a:pt x="246" y="61"/>
                  </a:lnTo>
                  <a:lnTo>
                    <a:pt x="207" y="63"/>
                  </a:lnTo>
                  <a:lnTo>
                    <a:pt x="174" y="71"/>
                  </a:lnTo>
                  <a:lnTo>
                    <a:pt x="146" y="84"/>
                  </a:lnTo>
                  <a:lnTo>
                    <a:pt x="121" y="101"/>
                  </a:lnTo>
                  <a:lnTo>
                    <a:pt x="101" y="123"/>
                  </a:lnTo>
                  <a:lnTo>
                    <a:pt x="84" y="149"/>
                  </a:lnTo>
                  <a:lnTo>
                    <a:pt x="69" y="176"/>
                  </a:lnTo>
                  <a:lnTo>
                    <a:pt x="57" y="206"/>
                  </a:lnTo>
                  <a:lnTo>
                    <a:pt x="48" y="239"/>
                  </a:lnTo>
                  <a:lnTo>
                    <a:pt x="40" y="272"/>
                  </a:lnTo>
                  <a:lnTo>
                    <a:pt x="33" y="305"/>
                  </a:lnTo>
                  <a:lnTo>
                    <a:pt x="28" y="339"/>
                  </a:lnTo>
                  <a:lnTo>
                    <a:pt x="22" y="372"/>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en-US" altLang="zh-CN" sz="1800">
                <a:ea typeface="SimSun" panose="02010600030101010101" pitchFamily="2" charset="-122"/>
              </a:endParaRPr>
            </a:p>
          </p:txBody>
        </p:sp>
      </p:grpSp>
      <p:sp>
        <p:nvSpPr>
          <p:cNvPr id="17453" name="Title 17452">
            <a:extLst>
              <a:ext uri="{FF2B5EF4-FFF2-40B4-BE49-F238E27FC236}">
                <a16:creationId xmlns:a16="http://schemas.microsoft.com/office/drawing/2014/main" id="{54EA22EA-0A6F-2A1F-B4E3-D097D3ECE030}"/>
              </a:ext>
            </a:extLst>
          </p:cNvPr>
          <p:cNvSpPr>
            <a:spLocks noGrp="1"/>
          </p:cNvSpPr>
          <p:nvPr>
            <p:ph type="title"/>
          </p:nvPr>
        </p:nvSpPr>
        <p:spPr>
          <a:xfrm>
            <a:off x="590552" y="103188"/>
            <a:ext cx="10991849" cy="1314450"/>
          </a:xfrm>
          <a:prstGeom prst="rect">
            <a:avLst/>
          </a:prstGeom>
          <a:noFill/>
          <a:ln w="9525">
            <a:noFill/>
          </a:ln>
        </p:spPr>
        <p:txBody>
          <a:bodyPr anchor="b" anchorCtr="0"/>
          <a:lstStyle/>
          <a:p>
            <a:pPr lvl="0"/>
            <a:r>
              <a:rPr noProof="1"/>
              <a:t>Click to edit Master title style</a:t>
            </a:r>
          </a:p>
        </p:txBody>
      </p:sp>
      <p:sp>
        <p:nvSpPr>
          <p:cNvPr id="1070" name="Text Placeholder 17453">
            <a:extLst>
              <a:ext uri="{FF2B5EF4-FFF2-40B4-BE49-F238E27FC236}">
                <a16:creationId xmlns:a16="http://schemas.microsoft.com/office/drawing/2014/main" id="{8DB6F546-FDE8-1ADB-1F85-B56AF114CF19}"/>
              </a:ext>
            </a:extLst>
          </p:cNvPr>
          <p:cNvSpPr>
            <a:spLocks noGrp="1" noChangeArrowheads="1"/>
          </p:cNvSpPr>
          <p:nvPr>
            <p:ph type="body" idx="4294967295"/>
          </p:nvPr>
        </p:nvSpPr>
        <p:spPr bwMode="auto">
          <a:xfrm>
            <a:off x="609600" y="1600201"/>
            <a:ext cx="10972800" cy="445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VN"/>
              <a:t>Click to edit Master text styles</a:t>
            </a:r>
          </a:p>
          <a:p>
            <a:pPr lvl="1"/>
            <a:r>
              <a:rPr lang="en-US" altLang="en-VN"/>
              <a:t>Second level</a:t>
            </a:r>
          </a:p>
          <a:p>
            <a:pPr lvl="2"/>
            <a:r>
              <a:rPr lang="en-US" altLang="en-VN"/>
              <a:t>Third level</a:t>
            </a:r>
          </a:p>
          <a:p>
            <a:pPr lvl="3"/>
            <a:r>
              <a:rPr lang="en-US" altLang="en-VN"/>
              <a:t>Fourth level</a:t>
            </a:r>
          </a:p>
          <a:p>
            <a:pPr lvl="4"/>
            <a:r>
              <a:rPr lang="en-US" altLang="en-VN"/>
              <a:t>Fifth level</a:t>
            </a:r>
          </a:p>
        </p:txBody>
      </p:sp>
      <p:sp>
        <p:nvSpPr>
          <p:cNvPr id="17455" name="Date Placeholder 17454">
            <a:extLst>
              <a:ext uri="{FF2B5EF4-FFF2-40B4-BE49-F238E27FC236}">
                <a16:creationId xmlns:a16="http://schemas.microsoft.com/office/drawing/2014/main" id="{80EAE3F6-2351-BC49-1621-539D29259758}"/>
              </a:ext>
            </a:extLst>
          </p:cNvPr>
          <p:cNvSpPr>
            <a:spLocks noGrp="1"/>
          </p:cNvSpPr>
          <p:nvPr>
            <p:ph type="dt" sz="half" idx="2"/>
          </p:nvPr>
        </p:nvSpPr>
        <p:spPr>
          <a:xfrm>
            <a:off x="609600" y="6243638"/>
            <a:ext cx="2844800" cy="457200"/>
          </a:xfrm>
          <a:prstGeom prst="rect">
            <a:avLst/>
          </a:prstGeom>
          <a:noFill/>
          <a:ln w="9525">
            <a:noFill/>
          </a:ln>
        </p:spPr>
        <p:txBody>
          <a:bodyPr/>
          <a:lstStyle>
            <a:lvl1pPr>
              <a:defRPr sz="1400" noProof="1">
                <a:latin typeface="Arial" panose="020B0604020202020204" pitchFamily="34" charset="0"/>
              </a:defRPr>
            </a:lvl1pPr>
          </a:lstStyle>
          <a:p>
            <a:endParaRPr lang="en-US"/>
          </a:p>
        </p:txBody>
      </p:sp>
      <p:sp>
        <p:nvSpPr>
          <p:cNvPr id="17456" name="Footer Placeholder 17455">
            <a:extLst>
              <a:ext uri="{FF2B5EF4-FFF2-40B4-BE49-F238E27FC236}">
                <a16:creationId xmlns:a16="http://schemas.microsoft.com/office/drawing/2014/main" id="{2AC4F7AA-BF3C-849A-5066-FDED39A2384D}"/>
              </a:ext>
            </a:extLst>
          </p:cNvPr>
          <p:cNvSpPr>
            <a:spLocks noGrp="1"/>
          </p:cNvSpPr>
          <p:nvPr>
            <p:ph type="ftr" sz="quarter" idx="3"/>
          </p:nvPr>
        </p:nvSpPr>
        <p:spPr>
          <a:xfrm>
            <a:off x="4165600" y="6248400"/>
            <a:ext cx="3860800" cy="457200"/>
          </a:xfrm>
          <a:prstGeom prst="rect">
            <a:avLst/>
          </a:prstGeom>
          <a:noFill/>
          <a:ln w="9525">
            <a:noFill/>
          </a:ln>
        </p:spPr>
        <p:txBody>
          <a:bodyPr/>
          <a:lstStyle>
            <a:lvl1pPr algn="ctr">
              <a:defRPr sz="1400" noProof="1">
                <a:latin typeface="Verdana" panose="020B0604030504040204" pitchFamily="34" charset="0"/>
              </a:defRPr>
            </a:lvl1pPr>
          </a:lstStyle>
          <a:p>
            <a:endParaRPr lang="en-US"/>
          </a:p>
        </p:txBody>
      </p:sp>
      <p:sp>
        <p:nvSpPr>
          <p:cNvPr id="17457" name="Slide Number Placeholder 17456">
            <a:extLst>
              <a:ext uri="{FF2B5EF4-FFF2-40B4-BE49-F238E27FC236}">
                <a16:creationId xmlns:a16="http://schemas.microsoft.com/office/drawing/2014/main" id="{D8360B39-3D96-67D5-D957-681ED482B9E2}"/>
              </a:ext>
            </a:extLst>
          </p:cNvPr>
          <p:cNvSpPr>
            <a:spLocks noGrp="1"/>
          </p:cNvSpPr>
          <p:nvPr>
            <p:ph type="sldNum" sz="quarter" idx="4"/>
          </p:nvPr>
        </p:nvSpPr>
        <p:spPr>
          <a:xfrm>
            <a:off x="8737600" y="6243638"/>
            <a:ext cx="2844800" cy="457200"/>
          </a:xfrm>
          <a:prstGeom prst="rect">
            <a:avLst/>
          </a:prstGeom>
          <a:noFill/>
          <a:ln w="9525">
            <a:noFill/>
          </a:ln>
        </p:spPr>
        <p:txBody>
          <a:bodyPr vert="horz" wrap="square" lIns="91440" tIns="45720" rIns="91440" bIns="45720" numCol="1" anchor="t" anchorCtr="0" compatLnSpc="1">
            <a:prstTxWarp prst="textNoShape">
              <a:avLst/>
            </a:prstTxWarp>
          </a:bodyPr>
          <a:lstStyle>
            <a:lvl1pPr algn="r">
              <a:defRPr sz="1400">
                <a:latin typeface="Verdana" panose="020B0604030504040204" pitchFamily="34" charset="0"/>
                <a:ea typeface="SimSun" panose="02010600030101010101" pitchFamily="2" charset="-122"/>
              </a:defRPr>
            </a:lvl1pPr>
          </a:lstStyle>
          <a:p>
            <a:fld id="{9DD52ED2-6F83-B54C-BF60-80E7C8E31B38}" type="slidenum">
              <a:rPr lang="en-US" altLang="zh-CN"/>
              <a:pPr/>
              <a:t>‹#›</a:t>
            </a:fld>
            <a:endParaRPr lang="en-US" altLang="zh-CN">
              <a:latin typeface="Arial" panose="020B0604020202020204" pitchFamily="34" charset="0"/>
            </a:endParaRPr>
          </a:p>
        </p:txBody>
      </p:sp>
    </p:spTree>
    <p:extLst>
      <p:ext uri="{BB962C8B-B14F-4D97-AF65-F5344CB8AC3E}">
        <p14:creationId xmlns:p14="http://schemas.microsoft.com/office/powerpoint/2010/main" val="392879870"/>
      </p:ext>
    </p:extLst>
  </p:cSld>
  <p:clrMap bg1="lt1" tx1="dk1" bg2="lt2" tx2="dk2" accent1="accent1" accent2="accent2" accent3="accent3" accent4="accent4" accent5="accent5" accent6="accent6" hlink="hlink" folHlink="folHlink"/>
  <p:sldLayoutIdLst>
    <p:sldLayoutId id="2147483705" r:id="rId1"/>
    <p:sldLayoutId id="2147483706" r:id="rId2"/>
    <p:sldLayoutId id="2147483707" r:id="rId3"/>
    <p:sldLayoutId id="2147483708" r:id="rId4"/>
    <p:sldLayoutId id="2147483709" r:id="rId5"/>
    <p:sldLayoutId id="2147483710" r:id="rId6"/>
    <p:sldLayoutId id="2147483711" r:id="rId7"/>
    <p:sldLayoutId id="2147483712" r:id="rId8"/>
    <p:sldLayoutId id="2147483713" r:id="rId9"/>
    <p:sldLayoutId id="2147483714" r:id="rId10"/>
    <p:sldLayoutId id="2147483715" r:id="rId11"/>
    <p:sldLayoutId id="2147483716" r:id="rId12"/>
  </p:sldLayoutIdLst>
  <p:txStyles>
    <p:titleStyle>
      <a:lvl1pPr algn="ctr" rtl="0" fontAlgn="base">
        <a:lnSpc>
          <a:spcPct val="90000"/>
        </a:lnSpc>
        <a:spcBef>
          <a:spcPct val="0"/>
        </a:spcBef>
        <a:spcAft>
          <a:spcPct val="0"/>
        </a:spcAft>
        <a:defRPr sz="4400" kern="1200">
          <a:solidFill>
            <a:schemeClr val="tx2"/>
          </a:solidFill>
          <a:effectLst>
            <a:outerShdw blurRad="38100" dist="38100" dir="2700000">
              <a:srgbClr val="C0C0C0"/>
            </a:outerShdw>
          </a:effectLst>
          <a:latin typeface="+mj-lt"/>
          <a:ea typeface="+mj-ea"/>
          <a:cs typeface="+mj-cs"/>
        </a:defRPr>
      </a:lvl1pPr>
      <a:lvl2pPr algn="ctr" rtl="0" fontAlgn="base">
        <a:lnSpc>
          <a:spcPct val="90000"/>
        </a:lnSpc>
        <a:spcBef>
          <a:spcPct val="0"/>
        </a:spcBef>
        <a:spcAft>
          <a:spcPct val="0"/>
        </a:spcAft>
        <a:defRPr sz="4400">
          <a:solidFill>
            <a:schemeClr val="tx2"/>
          </a:solidFill>
          <a:latin typeface="Verdana" panose="020B0604030504040204" pitchFamily="34" charset="0"/>
        </a:defRPr>
      </a:lvl2pPr>
      <a:lvl3pPr algn="ctr" rtl="0" fontAlgn="base">
        <a:lnSpc>
          <a:spcPct val="90000"/>
        </a:lnSpc>
        <a:spcBef>
          <a:spcPct val="0"/>
        </a:spcBef>
        <a:spcAft>
          <a:spcPct val="0"/>
        </a:spcAft>
        <a:defRPr sz="4400">
          <a:solidFill>
            <a:schemeClr val="tx2"/>
          </a:solidFill>
          <a:latin typeface="Verdana" panose="020B0604030504040204" pitchFamily="34" charset="0"/>
        </a:defRPr>
      </a:lvl3pPr>
      <a:lvl4pPr algn="ctr" rtl="0" fontAlgn="base">
        <a:lnSpc>
          <a:spcPct val="90000"/>
        </a:lnSpc>
        <a:spcBef>
          <a:spcPct val="0"/>
        </a:spcBef>
        <a:spcAft>
          <a:spcPct val="0"/>
        </a:spcAft>
        <a:defRPr sz="4400">
          <a:solidFill>
            <a:schemeClr val="tx2"/>
          </a:solidFill>
          <a:latin typeface="Verdana" panose="020B0604030504040204" pitchFamily="34" charset="0"/>
        </a:defRPr>
      </a:lvl4pPr>
      <a:lvl5pPr algn="ctr" rtl="0" fontAlgn="base">
        <a:lnSpc>
          <a:spcPct val="90000"/>
        </a:lnSpc>
        <a:spcBef>
          <a:spcPct val="0"/>
        </a:spcBef>
        <a:spcAft>
          <a:spcPct val="0"/>
        </a:spcAft>
        <a:defRPr sz="4400">
          <a:solidFill>
            <a:schemeClr val="tx2"/>
          </a:solidFill>
          <a:latin typeface="Verdana" panose="020B0604030504040204" pitchFamily="34" charset="0"/>
        </a:defRPr>
      </a:lvl5pPr>
      <a:lvl6pPr marL="457200" algn="ctr" rtl="0" fontAlgn="base">
        <a:lnSpc>
          <a:spcPct val="90000"/>
        </a:lnSpc>
        <a:spcBef>
          <a:spcPct val="0"/>
        </a:spcBef>
        <a:spcAft>
          <a:spcPct val="0"/>
        </a:spcAft>
        <a:defRPr sz="4400">
          <a:solidFill>
            <a:schemeClr val="tx2"/>
          </a:solidFill>
          <a:latin typeface="Verdana" panose="020B0604030504040204" pitchFamily="34" charset="0"/>
        </a:defRPr>
      </a:lvl6pPr>
      <a:lvl7pPr marL="914400" algn="ctr" rtl="0" fontAlgn="base">
        <a:lnSpc>
          <a:spcPct val="90000"/>
        </a:lnSpc>
        <a:spcBef>
          <a:spcPct val="0"/>
        </a:spcBef>
        <a:spcAft>
          <a:spcPct val="0"/>
        </a:spcAft>
        <a:defRPr sz="4400">
          <a:solidFill>
            <a:schemeClr val="tx2"/>
          </a:solidFill>
          <a:latin typeface="Verdana" panose="020B0604030504040204" pitchFamily="34" charset="0"/>
        </a:defRPr>
      </a:lvl7pPr>
      <a:lvl8pPr marL="1371600" algn="ctr" rtl="0" fontAlgn="base">
        <a:lnSpc>
          <a:spcPct val="90000"/>
        </a:lnSpc>
        <a:spcBef>
          <a:spcPct val="0"/>
        </a:spcBef>
        <a:spcAft>
          <a:spcPct val="0"/>
        </a:spcAft>
        <a:defRPr sz="4400">
          <a:solidFill>
            <a:schemeClr val="tx2"/>
          </a:solidFill>
          <a:latin typeface="Verdana" panose="020B0604030504040204" pitchFamily="34" charset="0"/>
        </a:defRPr>
      </a:lvl8pPr>
      <a:lvl9pPr marL="1828800" algn="ctr" rtl="0" fontAlgn="base">
        <a:lnSpc>
          <a:spcPct val="90000"/>
        </a:lnSpc>
        <a:spcBef>
          <a:spcPct val="0"/>
        </a:spcBef>
        <a:spcAft>
          <a:spcPct val="0"/>
        </a:spcAft>
        <a:defRPr sz="4400">
          <a:solidFill>
            <a:schemeClr val="tx2"/>
          </a:solidFill>
          <a:latin typeface="Verdana" panose="020B0604030504040204" pitchFamily="34" charset="0"/>
        </a:defRPr>
      </a:lvl9pPr>
    </p:titleStyle>
    <p:bodyStyle>
      <a:lvl1pPr marL="342900" indent="-342900" algn="l" rtl="0" fontAlgn="base">
        <a:spcBef>
          <a:spcPct val="20000"/>
        </a:spcBef>
        <a:spcAft>
          <a:spcPct val="0"/>
        </a:spcAft>
        <a:buChar char="•"/>
        <a:defRPr sz="3200" kern="1200">
          <a:solidFill>
            <a:schemeClr val="tx1"/>
          </a:solidFill>
          <a:latin typeface="+mn-lt"/>
          <a:ea typeface="+mn-ea"/>
          <a:cs typeface="+mn-cs"/>
        </a:defRPr>
      </a:lvl1pPr>
      <a:lvl2pPr marL="742950" lvl="1" indent="-285750" algn="l" rtl="0" fontAlgn="base">
        <a:spcBef>
          <a:spcPct val="20000"/>
        </a:spcBef>
        <a:spcAft>
          <a:spcPct val="0"/>
        </a:spcAft>
        <a:buChar char="–"/>
        <a:defRPr sz="2800" kern="1200">
          <a:solidFill>
            <a:schemeClr val="tx1"/>
          </a:solidFill>
          <a:latin typeface="+mn-lt"/>
          <a:ea typeface="+mn-ea"/>
          <a:cs typeface="+mn-cs"/>
        </a:defRPr>
      </a:lvl2pPr>
      <a:lvl3pPr marL="1143000" lvl="2" indent="-228600" algn="l" rtl="0" fontAlgn="base">
        <a:spcBef>
          <a:spcPct val="20000"/>
        </a:spcBef>
        <a:spcAft>
          <a:spcPct val="0"/>
        </a:spcAft>
        <a:buChar char="•"/>
        <a:defRPr sz="2400" kern="1200">
          <a:solidFill>
            <a:schemeClr val="tx1"/>
          </a:solidFill>
          <a:latin typeface="+mn-lt"/>
          <a:ea typeface="+mn-ea"/>
          <a:cs typeface="+mn-cs"/>
        </a:defRPr>
      </a:lvl3pPr>
      <a:lvl4pPr marL="1600200" lvl="3" indent="-228600" algn="l" rtl="0" fontAlgn="base">
        <a:spcBef>
          <a:spcPct val="20000"/>
        </a:spcBef>
        <a:spcAft>
          <a:spcPct val="0"/>
        </a:spcAft>
        <a:buChar char="–"/>
        <a:defRPr sz="2000" kern="1200">
          <a:solidFill>
            <a:schemeClr val="tx1"/>
          </a:solidFill>
          <a:latin typeface="+mn-lt"/>
          <a:ea typeface="+mn-ea"/>
          <a:cs typeface="+mn-cs"/>
        </a:defRPr>
      </a:lvl4pPr>
      <a:lvl5pPr marL="2057400" lvl="4" indent="-228600" algn="l" rtl="0" fontAlgn="base">
        <a:spcBef>
          <a:spcPct val="20000"/>
        </a:spcBef>
        <a:spcAft>
          <a:spcPct val="0"/>
        </a:spcAft>
        <a:buChar char="»"/>
        <a:defRPr sz="2000" kern="120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Times New Roman" panose="02020603050405020304" pitchFamily="18" charset="0"/>
          <a:ea typeface="+mn-ea"/>
          <a:cs typeface="+mn-cs"/>
        </a:defRPr>
      </a:lvl2pPr>
      <a:lvl3pPr marL="914400" lvl="2"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Times New Roman" panose="02020603050405020304" pitchFamily="18" charset="0"/>
          <a:ea typeface="+mn-ea"/>
          <a:cs typeface="+mn-cs"/>
        </a:defRPr>
      </a:lvl3pPr>
      <a:lvl4pPr marL="1371600" lvl="3"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Times New Roman" panose="02020603050405020304" pitchFamily="18" charset="0"/>
          <a:ea typeface="+mn-ea"/>
          <a:cs typeface="+mn-cs"/>
        </a:defRPr>
      </a:lvl4pPr>
      <a:lvl5pPr marL="1828800" lvl="4"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Times New Roman" panose="02020603050405020304" pitchFamily="18" charset="0"/>
          <a:ea typeface="+mn-ea"/>
          <a:cs typeface="+mn-cs"/>
        </a:defRPr>
      </a:lvl5pPr>
      <a:lvl6pPr marL="2286000" lvl="5"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Times New Roman" panose="02020603050405020304" pitchFamily="18" charset="0"/>
          <a:ea typeface="+mn-ea"/>
          <a:cs typeface="+mn-cs"/>
        </a:defRPr>
      </a:lvl6pPr>
      <a:lvl7pPr marL="2743200" lvl="6"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Times New Roman" panose="02020603050405020304" pitchFamily="18" charset="0"/>
          <a:ea typeface="+mn-ea"/>
          <a:cs typeface="+mn-cs"/>
        </a:defRPr>
      </a:lvl7pPr>
      <a:lvl8pPr marL="3200400" lvl="7"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Times New Roman" panose="02020603050405020304" pitchFamily="18" charset="0"/>
          <a:ea typeface="+mn-ea"/>
          <a:cs typeface="+mn-cs"/>
        </a:defRPr>
      </a:lvl8pPr>
      <a:lvl9pPr marL="3657600" lvl="8"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Times New Roman" panose="02020603050405020304" pitchFamily="18" charset="0"/>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950800" y="593367"/>
            <a:ext cx="10290400" cy="763600"/>
          </a:xfrm>
          <a:prstGeom prst="rect">
            <a:avLst/>
          </a:prstGeom>
          <a:noFill/>
          <a:ln>
            <a:noFill/>
          </a:ln>
        </p:spPr>
        <p:txBody>
          <a:bodyPr spcFirstLastPara="1" wrap="square" lIns="91425" tIns="91425" rIns="91425" bIns="91425" anchor="t" anchorCtr="0">
            <a:noAutofit/>
          </a:bodyPr>
          <a:lstStyle>
            <a:lvl1pPr lvl="0">
              <a:spcBef>
                <a:spcPts val="0"/>
              </a:spcBef>
              <a:spcAft>
                <a:spcPts val="0"/>
              </a:spcAft>
              <a:buClr>
                <a:schemeClr val="dk1"/>
              </a:buClr>
              <a:buSzPts val="2800"/>
              <a:buFont typeface="Pangolin"/>
              <a:buNone/>
              <a:defRPr sz="2800" b="1">
                <a:solidFill>
                  <a:schemeClr val="dk1"/>
                </a:solidFill>
                <a:latin typeface="Pangolin"/>
                <a:ea typeface="Pangolin"/>
                <a:cs typeface="Pangolin"/>
                <a:sym typeface="Pangolin"/>
              </a:defRPr>
            </a:lvl1pPr>
            <a:lvl2pPr lvl="1">
              <a:spcBef>
                <a:spcPts val="0"/>
              </a:spcBef>
              <a:spcAft>
                <a:spcPts val="0"/>
              </a:spcAft>
              <a:buClr>
                <a:schemeClr val="dk1"/>
              </a:buClr>
              <a:buSzPts val="2800"/>
              <a:buFont typeface="Pangolin"/>
              <a:buNone/>
              <a:defRPr sz="2800" b="1">
                <a:solidFill>
                  <a:schemeClr val="dk1"/>
                </a:solidFill>
                <a:latin typeface="Pangolin"/>
                <a:ea typeface="Pangolin"/>
                <a:cs typeface="Pangolin"/>
                <a:sym typeface="Pangolin"/>
              </a:defRPr>
            </a:lvl2pPr>
            <a:lvl3pPr lvl="2">
              <a:spcBef>
                <a:spcPts val="0"/>
              </a:spcBef>
              <a:spcAft>
                <a:spcPts val="0"/>
              </a:spcAft>
              <a:buClr>
                <a:schemeClr val="dk1"/>
              </a:buClr>
              <a:buSzPts val="2800"/>
              <a:buFont typeface="Pangolin"/>
              <a:buNone/>
              <a:defRPr sz="2800" b="1">
                <a:solidFill>
                  <a:schemeClr val="dk1"/>
                </a:solidFill>
                <a:latin typeface="Pangolin"/>
                <a:ea typeface="Pangolin"/>
                <a:cs typeface="Pangolin"/>
                <a:sym typeface="Pangolin"/>
              </a:defRPr>
            </a:lvl3pPr>
            <a:lvl4pPr lvl="3">
              <a:spcBef>
                <a:spcPts val="0"/>
              </a:spcBef>
              <a:spcAft>
                <a:spcPts val="0"/>
              </a:spcAft>
              <a:buClr>
                <a:schemeClr val="dk1"/>
              </a:buClr>
              <a:buSzPts val="2800"/>
              <a:buFont typeface="Pangolin"/>
              <a:buNone/>
              <a:defRPr sz="2800" b="1">
                <a:solidFill>
                  <a:schemeClr val="dk1"/>
                </a:solidFill>
                <a:latin typeface="Pangolin"/>
                <a:ea typeface="Pangolin"/>
                <a:cs typeface="Pangolin"/>
                <a:sym typeface="Pangolin"/>
              </a:defRPr>
            </a:lvl4pPr>
            <a:lvl5pPr lvl="4">
              <a:spcBef>
                <a:spcPts val="0"/>
              </a:spcBef>
              <a:spcAft>
                <a:spcPts val="0"/>
              </a:spcAft>
              <a:buClr>
                <a:schemeClr val="dk1"/>
              </a:buClr>
              <a:buSzPts val="2800"/>
              <a:buFont typeface="Pangolin"/>
              <a:buNone/>
              <a:defRPr sz="2800" b="1">
                <a:solidFill>
                  <a:schemeClr val="dk1"/>
                </a:solidFill>
                <a:latin typeface="Pangolin"/>
                <a:ea typeface="Pangolin"/>
                <a:cs typeface="Pangolin"/>
                <a:sym typeface="Pangolin"/>
              </a:defRPr>
            </a:lvl5pPr>
            <a:lvl6pPr lvl="5">
              <a:spcBef>
                <a:spcPts val="0"/>
              </a:spcBef>
              <a:spcAft>
                <a:spcPts val="0"/>
              </a:spcAft>
              <a:buClr>
                <a:schemeClr val="dk1"/>
              </a:buClr>
              <a:buSzPts val="2800"/>
              <a:buFont typeface="Pangolin"/>
              <a:buNone/>
              <a:defRPr sz="2800" b="1">
                <a:solidFill>
                  <a:schemeClr val="dk1"/>
                </a:solidFill>
                <a:latin typeface="Pangolin"/>
                <a:ea typeface="Pangolin"/>
                <a:cs typeface="Pangolin"/>
                <a:sym typeface="Pangolin"/>
              </a:defRPr>
            </a:lvl6pPr>
            <a:lvl7pPr lvl="6">
              <a:spcBef>
                <a:spcPts val="0"/>
              </a:spcBef>
              <a:spcAft>
                <a:spcPts val="0"/>
              </a:spcAft>
              <a:buClr>
                <a:schemeClr val="dk1"/>
              </a:buClr>
              <a:buSzPts val="2800"/>
              <a:buFont typeface="Pangolin"/>
              <a:buNone/>
              <a:defRPr sz="2800" b="1">
                <a:solidFill>
                  <a:schemeClr val="dk1"/>
                </a:solidFill>
                <a:latin typeface="Pangolin"/>
                <a:ea typeface="Pangolin"/>
                <a:cs typeface="Pangolin"/>
                <a:sym typeface="Pangolin"/>
              </a:defRPr>
            </a:lvl7pPr>
            <a:lvl8pPr lvl="7">
              <a:spcBef>
                <a:spcPts val="0"/>
              </a:spcBef>
              <a:spcAft>
                <a:spcPts val="0"/>
              </a:spcAft>
              <a:buClr>
                <a:schemeClr val="dk1"/>
              </a:buClr>
              <a:buSzPts val="2800"/>
              <a:buFont typeface="Pangolin"/>
              <a:buNone/>
              <a:defRPr sz="2800" b="1">
                <a:solidFill>
                  <a:schemeClr val="dk1"/>
                </a:solidFill>
                <a:latin typeface="Pangolin"/>
                <a:ea typeface="Pangolin"/>
                <a:cs typeface="Pangolin"/>
                <a:sym typeface="Pangolin"/>
              </a:defRPr>
            </a:lvl8pPr>
            <a:lvl9pPr lvl="8">
              <a:spcBef>
                <a:spcPts val="0"/>
              </a:spcBef>
              <a:spcAft>
                <a:spcPts val="0"/>
              </a:spcAft>
              <a:buClr>
                <a:schemeClr val="dk1"/>
              </a:buClr>
              <a:buSzPts val="2800"/>
              <a:buFont typeface="Pangolin"/>
              <a:buNone/>
              <a:defRPr sz="2800" b="1">
                <a:solidFill>
                  <a:schemeClr val="dk1"/>
                </a:solidFill>
                <a:latin typeface="Pangolin"/>
                <a:ea typeface="Pangolin"/>
                <a:cs typeface="Pangolin"/>
                <a:sym typeface="Pangolin"/>
              </a:defRPr>
            </a:lvl9pPr>
          </a:lstStyle>
          <a:p>
            <a:endParaRPr/>
          </a:p>
        </p:txBody>
      </p:sp>
      <p:sp>
        <p:nvSpPr>
          <p:cNvPr id="7" name="Google Shape;7;p1"/>
          <p:cNvSpPr txBox="1">
            <a:spLocks noGrp="1"/>
          </p:cNvSpPr>
          <p:nvPr>
            <p:ph type="body" idx="1"/>
          </p:nvPr>
        </p:nvSpPr>
        <p:spPr>
          <a:xfrm>
            <a:off x="950800" y="1536633"/>
            <a:ext cx="10290400" cy="4555200"/>
          </a:xfrm>
          <a:prstGeom prst="rect">
            <a:avLst/>
          </a:prstGeom>
          <a:noFill/>
          <a:ln>
            <a:noFill/>
          </a:ln>
        </p:spPr>
        <p:txBody>
          <a:bodyPr spcFirstLastPara="1" wrap="square" lIns="91425" tIns="91425" rIns="91425" bIns="91425" anchor="t" anchorCtr="0">
            <a:noAutofit/>
          </a:bodyPr>
          <a:lstStyle>
            <a:lvl1pPr marL="457200" lvl="0" indent="-330200">
              <a:lnSpc>
                <a:spcPct val="100000"/>
              </a:lnSpc>
              <a:spcBef>
                <a:spcPts val="0"/>
              </a:spcBef>
              <a:spcAft>
                <a:spcPts val="0"/>
              </a:spcAft>
              <a:buClr>
                <a:schemeClr val="dk1"/>
              </a:buClr>
              <a:buSzPts val="1600"/>
              <a:buFont typeface="Baloo 2"/>
              <a:buChar char="●"/>
              <a:defRPr sz="1600">
                <a:solidFill>
                  <a:schemeClr val="dk1"/>
                </a:solidFill>
                <a:latin typeface="Baloo 2"/>
                <a:ea typeface="Baloo 2"/>
                <a:cs typeface="Baloo 2"/>
                <a:sym typeface="Baloo 2"/>
              </a:defRPr>
            </a:lvl1pPr>
            <a:lvl2pPr marL="914400" lvl="1" indent="-330200">
              <a:lnSpc>
                <a:spcPct val="100000"/>
              </a:lnSpc>
              <a:spcBef>
                <a:spcPts val="0"/>
              </a:spcBef>
              <a:spcAft>
                <a:spcPts val="0"/>
              </a:spcAft>
              <a:buClr>
                <a:schemeClr val="dk1"/>
              </a:buClr>
              <a:buSzPts val="1600"/>
              <a:buFont typeface="Baloo 2"/>
              <a:buChar char="○"/>
              <a:defRPr sz="1600">
                <a:solidFill>
                  <a:schemeClr val="dk1"/>
                </a:solidFill>
                <a:latin typeface="Baloo 2"/>
                <a:ea typeface="Baloo 2"/>
                <a:cs typeface="Baloo 2"/>
                <a:sym typeface="Baloo 2"/>
              </a:defRPr>
            </a:lvl2pPr>
            <a:lvl3pPr marL="1371600" lvl="2" indent="-330200">
              <a:lnSpc>
                <a:spcPct val="100000"/>
              </a:lnSpc>
              <a:spcBef>
                <a:spcPts val="0"/>
              </a:spcBef>
              <a:spcAft>
                <a:spcPts val="0"/>
              </a:spcAft>
              <a:buClr>
                <a:schemeClr val="dk1"/>
              </a:buClr>
              <a:buSzPts val="1600"/>
              <a:buFont typeface="Baloo 2"/>
              <a:buChar char="■"/>
              <a:defRPr sz="1600">
                <a:solidFill>
                  <a:schemeClr val="dk1"/>
                </a:solidFill>
                <a:latin typeface="Baloo 2"/>
                <a:ea typeface="Baloo 2"/>
                <a:cs typeface="Baloo 2"/>
                <a:sym typeface="Baloo 2"/>
              </a:defRPr>
            </a:lvl3pPr>
            <a:lvl4pPr marL="1828800" lvl="3" indent="-330200">
              <a:lnSpc>
                <a:spcPct val="100000"/>
              </a:lnSpc>
              <a:spcBef>
                <a:spcPts val="0"/>
              </a:spcBef>
              <a:spcAft>
                <a:spcPts val="0"/>
              </a:spcAft>
              <a:buClr>
                <a:schemeClr val="dk1"/>
              </a:buClr>
              <a:buSzPts val="1600"/>
              <a:buFont typeface="Baloo 2"/>
              <a:buChar char="●"/>
              <a:defRPr sz="1600">
                <a:solidFill>
                  <a:schemeClr val="dk1"/>
                </a:solidFill>
                <a:latin typeface="Baloo 2"/>
                <a:ea typeface="Baloo 2"/>
                <a:cs typeface="Baloo 2"/>
                <a:sym typeface="Baloo 2"/>
              </a:defRPr>
            </a:lvl4pPr>
            <a:lvl5pPr marL="2286000" lvl="4" indent="-330200">
              <a:lnSpc>
                <a:spcPct val="100000"/>
              </a:lnSpc>
              <a:spcBef>
                <a:spcPts val="0"/>
              </a:spcBef>
              <a:spcAft>
                <a:spcPts val="0"/>
              </a:spcAft>
              <a:buClr>
                <a:schemeClr val="dk1"/>
              </a:buClr>
              <a:buSzPts val="1600"/>
              <a:buFont typeface="Baloo 2"/>
              <a:buChar char="○"/>
              <a:defRPr sz="1600">
                <a:solidFill>
                  <a:schemeClr val="dk1"/>
                </a:solidFill>
                <a:latin typeface="Baloo 2"/>
                <a:ea typeface="Baloo 2"/>
                <a:cs typeface="Baloo 2"/>
                <a:sym typeface="Baloo 2"/>
              </a:defRPr>
            </a:lvl5pPr>
            <a:lvl6pPr marL="2743200" lvl="5" indent="-330200">
              <a:lnSpc>
                <a:spcPct val="100000"/>
              </a:lnSpc>
              <a:spcBef>
                <a:spcPts val="0"/>
              </a:spcBef>
              <a:spcAft>
                <a:spcPts val="0"/>
              </a:spcAft>
              <a:buClr>
                <a:schemeClr val="dk1"/>
              </a:buClr>
              <a:buSzPts val="1600"/>
              <a:buFont typeface="Baloo 2"/>
              <a:buChar char="■"/>
              <a:defRPr sz="1600">
                <a:solidFill>
                  <a:schemeClr val="dk1"/>
                </a:solidFill>
                <a:latin typeface="Baloo 2"/>
                <a:ea typeface="Baloo 2"/>
                <a:cs typeface="Baloo 2"/>
                <a:sym typeface="Baloo 2"/>
              </a:defRPr>
            </a:lvl6pPr>
            <a:lvl7pPr marL="3200400" lvl="6" indent="-330200">
              <a:lnSpc>
                <a:spcPct val="100000"/>
              </a:lnSpc>
              <a:spcBef>
                <a:spcPts val="0"/>
              </a:spcBef>
              <a:spcAft>
                <a:spcPts val="0"/>
              </a:spcAft>
              <a:buClr>
                <a:schemeClr val="dk1"/>
              </a:buClr>
              <a:buSzPts val="1600"/>
              <a:buFont typeface="Baloo 2"/>
              <a:buChar char="●"/>
              <a:defRPr sz="1600">
                <a:solidFill>
                  <a:schemeClr val="dk1"/>
                </a:solidFill>
                <a:latin typeface="Baloo 2"/>
                <a:ea typeface="Baloo 2"/>
                <a:cs typeface="Baloo 2"/>
                <a:sym typeface="Baloo 2"/>
              </a:defRPr>
            </a:lvl7pPr>
            <a:lvl8pPr marL="3657600" lvl="7" indent="-330200">
              <a:lnSpc>
                <a:spcPct val="100000"/>
              </a:lnSpc>
              <a:spcBef>
                <a:spcPts val="0"/>
              </a:spcBef>
              <a:spcAft>
                <a:spcPts val="0"/>
              </a:spcAft>
              <a:buClr>
                <a:schemeClr val="dk1"/>
              </a:buClr>
              <a:buSzPts val="1600"/>
              <a:buFont typeface="Baloo 2"/>
              <a:buChar char="○"/>
              <a:defRPr sz="1600">
                <a:solidFill>
                  <a:schemeClr val="dk1"/>
                </a:solidFill>
                <a:latin typeface="Baloo 2"/>
                <a:ea typeface="Baloo 2"/>
                <a:cs typeface="Baloo 2"/>
                <a:sym typeface="Baloo 2"/>
              </a:defRPr>
            </a:lvl8pPr>
            <a:lvl9pPr marL="4114800" lvl="8" indent="-330200">
              <a:lnSpc>
                <a:spcPct val="100000"/>
              </a:lnSpc>
              <a:spcBef>
                <a:spcPts val="0"/>
              </a:spcBef>
              <a:spcAft>
                <a:spcPts val="0"/>
              </a:spcAft>
              <a:buClr>
                <a:schemeClr val="dk1"/>
              </a:buClr>
              <a:buSzPts val="1600"/>
              <a:buFont typeface="Baloo 2"/>
              <a:buChar char="■"/>
              <a:defRPr sz="1600">
                <a:solidFill>
                  <a:schemeClr val="dk1"/>
                </a:solidFill>
                <a:latin typeface="Baloo 2"/>
                <a:ea typeface="Baloo 2"/>
                <a:cs typeface="Baloo 2"/>
                <a:sym typeface="Baloo 2"/>
              </a:defRPr>
            </a:lvl9pPr>
          </a:lstStyle>
          <a:p>
            <a:endParaRPr/>
          </a:p>
        </p:txBody>
      </p:sp>
    </p:spTree>
    <p:extLst>
      <p:ext uri="{BB962C8B-B14F-4D97-AF65-F5344CB8AC3E}">
        <p14:creationId xmlns:p14="http://schemas.microsoft.com/office/powerpoint/2010/main" val="1493453221"/>
      </p:ext>
    </p:extLst>
  </p:cSld>
  <p:clrMap bg1="lt1" tx1="dk1" bg2="dk2" tx2="lt2" accent1="accent1" accent2="accent2" accent3="accent3" accent4="accent4" accent5="accent5" accent6="accent6" hlink="hlink" folHlink="folHlink"/>
  <p:sldLayoutIdLst>
    <p:sldLayoutId id="2147483718" r:id="rId1"/>
    <p:sldLayoutId id="2147483719" r:id="rId2"/>
    <p:sldLayoutId id="2147483720" r:id="rId3"/>
    <p:sldLayoutId id="2147483721" r:id="rId4"/>
    <p:sldLayoutId id="2147483722" r:id="rId5"/>
    <p:sldLayoutId id="2147483723" r:id="rId6"/>
    <p:sldLayoutId id="2147483724" r:id="rId7"/>
    <p:sldLayoutId id="2147483725" r:id="rId8"/>
    <p:sldLayoutId id="2147483726" r:id="rId9"/>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960000" y="593367"/>
            <a:ext cx="10272000" cy="763600"/>
          </a:xfrm>
          <a:prstGeom prst="rect">
            <a:avLst/>
          </a:prstGeom>
          <a:noFill/>
          <a:ln>
            <a:noFill/>
          </a:ln>
        </p:spPr>
        <p:txBody>
          <a:bodyPr spcFirstLastPara="1" wrap="square" lIns="91425" tIns="91425" rIns="91425" bIns="91425" anchor="ctr" anchorCtr="0">
            <a:noAutofit/>
          </a:bodyPr>
          <a:lstStyle>
            <a:lvl1pPr lvl="0">
              <a:lnSpc>
                <a:spcPct val="100000"/>
              </a:lnSpc>
              <a:spcBef>
                <a:spcPts val="0"/>
              </a:spcBef>
              <a:spcAft>
                <a:spcPts val="0"/>
              </a:spcAft>
              <a:buClr>
                <a:schemeClr val="dk1"/>
              </a:buClr>
              <a:buSzPts val="3500"/>
              <a:buFont typeface="Patrick Hand SC"/>
              <a:buNone/>
              <a:defRPr sz="3500" b="1">
                <a:solidFill>
                  <a:schemeClr val="dk1"/>
                </a:solidFill>
                <a:latin typeface="Patrick Hand SC"/>
                <a:ea typeface="Patrick Hand SC"/>
                <a:cs typeface="Patrick Hand SC"/>
                <a:sym typeface="Patrick Hand SC"/>
              </a:defRPr>
            </a:lvl1pPr>
            <a:lvl2pPr lvl="1">
              <a:lnSpc>
                <a:spcPct val="100000"/>
              </a:lnSpc>
              <a:spcBef>
                <a:spcPts val="0"/>
              </a:spcBef>
              <a:spcAft>
                <a:spcPts val="0"/>
              </a:spcAft>
              <a:buClr>
                <a:schemeClr val="dk1"/>
              </a:buClr>
              <a:buSzPts val="3500"/>
              <a:buFont typeface="Patrick Hand SC"/>
              <a:buNone/>
              <a:defRPr sz="3500" b="1">
                <a:solidFill>
                  <a:schemeClr val="dk1"/>
                </a:solidFill>
                <a:latin typeface="Patrick Hand SC"/>
                <a:ea typeface="Patrick Hand SC"/>
                <a:cs typeface="Patrick Hand SC"/>
                <a:sym typeface="Patrick Hand SC"/>
              </a:defRPr>
            </a:lvl2pPr>
            <a:lvl3pPr lvl="2">
              <a:lnSpc>
                <a:spcPct val="100000"/>
              </a:lnSpc>
              <a:spcBef>
                <a:spcPts val="0"/>
              </a:spcBef>
              <a:spcAft>
                <a:spcPts val="0"/>
              </a:spcAft>
              <a:buClr>
                <a:schemeClr val="dk1"/>
              </a:buClr>
              <a:buSzPts val="3500"/>
              <a:buFont typeface="Patrick Hand SC"/>
              <a:buNone/>
              <a:defRPr sz="3500" b="1">
                <a:solidFill>
                  <a:schemeClr val="dk1"/>
                </a:solidFill>
                <a:latin typeface="Patrick Hand SC"/>
                <a:ea typeface="Patrick Hand SC"/>
                <a:cs typeface="Patrick Hand SC"/>
                <a:sym typeface="Patrick Hand SC"/>
              </a:defRPr>
            </a:lvl3pPr>
            <a:lvl4pPr lvl="3">
              <a:lnSpc>
                <a:spcPct val="100000"/>
              </a:lnSpc>
              <a:spcBef>
                <a:spcPts val="0"/>
              </a:spcBef>
              <a:spcAft>
                <a:spcPts val="0"/>
              </a:spcAft>
              <a:buClr>
                <a:schemeClr val="dk1"/>
              </a:buClr>
              <a:buSzPts val="3500"/>
              <a:buFont typeface="Patrick Hand SC"/>
              <a:buNone/>
              <a:defRPr sz="3500" b="1">
                <a:solidFill>
                  <a:schemeClr val="dk1"/>
                </a:solidFill>
                <a:latin typeface="Patrick Hand SC"/>
                <a:ea typeface="Patrick Hand SC"/>
                <a:cs typeface="Patrick Hand SC"/>
                <a:sym typeface="Patrick Hand SC"/>
              </a:defRPr>
            </a:lvl4pPr>
            <a:lvl5pPr lvl="4">
              <a:lnSpc>
                <a:spcPct val="100000"/>
              </a:lnSpc>
              <a:spcBef>
                <a:spcPts val="0"/>
              </a:spcBef>
              <a:spcAft>
                <a:spcPts val="0"/>
              </a:spcAft>
              <a:buClr>
                <a:schemeClr val="dk1"/>
              </a:buClr>
              <a:buSzPts val="3500"/>
              <a:buFont typeface="Patrick Hand SC"/>
              <a:buNone/>
              <a:defRPr sz="3500" b="1">
                <a:solidFill>
                  <a:schemeClr val="dk1"/>
                </a:solidFill>
                <a:latin typeface="Patrick Hand SC"/>
                <a:ea typeface="Patrick Hand SC"/>
                <a:cs typeface="Patrick Hand SC"/>
                <a:sym typeface="Patrick Hand SC"/>
              </a:defRPr>
            </a:lvl5pPr>
            <a:lvl6pPr lvl="5">
              <a:lnSpc>
                <a:spcPct val="100000"/>
              </a:lnSpc>
              <a:spcBef>
                <a:spcPts val="0"/>
              </a:spcBef>
              <a:spcAft>
                <a:spcPts val="0"/>
              </a:spcAft>
              <a:buClr>
                <a:schemeClr val="dk1"/>
              </a:buClr>
              <a:buSzPts val="3500"/>
              <a:buFont typeface="Patrick Hand SC"/>
              <a:buNone/>
              <a:defRPr sz="3500" b="1">
                <a:solidFill>
                  <a:schemeClr val="dk1"/>
                </a:solidFill>
                <a:latin typeface="Patrick Hand SC"/>
                <a:ea typeface="Patrick Hand SC"/>
                <a:cs typeface="Patrick Hand SC"/>
                <a:sym typeface="Patrick Hand SC"/>
              </a:defRPr>
            </a:lvl6pPr>
            <a:lvl7pPr lvl="6">
              <a:lnSpc>
                <a:spcPct val="100000"/>
              </a:lnSpc>
              <a:spcBef>
                <a:spcPts val="0"/>
              </a:spcBef>
              <a:spcAft>
                <a:spcPts val="0"/>
              </a:spcAft>
              <a:buClr>
                <a:schemeClr val="dk1"/>
              </a:buClr>
              <a:buSzPts val="3500"/>
              <a:buFont typeface="Patrick Hand SC"/>
              <a:buNone/>
              <a:defRPr sz="3500" b="1">
                <a:solidFill>
                  <a:schemeClr val="dk1"/>
                </a:solidFill>
                <a:latin typeface="Patrick Hand SC"/>
                <a:ea typeface="Patrick Hand SC"/>
                <a:cs typeface="Patrick Hand SC"/>
                <a:sym typeface="Patrick Hand SC"/>
              </a:defRPr>
            </a:lvl7pPr>
            <a:lvl8pPr lvl="7">
              <a:lnSpc>
                <a:spcPct val="100000"/>
              </a:lnSpc>
              <a:spcBef>
                <a:spcPts val="0"/>
              </a:spcBef>
              <a:spcAft>
                <a:spcPts val="0"/>
              </a:spcAft>
              <a:buClr>
                <a:schemeClr val="dk1"/>
              </a:buClr>
              <a:buSzPts val="3500"/>
              <a:buFont typeface="Patrick Hand SC"/>
              <a:buNone/>
              <a:defRPr sz="3500" b="1">
                <a:solidFill>
                  <a:schemeClr val="dk1"/>
                </a:solidFill>
                <a:latin typeface="Patrick Hand SC"/>
                <a:ea typeface="Patrick Hand SC"/>
                <a:cs typeface="Patrick Hand SC"/>
                <a:sym typeface="Patrick Hand SC"/>
              </a:defRPr>
            </a:lvl8pPr>
            <a:lvl9pPr lvl="8">
              <a:lnSpc>
                <a:spcPct val="100000"/>
              </a:lnSpc>
              <a:spcBef>
                <a:spcPts val="0"/>
              </a:spcBef>
              <a:spcAft>
                <a:spcPts val="0"/>
              </a:spcAft>
              <a:buClr>
                <a:schemeClr val="dk1"/>
              </a:buClr>
              <a:buSzPts val="3500"/>
              <a:buFont typeface="Patrick Hand SC"/>
              <a:buNone/>
              <a:defRPr sz="3500" b="1">
                <a:solidFill>
                  <a:schemeClr val="dk1"/>
                </a:solidFill>
                <a:latin typeface="Patrick Hand SC"/>
                <a:ea typeface="Patrick Hand SC"/>
                <a:cs typeface="Patrick Hand SC"/>
                <a:sym typeface="Patrick Hand SC"/>
              </a:defRPr>
            </a:lvl9pPr>
          </a:lstStyle>
          <a:p>
            <a:endParaRPr/>
          </a:p>
        </p:txBody>
      </p:sp>
      <p:sp>
        <p:nvSpPr>
          <p:cNvPr id="7" name="Google Shape;7;p1"/>
          <p:cNvSpPr txBox="1">
            <a:spLocks noGrp="1"/>
          </p:cNvSpPr>
          <p:nvPr>
            <p:ph type="body" idx="1"/>
          </p:nvPr>
        </p:nvSpPr>
        <p:spPr>
          <a:xfrm>
            <a:off x="960000" y="1536633"/>
            <a:ext cx="10272000" cy="4555200"/>
          </a:xfrm>
          <a:prstGeom prst="rect">
            <a:avLst/>
          </a:prstGeom>
          <a:noFill/>
          <a:ln>
            <a:noFill/>
          </a:ln>
        </p:spPr>
        <p:txBody>
          <a:bodyPr spcFirstLastPara="1" wrap="square" lIns="91425" tIns="91425" rIns="91425" bIns="91425" anchor="t" anchorCtr="0">
            <a:noAutofit/>
          </a:bodyPr>
          <a:lstStyle>
            <a:lvl1pPr marL="457200" lvl="0" indent="-317500">
              <a:lnSpc>
                <a:spcPct val="100000"/>
              </a:lnSpc>
              <a:spcBef>
                <a:spcPts val="0"/>
              </a:spcBef>
              <a:spcAft>
                <a:spcPts val="0"/>
              </a:spcAft>
              <a:buClr>
                <a:schemeClr val="dk2"/>
              </a:buClr>
              <a:buSzPts val="1400"/>
              <a:buFont typeface="Patrick Hand"/>
              <a:buChar char="●"/>
              <a:defRPr>
                <a:solidFill>
                  <a:schemeClr val="dk2"/>
                </a:solidFill>
                <a:latin typeface="Patrick Hand"/>
                <a:ea typeface="Patrick Hand"/>
                <a:cs typeface="Patrick Hand"/>
                <a:sym typeface="Patrick Hand"/>
              </a:defRPr>
            </a:lvl1pPr>
            <a:lvl2pPr marL="914400" lvl="1" indent="-317500">
              <a:lnSpc>
                <a:spcPct val="100000"/>
              </a:lnSpc>
              <a:spcBef>
                <a:spcPts val="1600"/>
              </a:spcBef>
              <a:spcAft>
                <a:spcPts val="0"/>
              </a:spcAft>
              <a:buClr>
                <a:schemeClr val="dk2"/>
              </a:buClr>
              <a:buSzPts val="1400"/>
              <a:buFont typeface="Patrick Hand"/>
              <a:buChar char="○"/>
              <a:defRPr>
                <a:solidFill>
                  <a:schemeClr val="dk2"/>
                </a:solidFill>
                <a:latin typeface="Patrick Hand"/>
                <a:ea typeface="Patrick Hand"/>
                <a:cs typeface="Patrick Hand"/>
                <a:sym typeface="Patrick Hand"/>
              </a:defRPr>
            </a:lvl2pPr>
            <a:lvl3pPr marL="1371600" lvl="2" indent="-317500">
              <a:lnSpc>
                <a:spcPct val="100000"/>
              </a:lnSpc>
              <a:spcBef>
                <a:spcPts val="1600"/>
              </a:spcBef>
              <a:spcAft>
                <a:spcPts val="0"/>
              </a:spcAft>
              <a:buClr>
                <a:schemeClr val="dk2"/>
              </a:buClr>
              <a:buSzPts val="1400"/>
              <a:buFont typeface="Patrick Hand"/>
              <a:buChar char="■"/>
              <a:defRPr>
                <a:solidFill>
                  <a:schemeClr val="dk2"/>
                </a:solidFill>
                <a:latin typeface="Patrick Hand"/>
                <a:ea typeface="Patrick Hand"/>
                <a:cs typeface="Patrick Hand"/>
                <a:sym typeface="Patrick Hand"/>
              </a:defRPr>
            </a:lvl3pPr>
            <a:lvl4pPr marL="1828800" lvl="3" indent="-317500">
              <a:lnSpc>
                <a:spcPct val="100000"/>
              </a:lnSpc>
              <a:spcBef>
                <a:spcPts val="1600"/>
              </a:spcBef>
              <a:spcAft>
                <a:spcPts val="0"/>
              </a:spcAft>
              <a:buClr>
                <a:schemeClr val="dk2"/>
              </a:buClr>
              <a:buSzPts val="1400"/>
              <a:buFont typeface="Patrick Hand"/>
              <a:buChar char="●"/>
              <a:defRPr>
                <a:solidFill>
                  <a:schemeClr val="dk2"/>
                </a:solidFill>
                <a:latin typeface="Patrick Hand"/>
                <a:ea typeface="Patrick Hand"/>
                <a:cs typeface="Patrick Hand"/>
                <a:sym typeface="Patrick Hand"/>
              </a:defRPr>
            </a:lvl4pPr>
            <a:lvl5pPr marL="2286000" lvl="4" indent="-317500">
              <a:lnSpc>
                <a:spcPct val="100000"/>
              </a:lnSpc>
              <a:spcBef>
                <a:spcPts val="1600"/>
              </a:spcBef>
              <a:spcAft>
                <a:spcPts val="0"/>
              </a:spcAft>
              <a:buClr>
                <a:schemeClr val="dk2"/>
              </a:buClr>
              <a:buSzPts val="1400"/>
              <a:buFont typeface="Patrick Hand"/>
              <a:buChar char="○"/>
              <a:defRPr>
                <a:solidFill>
                  <a:schemeClr val="dk2"/>
                </a:solidFill>
                <a:latin typeface="Patrick Hand"/>
                <a:ea typeface="Patrick Hand"/>
                <a:cs typeface="Patrick Hand"/>
                <a:sym typeface="Patrick Hand"/>
              </a:defRPr>
            </a:lvl5pPr>
            <a:lvl6pPr marL="2743200" lvl="5" indent="-317500">
              <a:lnSpc>
                <a:spcPct val="100000"/>
              </a:lnSpc>
              <a:spcBef>
                <a:spcPts val="1600"/>
              </a:spcBef>
              <a:spcAft>
                <a:spcPts val="0"/>
              </a:spcAft>
              <a:buClr>
                <a:schemeClr val="dk2"/>
              </a:buClr>
              <a:buSzPts val="1400"/>
              <a:buFont typeface="Patrick Hand"/>
              <a:buChar char="■"/>
              <a:defRPr>
                <a:solidFill>
                  <a:schemeClr val="dk2"/>
                </a:solidFill>
                <a:latin typeface="Patrick Hand"/>
                <a:ea typeface="Patrick Hand"/>
                <a:cs typeface="Patrick Hand"/>
                <a:sym typeface="Patrick Hand"/>
              </a:defRPr>
            </a:lvl6pPr>
            <a:lvl7pPr marL="3200400" lvl="6" indent="-317500">
              <a:lnSpc>
                <a:spcPct val="100000"/>
              </a:lnSpc>
              <a:spcBef>
                <a:spcPts val="1600"/>
              </a:spcBef>
              <a:spcAft>
                <a:spcPts val="0"/>
              </a:spcAft>
              <a:buClr>
                <a:schemeClr val="dk2"/>
              </a:buClr>
              <a:buSzPts val="1400"/>
              <a:buFont typeface="Patrick Hand"/>
              <a:buChar char="●"/>
              <a:defRPr>
                <a:solidFill>
                  <a:schemeClr val="dk2"/>
                </a:solidFill>
                <a:latin typeface="Patrick Hand"/>
                <a:ea typeface="Patrick Hand"/>
                <a:cs typeface="Patrick Hand"/>
                <a:sym typeface="Patrick Hand"/>
              </a:defRPr>
            </a:lvl7pPr>
            <a:lvl8pPr marL="3657600" lvl="7" indent="-317500">
              <a:lnSpc>
                <a:spcPct val="100000"/>
              </a:lnSpc>
              <a:spcBef>
                <a:spcPts val="1600"/>
              </a:spcBef>
              <a:spcAft>
                <a:spcPts val="0"/>
              </a:spcAft>
              <a:buClr>
                <a:schemeClr val="dk2"/>
              </a:buClr>
              <a:buSzPts val="1400"/>
              <a:buFont typeface="Patrick Hand"/>
              <a:buChar char="○"/>
              <a:defRPr>
                <a:solidFill>
                  <a:schemeClr val="dk2"/>
                </a:solidFill>
                <a:latin typeface="Patrick Hand"/>
                <a:ea typeface="Patrick Hand"/>
                <a:cs typeface="Patrick Hand"/>
                <a:sym typeface="Patrick Hand"/>
              </a:defRPr>
            </a:lvl8pPr>
            <a:lvl9pPr marL="4114800" lvl="8" indent="-317500">
              <a:lnSpc>
                <a:spcPct val="100000"/>
              </a:lnSpc>
              <a:spcBef>
                <a:spcPts val="1600"/>
              </a:spcBef>
              <a:spcAft>
                <a:spcPts val="1600"/>
              </a:spcAft>
              <a:buClr>
                <a:schemeClr val="dk2"/>
              </a:buClr>
              <a:buSzPts val="1400"/>
              <a:buFont typeface="Patrick Hand"/>
              <a:buChar char="■"/>
              <a:defRPr>
                <a:solidFill>
                  <a:schemeClr val="dk2"/>
                </a:solidFill>
                <a:latin typeface="Patrick Hand"/>
                <a:ea typeface="Patrick Hand"/>
                <a:cs typeface="Patrick Hand"/>
                <a:sym typeface="Patrick Hand"/>
              </a:defRPr>
            </a:lvl9pPr>
          </a:lstStyle>
          <a:p>
            <a:endParaRPr/>
          </a:p>
        </p:txBody>
      </p:sp>
      <p:sp>
        <p:nvSpPr>
          <p:cNvPr id="8" name="Google Shape;8;p1"/>
          <p:cNvSpPr/>
          <p:nvPr/>
        </p:nvSpPr>
        <p:spPr>
          <a:xfrm rot="-10664892">
            <a:off x="-256113" y="-219003"/>
            <a:ext cx="12740319" cy="7148876"/>
          </a:xfrm>
          <a:custGeom>
            <a:avLst/>
            <a:gdLst/>
            <a:ahLst/>
            <a:cxnLst/>
            <a:rect l="l" t="t" r="r" b="b"/>
            <a:pathLst>
              <a:path w="44882" h="36450" extrusionOk="0">
                <a:moveTo>
                  <a:pt x="42957" y="712"/>
                </a:moveTo>
                <a:cubicBezTo>
                  <a:pt x="42999" y="816"/>
                  <a:pt x="43041" y="858"/>
                  <a:pt x="43062" y="942"/>
                </a:cubicBezTo>
                <a:cubicBezTo>
                  <a:pt x="43271" y="2323"/>
                  <a:pt x="43522" y="3704"/>
                  <a:pt x="43689" y="5106"/>
                </a:cubicBezTo>
                <a:cubicBezTo>
                  <a:pt x="43794" y="6047"/>
                  <a:pt x="43752" y="6989"/>
                  <a:pt x="43794" y="7951"/>
                </a:cubicBezTo>
                <a:cubicBezTo>
                  <a:pt x="43815" y="8265"/>
                  <a:pt x="43815" y="8600"/>
                  <a:pt x="43919" y="8914"/>
                </a:cubicBezTo>
                <a:cubicBezTo>
                  <a:pt x="44170" y="9646"/>
                  <a:pt x="44233" y="10378"/>
                  <a:pt x="44212" y="11132"/>
                </a:cubicBezTo>
                <a:cubicBezTo>
                  <a:pt x="44170" y="12052"/>
                  <a:pt x="44233" y="12973"/>
                  <a:pt x="44526" y="13852"/>
                </a:cubicBezTo>
                <a:cubicBezTo>
                  <a:pt x="44589" y="14124"/>
                  <a:pt x="44631" y="14438"/>
                  <a:pt x="44631" y="14730"/>
                </a:cubicBezTo>
                <a:lnTo>
                  <a:pt x="44777" y="24837"/>
                </a:lnTo>
                <a:cubicBezTo>
                  <a:pt x="44798" y="27285"/>
                  <a:pt x="44861" y="29691"/>
                  <a:pt x="44882" y="32118"/>
                </a:cubicBezTo>
                <a:cubicBezTo>
                  <a:pt x="44882" y="32432"/>
                  <a:pt x="44840" y="32767"/>
                  <a:pt x="44798" y="33080"/>
                </a:cubicBezTo>
                <a:cubicBezTo>
                  <a:pt x="44756" y="33624"/>
                  <a:pt x="44694" y="34189"/>
                  <a:pt x="44652" y="34859"/>
                </a:cubicBezTo>
                <a:cubicBezTo>
                  <a:pt x="44694" y="34775"/>
                  <a:pt x="44652" y="34838"/>
                  <a:pt x="44631" y="34880"/>
                </a:cubicBezTo>
                <a:cubicBezTo>
                  <a:pt x="44380" y="35382"/>
                  <a:pt x="43940" y="35508"/>
                  <a:pt x="43501" y="35340"/>
                </a:cubicBezTo>
                <a:cubicBezTo>
                  <a:pt x="43020" y="35152"/>
                  <a:pt x="42559" y="35131"/>
                  <a:pt x="42078" y="35173"/>
                </a:cubicBezTo>
                <a:cubicBezTo>
                  <a:pt x="40760" y="35257"/>
                  <a:pt x="39463" y="35047"/>
                  <a:pt x="38207" y="34733"/>
                </a:cubicBezTo>
                <a:cubicBezTo>
                  <a:pt x="37161" y="34817"/>
                  <a:pt x="36157" y="34461"/>
                  <a:pt x="35111" y="34461"/>
                </a:cubicBezTo>
                <a:cubicBezTo>
                  <a:pt x="34190" y="34461"/>
                  <a:pt x="33248" y="34524"/>
                  <a:pt x="32328" y="34420"/>
                </a:cubicBezTo>
                <a:cubicBezTo>
                  <a:pt x="31700" y="34336"/>
                  <a:pt x="31072" y="34294"/>
                  <a:pt x="30424" y="34294"/>
                </a:cubicBezTo>
                <a:cubicBezTo>
                  <a:pt x="29398" y="34315"/>
                  <a:pt x="28373" y="34357"/>
                  <a:pt x="27369" y="34608"/>
                </a:cubicBezTo>
                <a:cubicBezTo>
                  <a:pt x="26888" y="34713"/>
                  <a:pt x="26385" y="34671"/>
                  <a:pt x="25925" y="34713"/>
                </a:cubicBezTo>
                <a:cubicBezTo>
                  <a:pt x="25109" y="34733"/>
                  <a:pt x="24335" y="34733"/>
                  <a:pt x="23519" y="34754"/>
                </a:cubicBezTo>
                <a:cubicBezTo>
                  <a:pt x="23289" y="34754"/>
                  <a:pt x="23079" y="34754"/>
                  <a:pt x="22828" y="34775"/>
                </a:cubicBezTo>
                <a:cubicBezTo>
                  <a:pt x="21615" y="34964"/>
                  <a:pt x="20359" y="35152"/>
                  <a:pt x="19125" y="35340"/>
                </a:cubicBezTo>
                <a:cubicBezTo>
                  <a:pt x="18790" y="35382"/>
                  <a:pt x="18414" y="35445"/>
                  <a:pt x="18079" y="35466"/>
                </a:cubicBezTo>
                <a:cubicBezTo>
                  <a:pt x="17765" y="35508"/>
                  <a:pt x="17430" y="35508"/>
                  <a:pt x="17137" y="35591"/>
                </a:cubicBezTo>
                <a:cubicBezTo>
                  <a:pt x="16237" y="35863"/>
                  <a:pt x="15359" y="35821"/>
                  <a:pt x="14459" y="35863"/>
                </a:cubicBezTo>
                <a:cubicBezTo>
                  <a:pt x="13141" y="35884"/>
                  <a:pt x="11781" y="35905"/>
                  <a:pt x="10442" y="35968"/>
                </a:cubicBezTo>
                <a:cubicBezTo>
                  <a:pt x="10253" y="35968"/>
                  <a:pt x="10044" y="35968"/>
                  <a:pt x="9856" y="36031"/>
                </a:cubicBezTo>
                <a:cubicBezTo>
                  <a:pt x="9270" y="36324"/>
                  <a:pt x="8600" y="36303"/>
                  <a:pt x="7973" y="36324"/>
                </a:cubicBezTo>
                <a:cubicBezTo>
                  <a:pt x="6278" y="36345"/>
                  <a:pt x="4583" y="36407"/>
                  <a:pt x="2888" y="36449"/>
                </a:cubicBezTo>
                <a:lnTo>
                  <a:pt x="2784" y="36449"/>
                </a:lnTo>
                <a:cubicBezTo>
                  <a:pt x="2072" y="36449"/>
                  <a:pt x="1884" y="36324"/>
                  <a:pt x="1863" y="35654"/>
                </a:cubicBezTo>
                <a:cubicBezTo>
                  <a:pt x="1800" y="34713"/>
                  <a:pt x="1800" y="33729"/>
                  <a:pt x="1800" y="32788"/>
                </a:cubicBezTo>
                <a:cubicBezTo>
                  <a:pt x="1800" y="31930"/>
                  <a:pt x="1800" y="31093"/>
                  <a:pt x="1570" y="30256"/>
                </a:cubicBezTo>
                <a:cubicBezTo>
                  <a:pt x="1486" y="29942"/>
                  <a:pt x="1486" y="29607"/>
                  <a:pt x="1486" y="29293"/>
                </a:cubicBezTo>
                <a:cubicBezTo>
                  <a:pt x="1465" y="28645"/>
                  <a:pt x="1465" y="27975"/>
                  <a:pt x="1256" y="27347"/>
                </a:cubicBezTo>
                <a:cubicBezTo>
                  <a:pt x="1152" y="27034"/>
                  <a:pt x="1152" y="26657"/>
                  <a:pt x="1152" y="26280"/>
                </a:cubicBezTo>
                <a:cubicBezTo>
                  <a:pt x="1131" y="23937"/>
                  <a:pt x="1131" y="21572"/>
                  <a:pt x="1110" y="19229"/>
                </a:cubicBezTo>
                <a:cubicBezTo>
                  <a:pt x="1110" y="18915"/>
                  <a:pt x="1089" y="18559"/>
                  <a:pt x="1005" y="18246"/>
                </a:cubicBezTo>
                <a:cubicBezTo>
                  <a:pt x="838" y="17702"/>
                  <a:pt x="817" y="17158"/>
                  <a:pt x="817" y="16614"/>
                </a:cubicBezTo>
                <a:cubicBezTo>
                  <a:pt x="817" y="15484"/>
                  <a:pt x="796" y="14375"/>
                  <a:pt x="775" y="13266"/>
                </a:cubicBezTo>
                <a:cubicBezTo>
                  <a:pt x="775" y="13015"/>
                  <a:pt x="733" y="12805"/>
                  <a:pt x="691" y="12575"/>
                </a:cubicBezTo>
                <a:cubicBezTo>
                  <a:pt x="524" y="11822"/>
                  <a:pt x="398" y="11027"/>
                  <a:pt x="461" y="10253"/>
                </a:cubicBezTo>
                <a:cubicBezTo>
                  <a:pt x="482" y="10064"/>
                  <a:pt x="461" y="9855"/>
                  <a:pt x="398" y="9667"/>
                </a:cubicBezTo>
                <a:cubicBezTo>
                  <a:pt x="1" y="8265"/>
                  <a:pt x="147" y="6821"/>
                  <a:pt x="105" y="5378"/>
                </a:cubicBezTo>
                <a:cubicBezTo>
                  <a:pt x="84" y="4373"/>
                  <a:pt x="84" y="3348"/>
                  <a:pt x="84" y="2344"/>
                </a:cubicBezTo>
                <a:cubicBezTo>
                  <a:pt x="84" y="1549"/>
                  <a:pt x="356" y="1193"/>
                  <a:pt x="1152" y="1151"/>
                </a:cubicBezTo>
                <a:cubicBezTo>
                  <a:pt x="1947" y="1088"/>
                  <a:pt x="2721" y="963"/>
                  <a:pt x="3537" y="1256"/>
                </a:cubicBezTo>
                <a:cubicBezTo>
                  <a:pt x="3934" y="1381"/>
                  <a:pt x="4437" y="1277"/>
                  <a:pt x="4876" y="1277"/>
                </a:cubicBezTo>
                <a:cubicBezTo>
                  <a:pt x="7052" y="1235"/>
                  <a:pt x="9249" y="1151"/>
                  <a:pt x="11404" y="1088"/>
                </a:cubicBezTo>
                <a:cubicBezTo>
                  <a:pt x="13580" y="1025"/>
                  <a:pt x="15777" y="963"/>
                  <a:pt x="17953" y="879"/>
                </a:cubicBezTo>
                <a:cubicBezTo>
                  <a:pt x="18204" y="879"/>
                  <a:pt x="18455" y="816"/>
                  <a:pt x="18706" y="774"/>
                </a:cubicBezTo>
                <a:cubicBezTo>
                  <a:pt x="19209" y="712"/>
                  <a:pt x="19732" y="628"/>
                  <a:pt x="20234" y="544"/>
                </a:cubicBezTo>
                <a:cubicBezTo>
                  <a:pt x="20380" y="523"/>
                  <a:pt x="20548" y="544"/>
                  <a:pt x="20694" y="502"/>
                </a:cubicBezTo>
                <a:cubicBezTo>
                  <a:pt x="22138" y="84"/>
                  <a:pt x="23623" y="189"/>
                  <a:pt x="25088" y="126"/>
                </a:cubicBezTo>
                <a:cubicBezTo>
                  <a:pt x="26406" y="84"/>
                  <a:pt x="27704" y="42"/>
                  <a:pt x="29043" y="21"/>
                </a:cubicBezTo>
                <a:cubicBezTo>
                  <a:pt x="29231" y="21"/>
                  <a:pt x="29440" y="0"/>
                  <a:pt x="29608" y="21"/>
                </a:cubicBezTo>
                <a:cubicBezTo>
                  <a:pt x="31554" y="419"/>
                  <a:pt x="33520" y="105"/>
                  <a:pt x="35445" y="126"/>
                </a:cubicBezTo>
                <a:cubicBezTo>
                  <a:pt x="35927" y="126"/>
                  <a:pt x="36408" y="105"/>
                  <a:pt x="36889" y="105"/>
                </a:cubicBezTo>
                <a:cubicBezTo>
                  <a:pt x="37015" y="105"/>
                  <a:pt x="37182" y="84"/>
                  <a:pt x="37245" y="126"/>
                </a:cubicBezTo>
                <a:cubicBezTo>
                  <a:pt x="37726" y="440"/>
                  <a:pt x="38249" y="314"/>
                  <a:pt x="38751" y="314"/>
                </a:cubicBezTo>
                <a:cubicBezTo>
                  <a:pt x="39191" y="335"/>
                  <a:pt x="39651" y="251"/>
                  <a:pt x="40049" y="523"/>
                </a:cubicBezTo>
                <a:cubicBezTo>
                  <a:pt x="40885" y="523"/>
                  <a:pt x="41701" y="565"/>
                  <a:pt x="42518" y="816"/>
                </a:cubicBezTo>
                <a:cubicBezTo>
                  <a:pt x="42664" y="837"/>
                  <a:pt x="42831" y="753"/>
                  <a:pt x="42957" y="712"/>
                </a:cubicBezTo>
                <a:close/>
                <a:moveTo>
                  <a:pt x="42476" y="1821"/>
                </a:moveTo>
                <a:cubicBezTo>
                  <a:pt x="41618" y="2009"/>
                  <a:pt x="40844" y="1402"/>
                  <a:pt x="39965" y="1590"/>
                </a:cubicBezTo>
                <a:cubicBezTo>
                  <a:pt x="39881" y="1611"/>
                  <a:pt x="39756" y="1590"/>
                  <a:pt x="39672" y="1549"/>
                </a:cubicBezTo>
                <a:cubicBezTo>
                  <a:pt x="39128" y="1256"/>
                  <a:pt x="38563" y="1360"/>
                  <a:pt x="37977" y="1339"/>
                </a:cubicBezTo>
                <a:cubicBezTo>
                  <a:pt x="37726" y="1339"/>
                  <a:pt x="37454" y="1360"/>
                  <a:pt x="37224" y="1256"/>
                </a:cubicBezTo>
                <a:cubicBezTo>
                  <a:pt x="36889" y="1088"/>
                  <a:pt x="36533" y="1088"/>
                  <a:pt x="36199" y="1088"/>
                </a:cubicBezTo>
                <a:cubicBezTo>
                  <a:pt x="35341" y="1130"/>
                  <a:pt x="34483" y="1130"/>
                  <a:pt x="33625" y="1151"/>
                </a:cubicBezTo>
                <a:cubicBezTo>
                  <a:pt x="32286" y="1193"/>
                  <a:pt x="30926" y="1297"/>
                  <a:pt x="29587" y="1005"/>
                </a:cubicBezTo>
                <a:cubicBezTo>
                  <a:pt x="29377" y="963"/>
                  <a:pt x="29147" y="984"/>
                  <a:pt x="28917" y="984"/>
                </a:cubicBezTo>
                <a:cubicBezTo>
                  <a:pt x="27473" y="1005"/>
                  <a:pt x="26030" y="1005"/>
                  <a:pt x="24586" y="1088"/>
                </a:cubicBezTo>
                <a:cubicBezTo>
                  <a:pt x="23310" y="1151"/>
                  <a:pt x="22033" y="1046"/>
                  <a:pt x="20778" y="1444"/>
                </a:cubicBezTo>
                <a:cubicBezTo>
                  <a:pt x="20569" y="1507"/>
                  <a:pt x="20338" y="1465"/>
                  <a:pt x="20087" y="1486"/>
                </a:cubicBezTo>
                <a:cubicBezTo>
                  <a:pt x="19794" y="1507"/>
                  <a:pt x="19522" y="1507"/>
                  <a:pt x="19230" y="1611"/>
                </a:cubicBezTo>
                <a:cubicBezTo>
                  <a:pt x="18434" y="1883"/>
                  <a:pt x="17660" y="1862"/>
                  <a:pt x="16844" y="1883"/>
                </a:cubicBezTo>
                <a:cubicBezTo>
                  <a:pt x="16007" y="1904"/>
                  <a:pt x="15170" y="1904"/>
                  <a:pt x="14354" y="1925"/>
                </a:cubicBezTo>
                <a:cubicBezTo>
                  <a:pt x="10881" y="2009"/>
                  <a:pt x="7387" y="2114"/>
                  <a:pt x="3893" y="2176"/>
                </a:cubicBezTo>
                <a:cubicBezTo>
                  <a:pt x="3579" y="2176"/>
                  <a:pt x="3265" y="2114"/>
                  <a:pt x="2951" y="2009"/>
                </a:cubicBezTo>
                <a:cubicBezTo>
                  <a:pt x="2302" y="1800"/>
                  <a:pt x="1654" y="1862"/>
                  <a:pt x="1005" y="1988"/>
                </a:cubicBezTo>
                <a:cubicBezTo>
                  <a:pt x="963" y="2176"/>
                  <a:pt x="942" y="2302"/>
                  <a:pt x="942" y="2427"/>
                </a:cubicBezTo>
                <a:cubicBezTo>
                  <a:pt x="963" y="4290"/>
                  <a:pt x="1026" y="6173"/>
                  <a:pt x="1047" y="8035"/>
                </a:cubicBezTo>
                <a:cubicBezTo>
                  <a:pt x="1340" y="9207"/>
                  <a:pt x="1319" y="10420"/>
                  <a:pt x="1465" y="11613"/>
                </a:cubicBezTo>
                <a:cubicBezTo>
                  <a:pt x="1570" y="12450"/>
                  <a:pt x="1737" y="13287"/>
                  <a:pt x="1696" y="14145"/>
                </a:cubicBezTo>
                <a:cubicBezTo>
                  <a:pt x="1696" y="14563"/>
                  <a:pt x="1696" y="15002"/>
                  <a:pt x="1737" y="15421"/>
                </a:cubicBezTo>
                <a:cubicBezTo>
                  <a:pt x="1779" y="16363"/>
                  <a:pt x="1675" y="17346"/>
                  <a:pt x="1988" y="18246"/>
                </a:cubicBezTo>
                <a:cubicBezTo>
                  <a:pt x="2072" y="18497"/>
                  <a:pt x="2072" y="18769"/>
                  <a:pt x="2072" y="19041"/>
                </a:cubicBezTo>
                <a:cubicBezTo>
                  <a:pt x="2093" y="21070"/>
                  <a:pt x="2114" y="23079"/>
                  <a:pt x="2177" y="25129"/>
                </a:cubicBezTo>
                <a:cubicBezTo>
                  <a:pt x="2177" y="25820"/>
                  <a:pt x="2156" y="26510"/>
                  <a:pt x="2302" y="27159"/>
                </a:cubicBezTo>
                <a:cubicBezTo>
                  <a:pt x="2470" y="27912"/>
                  <a:pt x="2532" y="28666"/>
                  <a:pt x="2532" y="29398"/>
                </a:cubicBezTo>
                <a:cubicBezTo>
                  <a:pt x="2532" y="29691"/>
                  <a:pt x="2574" y="30005"/>
                  <a:pt x="2679" y="30256"/>
                </a:cubicBezTo>
                <a:cubicBezTo>
                  <a:pt x="2825" y="30737"/>
                  <a:pt x="2888" y="31218"/>
                  <a:pt x="2888" y="31700"/>
                </a:cubicBezTo>
                <a:cubicBezTo>
                  <a:pt x="2888" y="32516"/>
                  <a:pt x="2888" y="33352"/>
                  <a:pt x="2909" y="34148"/>
                </a:cubicBezTo>
                <a:cubicBezTo>
                  <a:pt x="2909" y="34545"/>
                  <a:pt x="2888" y="34943"/>
                  <a:pt x="3035" y="35319"/>
                </a:cubicBezTo>
                <a:cubicBezTo>
                  <a:pt x="3160" y="35319"/>
                  <a:pt x="3307" y="35361"/>
                  <a:pt x="3432" y="35361"/>
                </a:cubicBezTo>
                <a:cubicBezTo>
                  <a:pt x="5001" y="35319"/>
                  <a:pt x="6571" y="35298"/>
                  <a:pt x="8140" y="35236"/>
                </a:cubicBezTo>
                <a:cubicBezTo>
                  <a:pt x="8579" y="35194"/>
                  <a:pt x="9019" y="35089"/>
                  <a:pt x="9479" y="35005"/>
                </a:cubicBezTo>
                <a:cubicBezTo>
                  <a:pt x="9730" y="34964"/>
                  <a:pt x="9960" y="34880"/>
                  <a:pt x="10232" y="34880"/>
                </a:cubicBezTo>
                <a:cubicBezTo>
                  <a:pt x="12053" y="34838"/>
                  <a:pt x="13894" y="34796"/>
                  <a:pt x="15693" y="34754"/>
                </a:cubicBezTo>
                <a:cubicBezTo>
                  <a:pt x="15924" y="34754"/>
                  <a:pt x="16175" y="34754"/>
                  <a:pt x="16342" y="34671"/>
                </a:cubicBezTo>
                <a:cubicBezTo>
                  <a:pt x="17012" y="34441"/>
                  <a:pt x="17681" y="34461"/>
                  <a:pt x="18330" y="34357"/>
                </a:cubicBezTo>
                <a:cubicBezTo>
                  <a:pt x="19355" y="34210"/>
                  <a:pt x="20380" y="34106"/>
                  <a:pt x="21364" y="33938"/>
                </a:cubicBezTo>
                <a:cubicBezTo>
                  <a:pt x="22138" y="33813"/>
                  <a:pt x="22891" y="33645"/>
                  <a:pt x="23644" y="33687"/>
                </a:cubicBezTo>
                <a:cubicBezTo>
                  <a:pt x="24084" y="33687"/>
                  <a:pt x="24544" y="33687"/>
                  <a:pt x="24984" y="33645"/>
                </a:cubicBezTo>
                <a:cubicBezTo>
                  <a:pt x="26113" y="33604"/>
                  <a:pt x="27243" y="33708"/>
                  <a:pt x="28331" y="33311"/>
                </a:cubicBezTo>
                <a:cubicBezTo>
                  <a:pt x="28499" y="33269"/>
                  <a:pt x="28645" y="33269"/>
                  <a:pt x="28813" y="33269"/>
                </a:cubicBezTo>
                <a:cubicBezTo>
                  <a:pt x="29712" y="33227"/>
                  <a:pt x="30654" y="33185"/>
                  <a:pt x="31595" y="33185"/>
                </a:cubicBezTo>
                <a:cubicBezTo>
                  <a:pt x="31909" y="33185"/>
                  <a:pt x="32223" y="33227"/>
                  <a:pt x="32537" y="33332"/>
                </a:cubicBezTo>
                <a:cubicBezTo>
                  <a:pt x="32997" y="33499"/>
                  <a:pt x="33416" y="33499"/>
                  <a:pt x="33876" y="33478"/>
                </a:cubicBezTo>
                <a:cubicBezTo>
                  <a:pt x="34587" y="33415"/>
                  <a:pt x="35299" y="33394"/>
                  <a:pt x="35989" y="33373"/>
                </a:cubicBezTo>
                <a:cubicBezTo>
                  <a:pt x="36157" y="33373"/>
                  <a:pt x="36345" y="33373"/>
                  <a:pt x="36471" y="33436"/>
                </a:cubicBezTo>
                <a:cubicBezTo>
                  <a:pt x="36889" y="33666"/>
                  <a:pt x="37328" y="33624"/>
                  <a:pt x="37768" y="33624"/>
                </a:cubicBezTo>
                <a:cubicBezTo>
                  <a:pt x="38019" y="33624"/>
                  <a:pt x="38249" y="33583"/>
                  <a:pt x="38437" y="33666"/>
                </a:cubicBezTo>
                <a:cubicBezTo>
                  <a:pt x="39086" y="33938"/>
                  <a:pt x="39818" y="33834"/>
                  <a:pt x="40488" y="34043"/>
                </a:cubicBezTo>
                <a:cubicBezTo>
                  <a:pt x="40739" y="34127"/>
                  <a:pt x="40990" y="34127"/>
                  <a:pt x="41262" y="34127"/>
                </a:cubicBezTo>
                <a:cubicBezTo>
                  <a:pt x="42099" y="34127"/>
                  <a:pt x="42957" y="34106"/>
                  <a:pt x="43794" y="34085"/>
                </a:cubicBezTo>
                <a:cubicBezTo>
                  <a:pt x="43731" y="33729"/>
                  <a:pt x="43689" y="33415"/>
                  <a:pt x="43689" y="33101"/>
                </a:cubicBezTo>
                <a:cubicBezTo>
                  <a:pt x="43668" y="32306"/>
                  <a:pt x="43689" y="31469"/>
                  <a:pt x="43689" y="30653"/>
                </a:cubicBezTo>
                <a:lnTo>
                  <a:pt x="43606" y="22891"/>
                </a:lnTo>
                <a:cubicBezTo>
                  <a:pt x="43585" y="20317"/>
                  <a:pt x="43564" y="17785"/>
                  <a:pt x="43564" y="15212"/>
                </a:cubicBezTo>
                <a:cubicBezTo>
                  <a:pt x="43564" y="14626"/>
                  <a:pt x="43501" y="14040"/>
                  <a:pt x="43375" y="13475"/>
                </a:cubicBezTo>
                <a:cubicBezTo>
                  <a:pt x="43292" y="13119"/>
                  <a:pt x="43208" y="12764"/>
                  <a:pt x="43208" y="12429"/>
                </a:cubicBezTo>
                <a:cubicBezTo>
                  <a:pt x="43187" y="11801"/>
                  <a:pt x="43250" y="11173"/>
                  <a:pt x="43208" y="10567"/>
                </a:cubicBezTo>
                <a:cubicBezTo>
                  <a:pt x="43208" y="10253"/>
                  <a:pt x="43208" y="9876"/>
                  <a:pt x="43103" y="9604"/>
                </a:cubicBezTo>
                <a:cubicBezTo>
                  <a:pt x="42894" y="8976"/>
                  <a:pt x="42831" y="8349"/>
                  <a:pt x="42873" y="7658"/>
                </a:cubicBezTo>
                <a:cubicBezTo>
                  <a:pt x="42894" y="7240"/>
                  <a:pt x="42894" y="6800"/>
                  <a:pt x="42894" y="6382"/>
                </a:cubicBezTo>
                <a:cubicBezTo>
                  <a:pt x="42894" y="5733"/>
                  <a:pt x="42894" y="5064"/>
                  <a:pt x="42852" y="4415"/>
                </a:cubicBezTo>
                <a:cubicBezTo>
                  <a:pt x="42748" y="3599"/>
                  <a:pt x="42622" y="2825"/>
                  <a:pt x="42476" y="1821"/>
                </a:cubicBezTo>
                <a:close/>
              </a:path>
            </a:pathLst>
          </a:custGeom>
          <a:solidFill>
            <a:schemeClr val="accent5"/>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3066441091"/>
      </p:ext>
    </p:extLst>
  </p:cSld>
  <p:clrMap bg1="lt1" tx1="dk1" bg2="dk2" tx2="lt2" accent1="accent1" accent2="accent2" accent3="accent3" accent4="accent4" accent5="accent5" accent6="accent6" hlink="hlink" folHlink="folHlink"/>
  <p:sldLayoutIdLst>
    <p:sldLayoutId id="2147483728" r:id="rId1"/>
    <p:sldLayoutId id="2147483729" r:id="rId2"/>
    <p:sldLayoutId id="2147483730" r:id="rId3"/>
    <p:sldLayoutId id="2147483731" r:id="rId4"/>
    <p:sldLayoutId id="2147483732" r:id="rId5"/>
    <p:sldLayoutId id="2147483733" r:id="rId6"/>
    <p:sldLayoutId id="2147483734" r:id="rId7"/>
    <p:sldLayoutId id="2147483735" r:id="rId8"/>
    <p:sldLayoutId id="2147483736" r:id="rId9"/>
    <p:sldLayoutId id="2147483737" r:id="rId10"/>
    <p:sldLayoutId id="2147483738" r:id="rId11"/>
    <p:sldLayoutId id="2147483739" r:id="rId12"/>
    <p:sldLayoutId id="2147483740" r:id="rId13"/>
    <p:sldLayoutId id="2147483741" r:id="rId14"/>
    <p:sldLayoutId id="2147483742" r:id="rId15"/>
    <p:sldLayoutId id="2147483743" r:id="rId16"/>
    <p:sldLayoutId id="2147483744" r:id="rId17"/>
    <p:sldLayoutId id="2147483745" r:id="rId18"/>
    <p:sldLayoutId id="2147483746" r:id="rId19"/>
    <p:sldLayoutId id="2147483747" r:id="rId20"/>
    <p:sldLayoutId id="2147483748" r:id="rId21"/>
    <p:sldLayoutId id="2147483749" r:id="rId22"/>
    <p:sldLayoutId id="2147483750" r:id="rId23"/>
    <p:sldLayoutId id="2147483751" r:id="rId24"/>
    <p:sldLayoutId id="2147483752" r:id="rId25"/>
    <p:sldLayoutId id="2147483753" r:id="rId26"/>
    <p:sldLayoutId id="2147483754" r:id="rId27"/>
    <p:sldLayoutId id="2147483755" r:id="rId28"/>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47DB241-8BEA-4296-9CB2-A421BEDD3EDE}" type="datetimeFigureOut">
              <a:rPr lang="en-US" smtClean="0"/>
              <a:t>10/7/2024</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8410943-D7FD-4F0E-88ED-7C410B20396C}" type="slidenum">
              <a:rPr lang="en-US" smtClean="0"/>
              <a:t>‹#›</a:t>
            </a:fld>
            <a:endParaRPr lang="en-US"/>
          </a:p>
        </p:txBody>
      </p:sp>
    </p:spTree>
    <p:extLst>
      <p:ext uri="{BB962C8B-B14F-4D97-AF65-F5344CB8AC3E}">
        <p14:creationId xmlns:p14="http://schemas.microsoft.com/office/powerpoint/2010/main" val="2141056231"/>
      </p:ext>
    </p:extLst>
  </p:cSld>
  <p:clrMap bg1="lt1" tx1="dk1" bg2="lt2" tx2="dk2" accent1="accent1" accent2="accent2" accent3="accent3" accent4="accent4" accent5="accent5" accent6="accent6" hlink="hlink" folHlink="folHlink"/>
  <p:sldLayoutIdLst>
    <p:sldLayoutId id="2147483757" r:id="rId1"/>
    <p:sldLayoutId id="2147483758" r:id="rId2"/>
    <p:sldLayoutId id="2147483759" r:id="rId3"/>
    <p:sldLayoutId id="2147483760" r:id="rId4"/>
    <p:sldLayoutId id="2147483761" r:id="rId5"/>
    <p:sldLayoutId id="2147483762" r:id="rId6"/>
    <p:sldLayoutId id="2147483763" r:id="rId7"/>
    <p:sldLayoutId id="2147483764" r:id="rId8"/>
    <p:sldLayoutId id="2147483765" r:id="rId9"/>
    <p:sldLayoutId id="2147483766" r:id="rId10"/>
    <p:sldLayoutId id="2147483767"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9"/>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4"/>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C7D0EBB-87F6-418F-B326-C8B29B7DC95F}" type="datetimeFigureOut">
              <a:rPr lang="en-US" smtClean="0"/>
              <a:t>10/7/2024</a:t>
            </a:fld>
            <a:endParaRPr lang="en-US"/>
          </a:p>
        </p:txBody>
      </p:sp>
      <p:sp>
        <p:nvSpPr>
          <p:cNvPr id="5" name="Footer Placeholder 4"/>
          <p:cNvSpPr>
            <a:spLocks noGrp="1"/>
          </p:cNvSpPr>
          <p:nvPr>
            <p:ph type="ftr" sz="quarter" idx="3"/>
          </p:nvPr>
        </p:nvSpPr>
        <p:spPr>
          <a:xfrm>
            <a:off x="4038600" y="6356354"/>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4"/>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550F03A-2A00-49DC-9191-58E1A901AF73}" type="slidenum">
              <a:rPr lang="en-US" smtClean="0"/>
              <a:t>‹#›</a:t>
            </a:fld>
            <a:endParaRPr lang="en-US"/>
          </a:p>
        </p:txBody>
      </p:sp>
    </p:spTree>
    <p:extLst>
      <p:ext uri="{BB962C8B-B14F-4D97-AF65-F5344CB8AC3E}">
        <p14:creationId xmlns:p14="http://schemas.microsoft.com/office/powerpoint/2010/main" val="3503906093"/>
      </p:ext>
    </p:extLst>
  </p:cSld>
  <p:clrMap bg1="lt1" tx1="dk1" bg2="lt2" tx2="dk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 id="2147483773" r:id="rId5"/>
    <p:sldLayoutId id="2147483774" r:id="rId6"/>
    <p:sldLayoutId id="2147483775" r:id="rId7"/>
    <p:sldLayoutId id="2147483776" r:id="rId8"/>
    <p:sldLayoutId id="2147483777" r:id="rId9"/>
    <p:sldLayoutId id="2147483778" r:id="rId10"/>
    <p:sldLayoutId id="214748377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39040FC0-4FD3-4246-AAF5-2082E50F0BE6}"/>
              </a:ext>
            </a:extLst>
          </p:cNvPr>
          <p:cNvSpPr>
            <a:spLocks noGrp="1"/>
          </p:cNvSpPr>
          <p:nvPr>
            <p:ph type="title"/>
          </p:nvPr>
        </p:nvSpPr>
        <p:spPr>
          <a:xfrm>
            <a:off x="838201" y="365128"/>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42DB22C5-7F64-4CD8-8BC4-D32E0A2EAA89}"/>
              </a:ext>
            </a:extLst>
          </p:cNvPr>
          <p:cNvSpPr>
            <a:spLocks noGrp="1"/>
          </p:cNvSpPr>
          <p:nvPr>
            <p:ph type="body" idx="1"/>
          </p:nvPr>
        </p:nvSpPr>
        <p:spPr>
          <a:xfrm>
            <a:off x="838201" y="1825625"/>
            <a:ext cx="10515600" cy="4351339"/>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12381F2-B9E8-4D14-BAFE-6EF808CF25DB}"/>
              </a:ext>
            </a:extLst>
          </p:cNvPr>
          <p:cNvSpPr>
            <a:spLocks noGrp="1"/>
          </p:cNvSpPr>
          <p:nvPr>
            <p:ph type="dt" sz="half" idx="2"/>
          </p:nvPr>
        </p:nvSpPr>
        <p:spPr>
          <a:xfrm>
            <a:off x="838201" y="6356352"/>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defTabSz="914377"/>
            <a:fld id="{2B8AC976-F0F5-438A-A4BB-3BAAC2D1A4DD}" type="datetimeFigureOut">
              <a:rPr lang="en-US" smtClean="0">
                <a:solidFill>
                  <a:prstClr val="black">
                    <a:tint val="75000"/>
                  </a:prstClr>
                </a:solidFill>
              </a:rPr>
              <a:pPr defTabSz="914377"/>
              <a:t>10/7/2024</a:t>
            </a:fld>
            <a:endParaRPr lang="en-US">
              <a:solidFill>
                <a:prstClr val="black">
                  <a:tint val="75000"/>
                </a:prstClr>
              </a:solidFill>
            </a:endParaRPr>
          </a:p>
        </p:txBody>
      </p:sp>
      <p:sp>
        <p:nvSpPr>
          <p:cNvPr id="5" name="Footer Placeholder 4">
            <a:extLst>
              <a:ext uri="{FF2B5EF4-FFF2-40B4-BE49-F238E27FC236}">
                <a16:creationId xmlns:a16="http://schemas.microsoft.com/office/drawing/2014/main" id="{695A469B-8471-4898-B282-749957BDA404}"/>
              </a:ext>
            </a:extLst>
          </p:cNvPr>
          <p:cNvSpPr>
            <a:spLocks noGrp="1"/>
          </p:cNvSpPr>
          <p:nvPr>
            <p:ph type="ftr" sz="quarter" idx="3"/>
          </p:nvPr>
        </p:nvSpPr>
        <p:spPr>
          <a:xfrm>
            <a:off x="4038601" y="6356352"/>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defTabSz="914377"/>
            <a:endParaRPr lang="en-US">
              <a:solidFill>
                <a:prstClr val="black">
                  <a:tint val="75000"/>
                </a:prstClr>
              </a:solidFill>
            </a:endParaRPr>
          </a:p>
        </p:txBody>
      </p:sp>
      <p:sp>
        <p:nvSpPr>
          <p:cNvPr id="6" name="Slide Number Placeholder 5">
            <a:extLst>
              <a:ext uri="{FF2B5EF4-FFF2-40B4-BE49-F238E27FC236}">
                <a16:creationId xmlns:a16="http://schemas.microsoft.com/office/drawing/2014/main" id="{8A99F61B-436C-4F68-BDD4-D331987F21A7}"/>
              </a:ext>
            </a:extLst>
          </p:cNvPr>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defTabSz="914377"/>
            <a:fld id="{F70BFC39-336F-402B-8BB1-7F2D84F98217}" type="slidenum">
              <a:rPr lang="en-US" smtClean="0">
                <a:solidFill>
                  <a:prstClr val="black">
                    <a:tint val="75000"/>
                  </a:prstClr>
                </a:solidFill>
              </a:rPr>
              <a:pPr defTabSz="914377"/>
              <a:t>‹#›</a:t>
            </a:fld>
            <a:endParaRPr lang="en-US">
              <a:solidFill>
                <a:prstClr val="black">
                  <a:tint val="75000"/>
                </a:prstClr>
              </a:solidFill>
            </a:endParaRPr>
          </a:p>
        </p:txBody>
      </p:sp>
    </p:spTree>
    <p:extLst>
      <p:ext uri="{BB962C8B-B14F-4D97-AF65-F5344CB8AC3E}">
        <p14:creationId xmlns:p14="http://schemas.microsoft.com/office/powerpoint/2010/main" val="3330207026"/>
      </p:ext>
    </p:extLst>
  </p:cSld>
  <p:clrMap bg1="lt1" tx1="dk1" bg2="lt2" tx2="dk2" accent1="accent1" accent2="accent2" accent3="accent3" accent4="accent4" accent5="accent5" accent6="accent6" hlink="hlink" folHlink="folHlink"/>
  <p:sldLayoutIdLst>
    <p:sldLayoutId id="2147483781" r:id="rId1"/>
    <p:sldLayoutId id="2147483782" r:id="rId2"/>
    <p:sldLayoutId id="2147483783" r:id="rId3"/>
    <p:sldLayoutId id="2147483784" r:id="rId4"/>
    <p:sldLayoutId id="2147483785" r:id="rId5"/>
    <p:sldLayoutId id="2147483786" r:id="rId6"/>
    <p:sldLayoutId id="2147483787" r:id="rId7"/>
    <p:sldLayoutId id="2147483788" r:id="rId8"/>
    <p:sldLayoutId id="2147483789" r:id="rId9"/>
    <p:sldLayoutId id="2147483790" r:id="rId10"/>
    <p:sldLayoutId id="2147483791" r:id="rId11"/>
    <p:sldLayoutId id="2147483792" r:id="rId12"/>
  </p:sldLayoutIdLst>
  <p:txStyles>
    <p:titleStyle>
      <a:lvl1pPr algn="l" defTabSz="914286"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72" indent="-228572" algn="l" defTabSz="914286"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14" indent="-228572" algn="l" defTabSz="91428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858" indent="-228572" algn="l" defTabSz="91428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000" indent="-228572" algn="l" defTabSz="91428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143" indent="-228572" algn="l" defTabSz="91428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286" indent="-228572" algn="l" defTabSz="91428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428" indent="-228572" algn="l" defTabSz="91428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572" indent="-228572" algn="l" defTabSz="91428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714" indent="-228572" algn="l" defTabSz="91428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286" rtl="0" eaLnBrk="1" latinLnBrk="0" hangingPunct="1">
        <a:defRPr sz="1800" kern="1200">
          <a:solidFill>
            <a:schemeClr val="tx1"/>
          </a:solidFill>
          <a:latin typeface="+mn-lt"/>
          <a:ea typeface="+mn-ea"/>
          <a:cs typeface="+mn-cs"/>
        </a:defRPr>
      </a:lvl1pPr>
      <a:lvl2pPr marL="457143" algn="l" defTabSz="914286" rtl="0" eaLnBrk="1" latinLnBrk="0" hangingPunct="1">
        <a:defRPr sz="1800" kern="1200">
          <a:solidFill>
            <a:schemeClr val="tx1"/>
          </a:solidFill>
          <a:latin typeface="+mn-lt"/>
          <a:ea typeface="+mn-ea"/>
          <a:cs typeface="+mn-cs"/>
        </a:defRPr>
      </a:lvl2pPr>
      <a:lvl3pPr marL="914286" algn="l" defTabSz="914286" rtl="0" eaLnBrk="1" latinLnBrk="0" hangingPunct="1">
        <a:defRPr sz="1800" kern="1200">
          <a:solidFill>
            <a:schemeClr val="tx1"/>
          </a:solidFill>
          <a:latin typeface="+mn-lt"/>
          <a:ea typeface="+mn-ea"/>
          <a:cs typeface="+mn-cs"/>
        </a:defRPr>
      </a:lvl3pPr>
      <a:lvl4pPr marL="1371428" algn="l" defTabSz="914286" rtl="0" eaLnBrk="1" latinLnBrk="0" hangingPunct="1">
        <a:defRPr sz="1800" kern="1200">
          <a:solidFill>
            <a:schemeClr val="tx1"/>
          </a:solidFill>
          <a:latin typeface="+mn-lt"/>
          <a:ea typeface="+mn-ea"/>
          <a:cs typeface="+mn-cs"/>
        </a:defRPr>
      </a:lvl4pPr>
      <a:lvl5pPr marL="1828572" algn="l" defTabSz="914286" rtl="0" eaLnBrk="1" latinLnBrk="0" hangingPunct="1">
        <a:defRPr sz="1800" kern="1200">
          <a:solidFill>
            <a:schemeClr val="tx1"/>
          </a:solidFill>
          <a:latin typeface="+mn-lt"/>
          <a:ea typeface="+mn-ea"/>
          <a:cs typeface="+mn-cs"/>
        </a:defRPr>
      </a:lvl5pPr>
      <a:lvl6pPr marL="2285714" algn="l" defTabSz="914286" rtl="0" eaLnBrk="1" latinLnBrk="0" hangingPunct="1">
        <a:defRPr sz="1800" kern="1200">
          <a:solidFill>
            <a:schemeClr val="tx1"/>
          </a:solidFill>
          <a:latin typeface="+mn-lt"/>
          <a:ea typeface="+mn-ea"/>
          <a:cs typeface="+mn-cs"/>
        </a:defRPr>
      </a:lvl6pPr>
      <a:lvl7pPr marL="2742858" algn="l" defTabSz="914286" rtl="0" eaLnBrk="1" latinLnBrk="0" hangingPunct="1">
        <a:defRPr sz="1800" kern="1200">
          <a:solidFill>
            <a:schemeClr val="tx1"/>
          </a:solidFill>
          <a:latin typeface="+mn-lt"/>
          <a:ea typeface="+mn-ea"/>
          <a:cs typeface="+mn-cs"/>
        </a:defRPr>
      </a:lvl7pPr>
      <a:lvl8pPr marL="3200000" algn="l" defTabSz="914286" rtl="0" eaLnBrk="1" latinLnBrk="0" hangingPunct="1">
        <a:defRPr sz="1800" kern="1200">
          <a:solidFill>
            <a:schemeClr val="tx1"/>
          </a:solidFill>
          <a:latin typeface="+mn-lt"/>
          <a:ea typeface="+mn-ea"/>
          <a:cs typeface="+mn-cs"/>
        </a:defRPr>
      </a:lvl8pPr>
      <a:lvl9pPr marL="3657143" algn="l" defTabSz="914286"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blipFill dpi="0" rotWithShape="1">
          <a:blip r:embed="rId15">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40"/>
            <a:ext cx="10972800" cy="1143000"/>
          </a:xfrm>
          <a:prstGeom prst="rect">
            <a:avLst/>
          </a:prstGeom>
        </p:spPr>
        <p:txBody>
          <a:bodyPr vert="horz" lIns="91436" tIns="45718" rIns="91436" bIns="45718" rtlCol="0" anchor="ctr">
            <a:normAutofit/>
          </a:bodyPr>
          <a:lstStyle/>
          <a:p>
            <a:r>
              <a:rPr lang="en-US" dirty="0"/>
              <a:t>Click to edit Master title style</a:t>
            </a:r>
          </a:p>
        </p:txBody>
      </p:sp>
      <p:sp>
        <p:nvSpPr>
          <p:cNvPr id="3" name="Text Placeholder 2"/>
          <p:cNvSpPr>
            <a:spLocks noGrp="1"/>
          </p:cNvSpPr>
          <p:nvPr>
            <p:ph type="body" idx="1"/>
          </p:nvPr>
        </p:nvSpPr>
        <p:spPr>
          <a:xfrm>
            <a:off x="609600" y="1600204"/>
            <a:ext cx="10972800" cy="4525963"/>
          </a:xfrm>
          <a:prstGeom prst="rect">
            <a:avLst/>
          </a:prstGeom>
        </p:spPr>
        <p:txBody>
          <a:bodyPr vert="horz" lIns="91436" tIns="45718" rIns="91436" bIns="45718"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600" y="6356355"/>
            <a:ext cx="2844800" cy="365125"/>
          </a:xfrm>
          <a:prstGeom prst="rect">
            <a:avLst/>
          </a:prstGeom>
        </p:spPr>
        <p:txBody>
          <a:bodyPr vert="horz" lIns="91436" tIns="45718" rIns="91436" bIns="45718" rtlCol="0" anchor="ctr"/>
          <a:lstStyle>
            <a:lvl1pPr algn="l">
              <a:defRPr sz="1600">
                <a:solidFill>
                  <a:schemeClr val="tx1">
                    <a:tint val="75000"/>
                  </a:schemeClr>
                </a:solidFill>
              </a:defRPr>
            </a:lvl1pPr>
          </a:lstStyle>
          <a:p>
            <a:pPr defTabSz="914110">
              <a:defRPr/>
            </a:pPr>
            <a:fld id="{9196EC2F-0988-4314-AD4B-24FF16D7B45E}" type="datetime1">
              <a:rPr lang="en-US" altLang="zh-CN" smtClean="0">
                <a:solidFill>
                  <a:prstClr val="black">
                    <a:tint val="75000"/>
                  </a:prstClr>
                </a:solidFill>
              </a:rPr>
              <a:pPr defTabSz="914110">
                <a:defRPr/>
              </a:pPr>
              <a:t>10/7/2024</a:t>
            </a:fld>
            <a:endParaRPr lang="en-US" dirty="0">
              <a:solidFill>
                <a:prstClr val="black">
                  <a:tint val="75000"/>
                </a:prstClr>
              </a:solidFill>
            </a:endParaRPr>
          </a:p>
        </p:txBody>
      </p:sp>
      <p:sp>
        <p:nvSpPr>
          <p:cNvPr id="5" name="Footer Placeholder 4"/>
          <p:cNvSpPr>
            <a:spLocks noGrp="1"/>
          </p:cNvSpPr>
          <p:nvPr>
            <p:ph type="ftr" sz="quarter" idx="3"/>
          </p:nvPr>
        </p:nvSpPr>
        <p:spPr>
          <a:xfrm>
            <a:off x="4165601" y="6356355"/>
            <a:ext cx="3860800" cy="365125"/>
          </a:xfrm>
          <a:prstGeom prst="rect">
            <a:avLst/>
          </a:prstGeom>
        </p:spPr>
        <p:txBody>
          <a:bodyPr vert="horz" lIns="91436" tIns="45718" rIns="91436" bIns="45718" rtlCol="0" anchor="ctr"/>
          <a:lstStyle>
            <a:lvl1pPr algn="ctr">
              <a:defRPr sz="1600">
                <a:solidFill>
                  <a:schemeClr val="tx1">
                    <a:tint val="75000"/>
                  </a:schemeClr>
                </a:solidFill>
              </a:defRPr>
            </a:lvl1pPr>
          </a:lstStyle>
          <a:p>
            <a:pPr defTabSz="914110">
              <a:defRPr/>
            </a:pPr>
            <a:endParaRPr lang="en-US" dirty="0">
              <a:solidFill>
                <a:prstClr val="black">
                  <a:tint val="75000"/>
                </a:prstClr>
              </a:solidFill>
            </a:endParaRPr>
          </a:p>
        </p:txBody>
      </p:sp>
      <p:sp>
        <p:nvSpPr>
          <p:cNvPr id="6" name="Slide Number Placeholder 5"/>
          <p:cNvSpPr>
            <a:spLocks noGrp="1"/>
          </p:cNvSpPr>
          <p:nvPr>
            <p:ph type="sldNum" sz="quarter" idx="4"/>
          </p:nvPr>
        </p:nvSpPr>
        <p:spPr>
          <a:xfrm>
            <a:off x="8737600" y="6356355"/>
            <a:ext cx="2844800" cy="365125"/>
          </a:xfrm>
          <a:prstGeom prst="rect">
            <a:avLst/>
          </a:prstGeom>
        </p:spPr>
        <p:txBody>
          <a:bodyPr vert="horz" lIns="91436" tIns="45718" rIns="91436" bIns="45718" rtlCol="0" anchor="ctr"/>
          <a:lstStyle>
            <a:lvl1pPr algn="r">
              <a:defRPr sz="1600">
                <a:solidFill>
                  <a:schemeClr val="tx1">
                    <a:tint val="75000"/>
                  </a:schemeClr>
                </a:solidFill>
              </a:defRPr>
            </a:lvl1pPr>
          </a:lstStyle>
          <a:p>
            <a:pPr defTabSz="914110">
              <a:defRPr/>
            </a:pPr>
            <a:fld id="{601EE9E8-4134-49B0-9AA7-3089E6521627}" type="slidenum">
              <a:rPr lang="en-US" smtClean="0">
                <a:solidFill>
                  <a:prstClr val="black">
                    <a:tint val="75000"/>
                  </a:prstClr>
                </a:solidFill>
              </a:rPr>
              <a:pPr defTabSz="914110">
                <a:defRPr/>
              </a:pPr>
              <a:t>‹#›</a:t>
            </a:fld>
            <a:endParaRPr lang="en-US" dirty="0">
              <a:solidFill>
                <a:prstClr val="black">
                  <a:tint val="75000"/>
                </a:prstClr>
              </a:solidFill>
            </a:endParaRPr>
          </a:p>
        </p:txBody>
      </p:sp>
    </p:spTree>
    <p:extLst>
      <p:ext uri="{BB962C8B-B14F-4D97-AF65-F5344CB8AC3E}">
        <p14:creationId xmlns:p14="http://schemas.microsoft.com/office/powerpoint/2010/main" val="3426263397"/>
      </p:ext>
    </p:extLst>
  </p:cSld>
  <p:clrMap bg1="lt1" tx1="dk1" bg2="lt2" tx2="dk2" accent1="accent1" accent2="accent2" accent3="accent3" accent4="accent4" accent5="accent5" accent6="accent6" hlink="hlink" folHlink="folHlink"/>
  <p:sldLayoutIdLst>
    <p:sldLayoutId id="2147483794" r:id="rId1"/>
    <p:sldLayoutId id="2147483795" r:id="rId2"/>
    <p:sldLayoutId id="2147483796" r:id="rId3"/>
    <p:sldLayoutId id="2147483797" r:id="rId4"/>
    <p:sldLayoutId id="2147483798" r:id="rId5"/>
    <p:sldLayoutId id="2147483799" r:id="rId6"/>
    <p:sldLayoutId id="2147483800" r:id="rId7"/>
    <p:sldLayoutId id="2147483801" r:id="rId8"/>
    <p:sldLayoutId id="2147483802" r:id="rId9"/>
    <p:sldLayoutId id="2147483803" r:id="rId10"/>
    <p:sldLayoutId id="2147483804" r:id="rId11"/>
    <p:sldLayoutId id="2147483805" r:id="rId12"/>
    <p:sldLayoutId id="2147483806" r:id="rId13"/>
  </p:sldLayoutIdLst>
  <p:hf hdr="0" ftr="0" dt="0"/>
  <p:txStyles>
    <p:titleStyle>
      <a:lvl1pPr algn="ctr" defTabSz="1218784" rtl="0" eaLnBrk="1" latinLnBrk="0" hangingPunct="1">
        <a:spcBef>
          <a:spcPct val="0"/>
        </a:spcBef>
        <a:buNone/>
        <a:defRPr sz="5899" kern="1200">
          <a:solidFill>
            <a:schemeClr val="tx1"/>
          </a:solidFill>
          <a:latin typeface="+mj-lt"/>
          <a:ea typeface="+mj-ea"/>
          <a:cs typeface="+mj-cs"/>
        </a:defRPr>
      </a:lvl1pPr>
    </p:titleStyle>
    <p:bodyStyle>
      <a:lvl1pPr marL="457043" indent="-457043" algn="l" defTabSz="1218784" rtl="0" eaLnBrk="1" latinLnBrk="0" hangingPunct="1">
        <a:spcBef>
          <a:spcPct val="20000"/>
        </a:spcBef>
        <a:buFont typeface="Arial" pitchFamily="34" charset="0"/>
        <a:buChar char="•"/>
        <a:defRPr sz="4299" kern="1200">
          <a:solidFill>
            <a:schemeClr val="tx1"/>
          </a:solidFill>
          <a:latin typeface="+mn-lt"/>
          <a:ea typeface="+mn-ea"/>
          <a:cs typeface="+mn-cs"/>
        </a:defRPr>
      </a:lvl1pPr>
      <a:lvl2pPr marL="990262" indent="-380869" algn="l" defTabSz="1218784" rtl="0" eaLnBrk="1" latinLnBrk="0" hangingPunct="1">
        <a:spcBef>
          <a:spcPct val="20000"/>
        </a:spcBef>
        <a:buFont typeface="Arial" pitchFamily="34" charset="0"/>
        <a:buChar char="–"/>
        <a:defRPr sz="3799" kern="1200">
          <a:solidFill>
            <a:schemeClr val="tx1"/>
          </a:solidFill>
          <a:latin typeface="+mn-lt"/>
          <a:ea typeface="+mn-ea"/>
          <a:cs typeface="+mn-cs"/>
        </a:defRPr>
      </a:lvl2pPr>
      <a:lvl3pPr marL="1523481" indent="-304695" algn="l" defTabSz="1218784" rtl="0" eaLnBrk="1" latinLnBrk="0" hangingPunct="1">
        <a:spcBef>
          <a:spcPct val="20000"/>
        </a:spcBef>
        <a:buFont typeface="Arial" pitchFamily="34" charset="0"/>
        <a:buChar char="•"/>
        <a:defRPr sz="3199" kern="1200">
          <a:solidFill>
            <a:schemeClr val="tx1"/>
          </a:solidFill>
          <a:latin typeface="+mn-lt"/>
          <a:ea typeface="+mn-ea"/>
          <a:cs typeface="+mn-cs"/>
        </a:defRPr>
      </a:lvl3pPr>
      <a:lvl4pPr marL="2132872" indent="-304695" algn="l" defTabSz="1218784" rtl="0" eaLnBrk="1" latinLnBrk="0" hangingPunct="1">
        <a:spcBef>
          <a:spcPct val="20000"/>
        </a:spcBef>
        <a:buFont typeface="Arial" pitchFamily="34" charset="0"/>
        <a:buChar char="–"/>
        <a:defRPr sz="2699" kern="1200">
          <a:solidFill>
            <a:schemeClr val="tx1"/>
          </a:solidFill>
          <a:latin typeface="+mn-lt"/>
          <a:ea typeface="+mn-ea"/>
          <a:cs typeface="+mn-cs"/>
        </a:defRPr>
      </a:lvl4pPr>
      <a:lvl5pPr marL="2742262" indent="-304695" algn="l" defTabSz="1218784" rtl="0" eaLnBrk="1" latinLnBrk="0" hangingPunct="1">
        <a:spcBef>
          <a:spcPct val="20000"/>
        </a:spcBef>
        <a:buFont typeface="Arial" pitchFamily="34" charset="0"/>
        <a:buChar char="»"/>
        <a:defRPr sz="2699" kern="1200">
          <a:solidFill>
            <a:schemeClr val="tx1"/>
          </a:solidFill>
          <a:latin typeface="+mn-lt"/>
          <a:ea typeface="+mn-ea"/>
          <a:cs typeface="+mn-cs"/>
        </a:defRPr>
      </a:lvl5pPr>
      <a:lvl6pPr marL="3351655" indent="-304695" algn="l" defTabSz="1218784" rtl="0" eaLnBrk="1" latinLnBrk="0" hangingPunct="1">
        <a:spcBef>
          <a:spcPct val="20000"/>
        </a:spcBef>
        <a:buFont typeface="Arial" pitchFamily="34" charset="0"/>
        <a:buChar char="•"/>
        <a:defRPr sz="2699" kern="1200">
          <a:solidFill>
            <a:schemeClr val="tx1"/>
          </a:solidFill>
          <a:latin typeface="+mn-lt"/>
          <a:ea typeface="+mn-ea"/>
          <a:cs typeface="+mn-cs"/>
        </a:defRPr>
      </a:lvl6pPr>
      <a:lvl7pPr marL="3961046" indent="-304695" algn="l" defTabSz="1218784" rtl="0" eaLnBrk="1" latinLnBrk="0" hangingPunct="1">
        <a:spcBef>
          <a:spcPct val="20000"/>
        </a:spcBef>
        <a:buFont typeface="Arial" pitchFamily="34" charset="0"/>
        <a:buChar char="•"/>
        <a:defRPr sz="2699" kern="1200">
          <a:solidFill>
            <a:schemeClr val="tx1"/>
          </a:solidFill>
          <a:latin typeface="+mn-lt"/>
          <a:ea typeface="+mn-ea"/>
          <a:cs typeface="+mn-cs"/>
        </a:defRPr>
      </a:lvl7pPr>
      <a:lvl8pPr marL="4570438" indent="-304695" algn="l" defTabSz="1218784" rtl="0" eaLnBrk="1" latinLnBrk="0" hangingPunct="1">
        <a:spcBef>
          <a:spcPct val="20000"/>
        </a:spcBef>
        <a:buFont typeface="Arial" pitchFamily="34" charset="0"/>
        <a:buChar char="•"/>
        <a:defRPr sz="2699" kern="1200">
          <a:solidFill>
            <a:schemeClr val="tx1"/>
          </a:solidFill>
          <a:latin typeface="+mn-lt"/>
          <a:ea typeface="+mn-ea"/>
          <a:cs typeface="+mn-cs"/>
        </a:defRPr>
      </a:lvl8pPr>
      <a:lvl9pPr marL="5179829" indent="-304695" algn="l" defTabSz="1218784" rtl="0" eaLnBrk="1" latinLnBrk="0" hangingPunct="1">
        <a:spcBef>
          <a:spcPct val="20000"/>
        </a:spcBef>
        <a:buFont typeface="Arial" pitchFamily="34" charset="0"/>
        <a:buChar char="•"/>
        <a:defRPr sz="2699" kern="1200">
          <a:solidFill>
            <a:schemeClr val="tx1"/>
          </a:solidFill>
          <a:latin typeface="+mn-lt"/>
          <a:ea typeface="+mn-ea"/>
          <a:cs typeface="+mn-cs"/>
        </a:defRPr>
      </a:lvl9pPr>
    </p:bodyStyle>
    <p:otherStyle>
      <a:defPPr>
        <a:defRPr lang="en-US"/>
      </a:defPPr>
      <a:lvl1pPr marL="0" algn="l" defTabSz="1218784" rtl="0" eaLnBrk="1" latinLnBrk="0" hangingPunct="1">
        <a:defRPr sz="2400" kern="1200">
          <a:solidFill>
            <a:schemeClr val="tx1"/>
          </a:solidFill>
          <a:latin typeface="+mn-lt"/>
          <a:ea typeface="+mn-ea"/>
          <a:cs typeface="+mn-cs"/>
        </a:defRPr>
      </a:lvl1pPr>
      <a:lvl2pPr marL="609391" algn="l" defTabSz="1218784" rtl="0" eaLnBrk="1" latinLnBrk="0" hangingPunct="1">
        <a:defRPr sz="2400" kern="1200">
          <a:solidFill>
            <a:schemeClr val="tx1"/>
          </a:solidFill>
          <a:latin typeface="+mn-lt"/>
          <a:ea typeface="+mn-ea"/>
          <a:cs typeface="+mn-cs"/>
        </a:defRPr>
      </a:lvl2pPr>
      <a:lvl3pPr marL="1218784" algn="l" defTabSz="1218784" rtl="0" eaLnBrk="1" latinLnBrk="0" hangingPunct="1">
        <a:defRPr sz="2400" kern="1200">
          <a:solidFill>
            <a:schemeClr val="tx1"/>
          </a:solidFill>
          <a:latin typeface="+mn-lt"/>
          <a:ea typeface="+mn-ea"/>
          <a:cs typeface="+mn-cs"/>
        </a:defRPr>
      </a:lvl3pPr>
      <a:lvl4pPr marL="1828176" algn="l" defTabSz="1218784" rtl="0" eaLnBrk="1" latinLnBrk="0" hangingPunct="1">
        <a:defRPr sz="2400" kern="1200">
          <a:solidFill>
            <a:schemeClr val="tx1"/>
          </a:solidFill>
          <a:latin typeface="+mn-lt"/>
          <a:ea typeface="+mn-ea"/>
          <a:cs typeface="+mn-cs"/>
        </a:defRPr>
      </a:lvl4pPr>
      <a:lvl5pPr marL="2437567" algn="l" defTabSz="1218784" rtl="0" eaLnBrk="1" latinLnBrk="0" hangingPunct="1">
        <a:defRPr sz="2400" kern="1200">
          <a:solidFill>
            <a:schemeClr val="tx1"/>
          </a:solidFill>
          <a:latin typeface="+mn-lt"/>
          <a:ea typeface="+mn-ea"/>
          <a:cs typeface="+mn-cs"/>
        </a:defRPr>
      </a:lvl5pPr>
      <a:lvl6pPr marL="3046958" algn="l" defTabSz="1218784" rtl="0" eaLnBrk="1" latinLnBrk="0" hangingPunct="1">
        <a:defRPr sz="2400" kern="1200">
          <a:solidFill>
            <a:schemeClr val="tx1"/>
          </a:solidFill>
          <a:latin typeface="+mn-lt"/>
          <a:ea typeface="+mn-ea"/>
          <a:cs typeface="+mn-cs"/>
        </a:defRPr>
      </a:lvl6pPr>
      <a:lvl7pPr marL="3656351" algn="l" defTabSz="1218784" rtl="0" eaLnBrk="1" latinLnBrk="0" hangingPunct="1">
        <a:defRPr sz="2400" kern="1200">
          <a:solidFill>
            <a:schemeClr val="tx1"/>
          </a:solidFill>
          <a:latin typeface="+mn-lt"/>
          <a:ea typeface="+mn-ea"/>
          <a:cs typeface="+mn-cs"/>
        </a:defRPr>
      </a:lvl7pPr>
      <a:lvl8pPr marL="4265741" algn="l" defTabSz="1218784" rtl="0" eaLnBrk="1" latinLnBrk="0" hangingPunct="1">
        <a:defRPr sz="2400" kern="1200">
          <a:solidFill>
            <a:schemeClr val="tx1"/>
          </a:solidFill>
          <a:latin typeface="+mn-lt"/>
          <a:ea typeface="+mn-ea"/>
          <a:cs typeface="+mn-cs"/>
        </a:defRPr>
      </a:lvl8pPr>
      <a:lvl9pPr marL="4875133" algn="l" defTabSz="1218784" rtl="0" eaLnBrk="1" latinLnBrk="0" hangingPunct="1">
        <a:defRPr sz="24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en-US" dirty="0"/>
          </a:p>
        </p:txBody>
      </p:sp>
      <p:sp>
        <p:nvSpPr>
          <p:cNvPr id="3" name="Text Placeholder 2"/>
          <p:cNvSpPr>
            <a:spLocks noGrp="1"/>
          </p:cNvSpPr>
          <p:nvPr>
            <p:ph type="body" idx="1"/>
          </p:nvPr>
        </p:nvSpPr>
        <p:spPr>
          <a:xfrm>
            <a:off x="838200" y="1825625"/>
            <a:ext cx="10515600" cy="4351339"/>
          </a:xfrm>
          <a:prstGeom prst="rect">
            <a:avLst/>
          </a:prstGeom>
        </p:spPr>
        <p:txBody>
          <a:bodyPr vert="horz" lIns="91440" tIns="45720" rIns="91440" bIns="45720" rtlCol="0">
            <a:normAutofit/>
          </a:bodyPr>
          <a:lstStyle/>
          <a:p>
            <a:pPr lvl="0"/>
            <a:r>
              <a:rPr lang="zh-CN" altLang="en-US" dirty="0"/>
              <a:t>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endParaRPr lang="en-US" dirty="0"/>
          </a:p>
        </p:txBody>
      </p:sp>
      <p:sp>
        <p:nvSpPr>
          <p:cNvPr id="4" name="Date Placeholder 3"/>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a:solidFill>
                  <a:schemeClr val="tx1">
                    <a:tint val="75000"/>
                  </a:schemeClr>
                </a:solidFill>
                <a:latin typeface="字魂59号-创粗黑" panose="00000500000000000000" pitchFamily="2" charset="-122"/>
                <a:ea typeface="字魂59号-创粗黑" panose="00000500000000000000" pitchFamily="2" charset="-122"/>
              </a:defRPr>
            </a:lvl1pPr>
          </a:lstStyle>
          <a:p>
            <a:fld id="{ACA37975-6AF7-4301-9DC5-87C074AA59D1}" type="datetimeFigureOut">
              <a:rPr lang="zh-CN" altLang="en-US" smtClean="0"/>
              <a:pPr/>
              <a:t>2024/10/7</a:t>
            </a:fld>
            <a:endParaRPr lang="zh-CN" altLang="en-US" dirty="0"/>
          </a:p>
        </p:txBody>
      </p:sp>
      <p:sp>
        <p:nvSpPr>
          <p:cNvPr id="5" name="Footer Placeholder 4"/>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a:solidFill>
                  <a:schemeClr val="tx1">
                    <a:tint val="75000"/>
                  </a:schemeClr>
                </a:solidFill>
                <a:latin typeface="字魂59号-创粗黑" panose="00000500000000000000" pitchFamily="2" charset="-122"/>
                <a:ea typeface="字魂59号-创粗黑" panose="00000500000000000000" pitchFamily="2" charset="-122"/>
              </a:defRPr>
            </a:lvl1pPr>
          </a:lstStyle>
          <a:p>
            <a:endParaRPr lang="zh-CN" altLang="en-US" dirty="0"/>
          </a:p>
        </p:txBody>
      </p:sp>
      <p:sp>
        <p:nvSpPr>
          <p:cNvPr id="6" name="Slide Number Placeholder 5"/>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a:solidFill>
                  <a:schemeClr val="tx1">
                    <a:tint val="75000"/>
                  </a:schemeClr>
                </a:solidFill>
                <a:latin typeface="字魂59号-创粗黑" panose="00000500000000000000" pitchFamily="2" charset="-122"/>
                <a:ea typeface="字魂59号-创粗黑" panose="00000500000000000000" pitchFamily="2" charset="-122"/>
              </a:defRPr>
            </a:lvl1pPr>
          </a:lstStyle>
          <a:p>
            <a:fld id="{D27987A4-0198-42B4-AAAE-EDBADA4485AB}" type="slidenum">
              <a:rPr lang="zh-CN" altLang="en-US" smtClean="0"/>
              <a:pPr/>
              <a:t>‹#›</a:t>
            </a:fld>
            <a:endParaRPr lang="zh-CN" altLang="en-US" dirty="0"/>
          </a:p>
        </p:txBody>
      </p:sp>
    </p:spTree>
    <p:extLst>
      <p:ext uri="{BB962C8B-B14F-4D97-AF65-F5344CB8AC3E}">
        <p14:creationId xmlns:p14="http://schemas.microsoft.com/office/powerpoint/2010/main" val="3841217319"/>
      </p:ext>
    </p:extLst>
  </p:cSld>
  <p:clrMap bg1="lt1" tx1="dk1" bg2="lt2" tx2="dk2" accent1="accent1" accent2="accent2" accent3="accent3" accent4="accent4" accent5="accent5" accent6="accent6" hlink="hlink" folHlink="folHlink"/>
  <p:sldLayoutIdLst>
    <p:sldLayoutId id="2147483808" r:id="rId1"/>
    <p:sldLayoutId id="2147483809" r:id="rId2"/>
    <p:sldLayoutId id="2147483810" r:id="rId3"/>
    <p:sldLayoutId id="2147483811" r:id="rId4"/>
    <p:sldLayoutId id="2147483812" r:id="rId5"/>
    <p:sldLayoutId id="2147483813" r:id="rId6"/>
    <p:sldLayoutId id="2147483814" r:id="rId7"/>
    <p:sldLayoutId id="2147483815" r:id="rId8"/>
    <p:sldLayoutId id="2147483816" r:id="rId9"/>
    <p:sldLayoutId id="2147483817" r:id="rId10"/>
    <p:sldLayoutId id="2147483818" r:id="rId11"/>
    <p:sldLayoutId id="2147483819" r:id="rId12"/>
    <p:sldLayoutId id="2147483820" r:id="rId13"/>
  </p:sldLayoutIdLst>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xStyles>
    <p:titleStyle>
      <a:lvl1pPr algn="l" defTabSz="914354" rtl="0" eaLnBrk="1" latinLnBrk="0" hangingPunct="1">
        <a:lnSpc>
          <a:spcPct val="90000"/>
        </a:lnSpc>
        <a:spcBef>
          <a:spcPct val="0"/>
        </a:spcBef>
        <a:buNone/>
        <a:defRPr sz="4400" kern="1200">
          <a:solidFill>
            <a:schemeClr val="tx1"/>
          </a:solidFill>
          <a:latin typeface="字魂59号-创粗黑" panose="00000500000000000000" pitchFamily="2" charset="-122"/>
          <a:ea typeface="+mj-ea"/>
          <a:cs typeface="+mj-cs"/>
        </a:defRPr>
      </a:lvl1pPr>
    </p:titleStyle>
    <p:bodyStyle>
      <a:lvl1pPr marL="228589" indent="-228589" algn="l" defTabSz="914354" rtl="0" eaLnBrk="1" latinLnBrk="0" hangingPunct="1">
        <a:lnSpc>
          <a:spcPct val="90000"/>
        </a:lnSpc>
        <a:spcBef>
          <a:spcPts val="1000"/>
        </a:spcBef>
        <a:buFont typeface="Arial" panose="020B0604020202020204" pitchFamily="34" charset="0"/>
        <a:buChar char="•"/>
        <a:defRPr sz="2800" kern="1200">
          <a:solidFill>
            <a:schemeClr val="tx1"/>
          </a:solidFill>
          <a:latin typeface="字魂59号-创粗黑" panose="00000500000000000000" pitchFamily="2" charset="-122"/>
          <a:ea typeface="字魂59号-创粗黑" panose="00000500000000000000" pitchFamily="2" charset="-122"/>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2400" kern="1200">
          <a:solidFill>
            <a:schemeClr val="tx1"/>
          </a:solidFill>
          <a:latin typeface="字魂59号-创粗黑" panose="00000500000000000000" pitchFamily="2" charset="-122"/>
          <a:ea typeface="字魂59号-创粗黑" panose="00000500000000000000" pitchFamily="2" charset="-122"/>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2000" kern="1200">
          <a:solidFill>
            <a:schemeClr val="tx1"/>
          </a:solidFill>
          <a:latin typeface="字魂59号-创粗黑" panose="00000500000000000000" pitchFamily="2" charset="-122"/>
          <a:ea typeface="字魂59号-创粗黑" panose="00000500000000000000" pitchFamily="2" charset="-122"/>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字魂59号-创粗黑" panose="00000500000000000000" pitchFamily="2" charset="-122"/>
          <a:ea typeface="字魂59号-创粗黑" panose="00000500000000000000" pitchFamily="2" charset="-122"/>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字魂59号-创粗黑" panose="00000500000000000000" pitchFamily="2" charset="-122"/>
          <a:ea typeface="字魂59号-创粗黑" panose="00000500000000000000" pitchFamily="2" charset="-122"/>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54" rtl="0" eaLnBrk="1" latinLnBrk="0" hangingPunct="1">
        <a:defRPr sz="1800" kern="1200">
          <a:solidFill>
            <a:schemeClr val="tx1"/>
          </a:solidFill>
          <a:latin typeface="+mn-lt"/>
          <a:ea typeface="+mn-ea"/>
          <a:cs typeface="+mn-cs"/>
        </a:defRPr>
      </a:lvl1pPr>
      <a:lvl2pPr marL="457178" algn="l" defTabSz="914354" rtl="0" eaLnBrk="1" latinLnBrk="0" hangingPunct="1">
        <a:defRPr sz="1800" kern="1200">
          <a:solidFill>
            <a:schemeClr val="tx1"/>
          </a:solidFill>
          <a:latin typeface="+mn-lt"/>
          <a:ea typeface="+mn-ea"/>
          <a:cs typeface="+mn-cs"/>
        </a:defRPr>
      </a:lvl2pPr>
      <a:lvl3pPr marL="914354" algn="l" defTabSz="914354" rtl="0" eaLnBrk="1" latinLnBrk="0" hangingPunct="1">
        <a:defRPr sz="1800" kern="1200">
          <a:solidFill>
            <a:schemeClr val="tx1"/>
          </a:solidFill>
          <a:latin typeface="+mn-lt"/>
          <a:ea typeface="+mn-ea"/>
          <a:cs typeface="+mn-cs"/>
        </a:defRPr>
      </a:lvl3pPr>
      <a:lvl4pPr marL="1371532" algn="l" defTabSz="914354" rtl="0" eaLnBrk="1" latinLnBrk="0" hangingPunct="1">
        <a:defRPr sz="1800" kern="1200">
          <a:solidFill>
            <a:schemeClr val="tx1"/>
          </a:solidFill>
          <a:latin typeface="+mn-lt"/>
          <a:ea typeface="+mn-ea"/>
          <a:cs typeface="+mn-cs"/>
        </a:defRPr>
      </a:lvl4pPr>
      <a:lvl5pPr marL="1828709" algn="l" defTabSz="914354" rtl="0" eaLnBrk="1" latinLnBrk="0" hangingPunct="1">
        <a:defRPr sz="1800" kern="1200">
          <a:solidFill>
            <a:schemeClr val="tx1"/>
          </a:solidFill>
          <a:latin typeface="+mn-lt"/>
          <a:ea typeface="+mn-ea"/>
          <a:cs typeface="+mn-cs"/>
        </a:defRPr>
      </a:lvl5pPr>
      <a:lvl6pPr marL="2285886" algn="l" defTabSz="914354" rtl="0" eaLnBrk="1" latinLnBrk="0" hangingPunct="1">
        <a:defRPr sz="1800" kern="1200">
          <a:solidFill>
            <a:schemeClr val="tx1"/>
          </a:solidFill>
          <a:latin typeface="+mn-lt"/>
          <a:ea typeface="+mn-ea"/>
          <a:cs typeface="+mn-cs"/>
        </a:defRPr>
      </a:lvl6pPr>
      <a:lvl7pPr marL="2743062" algn="l" defTabSz="914354" rtl="0" eaLnBrk="1" latinLnBrk="0" hangingPunct="1">
        <a:defRPr sz="1800" kern="1200">
          <a:solidFill>
            <a:schemeClr val="tx1"/>
          </a:solidFill>
          <a:latin typeface="+mn-lt"/>
          <a:ea typeface="+mn-ea"/>
          <a:cs typeface="+mn-cs"/>
        </a:defRPr>
      </a:lvl7pPr>
      <a:lvl8pPr marL="3200240" algn="l" defTabSz="914354" rtl="0" eaLnBrk="1" latinLnBrk="0" hangingPunct="1">
        <a:defRPr sz="1800" kern="1200">
          <a:solidFill>
            <a:schemeClr val="tx1"/>
          </a:solidFill>
          <a:latin typeface="+mn-lt"/>
          <a:ea typeface="+mn-ea"/>
          <a:cs typeface="+mn-cs"/>
        </a:defRPr>
      </a:lvl8pPr>
      <a:lvl9pPr marL="3657418" algn="l" defTabSz="914354"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sldNum" idx="12"/>
          </p:nvPr>
        </p:nvSpPr>
        <p:spPr>
          <a:xfrm>
            <a:off x="11296611" y="6217623"/>
            <a:ext cx="731600" cy="524800"/>
          </a:xfrm>
          <a:prstGeom prst="rect">
            <a:avLst/>
          </a:prstGeom>
          <a:noFill/>
          <a:ln>
            <a:noFill/>
          </a:ln>
        </p:spPr>
        <p:txBody>
          <a:bodyPr spcFirstLastPara="1" wrap="square" lIns="91425" tIns="91425" rIns="91425" bIns="91425" anchor="ctr" anchorCtr="0">
            <a:normAutofit/>
          </a:bodyPr>
          <a:lstStyle>
            <a:lvl1pPr lvl="0" algn="r">
              <a:buNone/>
              <a:defRPr sz="1333">
                <a:solidFill>
                  <a:schemeClr val="dk2"/>
                </a:solidFill>
              </a:defRPr>
            </a:lvl1pPr>
            <a:lvl2pPr lvl="1" algn="r">
              <a:buNone/>
              <a:defRPr sz="1333">
                <a:solidFill>
                  <a:schemeClr val="dk2"/>
                </a:solidFill>
              </a:defRPr>
            </a:lvl2pPr>
            <a:lvl3pPr lvl="2" algn="r">
              <a:buNone/>
              <a:defRPr sz="1333">
                <a:solidFill>
                  <a:schemeClr val="dk2"/>
                </a:solidFill>
              </a:defRPr>
            </a:lvl3pPr>
            <a:lvl4pPr lvl="3" algn="r">
              <a:buNone/>
              <a:defRPr sz="1333">
                <a:solidFill>
                  <a:schemeClr val="dk2"/>
                </a:solidFill>
              </a:defRPr>
            </a:lvl4pPr>
            <a:lvl5pPr lvl="4" algn="r">
              <a:buNone/>
              <a:defRPr sz="1333">
                <a:solidFill>
                  <a:schemeClr val="dk2"/>
                </a:solidFill>
              </a:defRPr>
            </a:lvl5pPr>
            <a:lvl6pPr lvl="5" algn="r">
              <a:buNone/>
              <a:defRPr sz="1333">
                <a:solidFill>
                  <a:schemeClr val="dk2"/>
                </a:solidFill>
              </a:defRPr>
            </a:lvl6pPr>
            <a:lvl7pPr lvl="6" algn="r">
              <a:buNone/>
              <a:defRPr sz="1333">
                <a:solidFill>
                  <a:schemeClr val="dk2"/>
                </a:solidFill>
              </a:defRPr>
            </a:lvl7pPr>
            <a:lvl8pPr lvl="7" algn="r">
              <a:buNone/>
              <a:defRPr sz="1333">
                <a:solidFill>
                  <a:schemeClr val="dk2"/>
                </a:solidFill>
              </a:defRPr>
            </a:lvl8pPr>
            <a:lvl9pPr lvl="8" algn="r">
              <a:buNone/>
              <a:defRPr sz="1333">
                <a:solidFill>
                  <a:schemeClr val="dk2"/>
                </a:solidFill>
              </a:defRPr>
            </a:lvl9pPr>
          </a:lstStyle>
          <a:p>
            <a:fld id="{00000000-1234-1234-1234-123412341234}" type="slidenum">
              <a:rPr lang="pt-BR" smtClean="0"/>
              <a:pPr/>
              <a:t>‹#›</a:t>
            </a:fld>
            <a:endParaRPr lang="pt-BR"/>
          </a:p>
        </p:txBody>
      </p:sp>
      <p:sp>
        <p:nvSpPr>
          <p:cNvPr id="7" name="Google Shape;7;p1"/>
          <p:cNvSpPr txBox="1">
            <a:spLocks noGrp="1"/>
          </p:cNvSpPr>
          <p:nvPr>
            <p:ph type="title"/>
          </p:nvPr>
        </p:nvSpPr>
        <p:spPr>
          <a:xfrm>
            <a:off x="415600" y="593367"/>
            <a:ext cx="11360800" cy="763600"/>
          </a:xfrm>
          <a:prstGeom prst="rect">
            <a:avLst/>
          </a:prstGeom>
          <a:noFill/>
          <a:ln>
            <a:noFill/>
          </a:ln>
        </p:spPr>
        <p:txBody>
          <a:bodyPr spcFirstLastPara="1" wrap="square" lIns="91425" tIns="91425" rIns="91425" bIns="91425" anchor="t" anchorCtr="0">
            <a:noAutofit/>
          </a:bodyPr>
          <a:lstStyle>
            <a:lvl1pPr lvl="0" rtl="0">
              <a:spcBef>
                <a:spcPts val="0"/>
              </a:spcBef>
              <a:spcAft>
                <a:spcPts val="0"/>
              </a:spcAft>
              <a:buClr>
                <a:schemeClr val="dk1"/>
              </a:buClr>
              <a:buSzPts val="4000"/>
              <a:buFont typeface="Crete Round"/>
              <a:buNone/>
              <a:defRPr sz="4000" b="1">
                <a:solidFill>
                  <a:schemeClr val="dk1"/>
                </a:solidFill>
                <a:latin typeface="Crete Round"/>
                <a:ea typeface="Crete Round"/>
                <a:cs typeface="Crete Round"/>
                <a:sym typeface="Crete Round"/>
              </a:defRPr>
            </a:lvl1pPr>
            <a:lvl2pPr lvl="1" rtl="0">
              <a:spcBef>
                <a:spcPts val="0"/>
              </a:spcBef>
              <a:spcAft>
                <a:spcPts val="0"/>
              </a:spcAft>
              <a:buClr>
                <a:schemeClr val="dk1"/>
              </a:buClr>
              <a:buSzPts val="3500"/>
              <a:buFont typeface="Bebas Neue"/>
              <a:buNone/>
              <a:defRPr sz="3500">
                <a:solidFill>
                  <a:schemeClr val="dk1"/>
                </a:solidFill>
                <a:latin typeface="Bebas Neue"/>
                <a:ea typeface="Bebas Neue"/>
                <a:cs typeface="Bebas Neue"/>
                <a:sym typeface="Bebas Neue"/>
              </a:defRPr>
            </a:lvl2pPr>
            <a:lvl3pPr lvl="2" rtl="0">
              <a:spcBef>
                <a:spcPts val="0"/>
              </a:spcBef>
              <a:spcAft>
                <a:spcPts val="0"/>
              </a:spcAft>
              <a:buClr>
                <a:schemeClr val="dk1"/>
              </a:buClr>
              <a:buSzPts val="3500"/>
              <a:buFont typeface="Bebas Neue"/>
              <a:buNone/>
              <a:defRPr sz="3500">
                <a:solidFill>
                  <a:schemeClr val="dk1"/>
                </a:solidFill>
                <a:latin typeface="Bebas Neue"/>
                <a:ea typeface="Bebas Neue"/>
                <a:cs typeface="Bebas Neue"/>
                <a:sym typeface="Bebas Neue"/>
              </a:defRPr>
            </a:lvl3pPr>
            <a:lvl4pPr lvl="3" rtl="0">
              <a:spcBef>
                <a:spcPts val="0"/>
              </a:spcBef>
              <a:spcAft>
                <a:spcPts val="0"/>
              </a:spcAft>
              <a:buClr>
                <a:schemeClr val="dk1"/>
              </a:buClr>
              <a:buSzPts val="3500"/>
              <a:buFont typeface="Bebas Neue"/>
              <a:buNone/>
              <a:defRPr sz="3500">
                <a:solidFill>
                  <a:schemeClr val="dk1"/>
                </a:solidFill>
                <a:latin typeface="Bebas Neue"/>
                <a:ea typeface="Bebas Neue"/>
                <a:cs typeface="Bebas Neue"/>
                <a:sym typeface="Bebas Neue"/>
              </a:defRPr>
            </a:lvl4pPr>
            <a:lvl5pPr lvl="4" rtl="0">
              <a:spcBef>
                <a:spcPts val="0"/>
              </a:spcBef>
              <a:spcAft>
                <a:spcPts val="0"/>
              </a:spcAft>
              <a:buClr>
                <a:schemeClr val="dk1"/>
              </a:buClr>
              <a:buSzPts val="3500"/>
              <a:buFont typeface="Bebas Neue"/>
              <a:buNone/>
              <a:defRPr sz="3500">
                <a:solidFill>
                  <a:schemeClr val="dk1"/>
                </a:solidFill>
                <a:latin typeface="Bebas Neue"/>
                <a:ea typeface="Bebas Neue"/>
                <a:cs typeface="Bebas Neue"/>
                <a:sym typeface="Bebas Neue"/>
              </a:defRPr>
            </a:lvl5pPr>
            <a:lvl6pPr lvl="5" rtl="0">
              <a:spcBef>
                <a:spcPts val="0"/>
              </a:spcBef>
              <a:spcAft>
                <a:spcPts val="0"/>
              </a:spcAft>
              <a:buClr>
                <a:schemeClr val="dk1"/>
              </a:buClr>
              <a:buSzPts val="3500"/>
              <a:buFont typeface="Bebas Neue"/>
              <a:buNone/>
              <a:defRPr sz="3500">
                <a:solidFill>
                  <a:schemeClr val="dk1"/>
                </a:solidFill>
                <a:latin typeface="Bebas Neue"/>
                <a:ea typeface="Bebas Neue"/>
                <a:cs typeface="Bebas Neue"/>
                <a:sym typeface="Bebas Neue"/>
              </a:defRPr>
            </a:lvl6pPr>
            <a:lvl7pPr lvl="6" rtl="0">
              <a:spcBef>
                <a:spcPts val="0"/>
              </a:spcBef>
              <a:spcAft>
                <a:spcPts val="0"/>
              </a:spcAft>
              <a:buClr>
                <a:schemeClr val="dk1"/>
              </a:buClr>
              <a:buSzPts val="3500"/>
              <a:buFont typeface="Bebas Neue"/>
              <a:buNone/>
              <a:defRPr sz="3500">
                <a:solidFill>
                  <a:schemeClr val="dk1"/>
                </a:solidFill>
                <a:latin typeface="Bebas Neue"/>
                <a:ea typeface="Bebas Neue"/>
                <a:cs typeface="Bebas Neue"/>
                <a:sym typeface="Bebas Neue"/>
              </a:defRPr>
            </a:lvl7pPr>
            <a:lvl8pPr lvl="7" rtl="0">
              <a:spcBef>
                <a:spcPts val="0"/>
              </a:spcBef>
              <a:spcAft>
                <a:spcPts val="0"/>
              </a:spcAft>
              <a:buClr>
                <a:schemeClr val="dk1"/>
              </a:buClr>
              <a:buSzPts val="3500"/>
              <a:buFont typeface="Bebas Neue"/>
              <a:buNone/>
              <a:defRPr sz="3500">
                <a:solidFill>
                  <a:schemeClr val="dk1"/>
                </a:solidFill>
                <a:latin typeface="Bebas Neue"/>
                <a:ea typeface="Bebas Neue"/>
                <a:cs typeface="Bebas Neue"/>
                <a:sym typeface="Bebas Neue"/>
              </a:defRPr>
            </a:lvl8pPr>
            <a:lvl9pPr lvl="8" rtl="0">
              <a:spcBef>
                <a:spcPts val="0"/>
              </a:spcBef>
              <a:spcAft>
                <a:spcPts val="0"/>
              </a:spcAft>
              <a:buClr>
                <a:schemeClr val="dk1"/>
              </a:buClr>
              <a:buSzPts val="3500"/>
              <a:buFont typeface="Bebas Neue"/>
              <a:buNone/>
              <a:defRPr sz="3500">
                <a:solidFill>
                  <a:schemeClr val="dk1"/>
                </a:solidFill>
                <a:latin typeface="Bebas Neue"/>
                <a:ea typeface="Bebas Neue"/>
                <a:cs typeface="Bebas Neue"/>
                <a:sym typeface="Bebas Neue"/>
              </a:defRPr>
            </a:lvl9pPr>
          </a:lstStyle>
          <a:p>
            <a:endParaRPr/>
          </a:p>
        </p:txBody>
      </p:sp>
      <p:sp>
        <p:nvSpPr>
          <p:cNvPr id="8" name="Google Shape;8;p1"/>
          <p:cNvSpPr txBox="1">
            <a:spLocks noGrp="1"/>
          </p:cNvSpPr>
          <p:nvPr>
            <p:ph type="body" idx="1"/>
          </p:nvPr>
        </p:nvSpPr>
        <p:spPr>
          <a:xfrm>
            <a:off x="415600" y="1536633"/>
            <a:ext cx="11360800" cy="4555200"/>
          </a:xfrm>
          <a:prstGeom prst="rect">
            <a:avLst/>
          </a:prstGeom>
          <a:noFill/>
          <a:ln>
            <a:noFill/>
          </a:ln>
        </p:spPr>
        <p:txBody>
          <a:bodyPr spcFirstLastPara="1" wrap="square" lIns="91425" tIns="91425" rIns="91425" bIns="91425" anchor="t" anchorCtr="0">
            <a:noAutofit/>
          </a:bodyPr>
          <a:lstStyle>
            <a:lvl1pPr marL="457200" lvl="0" indent="-317500" rtl="0">
              <a:lnSpc>
                <a:spcPct val="115000"/>
              </a:lnSpc>
              <a:spcBef>
                <a:spcPts val="0"/>
              </a:spcBef>
              <a:spcAft>
                <a:spcPts val="0"/>
              </a:spcAft>
              <a:buClr>
                <a:schemeClr val="dk1"/>
              </a:buClr>
              <a:buSzPts val="1400"/>
              <a:buFont typeface="Roboto Slab"/>
              <a:buChar char="●"/>
              <a:defRPr>
                <a:solidFill>
                  <a:schemeClr val="dk1"/>
                </a:solidFill>
                <a:latin typeface="Roboto Slab"/>
                <a:ea typeface="Roboto Slab"/>
                <a:cs typeface="Roboto Slab"/>
                <a:sym typeface="Roboto Slab"/>
              </a:defRPr>
            </a:lvl1pPr>
            <a:lvl2pPr marL="914400" lvl="1" indent="-317500" rtl="0">
              <a:lnSpc>
                <a:spcPct val="115000"/>
              </a:lnSpc>
              <a:spcBef>
                <a:spcPts val="1600"/>
              </a:spcBef>
              <a:spcAft>
                <a:spcPts val="0"/>
              </a:spcAft>
              <a:buClr>
                <a:schemeClr val="dk1"/>
              </a:buClr>
              <a:buSzPts val="1400"/>
              <a:buFont typeface="Roboto Slab"/>
              <a:buChar char="○"/>
              <a:defRPr>
                <a:solidFill>
                  <a:schemeClr val="dk1"/>
                </a:solidFill>
                <a:latin typeface="Roboto Slab"/>
                <a:ea typeface="Roboto Slab"/>
                <a:cs typeface="Roboto Slab"/>
                <a:sym typeface="Roboto Slab"/>
              </a:defRPr>
            </a:lvl2pPr>
            <a:lvl3pPr marL="1371600" lvl="2" indent="-317500" rtl="0">
              <a:lnSpc>
                <a:spcPct val="115000"/>
              </a:lnSpc>
              <a:spcBef>
                <a:spcPts val="1600"/>
              </a:spcBef>
              <a:spcAft>
                <a:spcPts val="0"/>
              </a:spcAft>
              <a:buClr>
                <a:schemeClr val="dk1"/>
              </a:buClr>
              <a:buSzPts val="1400"/>
              <a:buFont typeface="Roboto Slab"/>
              <a:buChar char="■"/>
              <a:defRPr>
                <a:solidFill>
                  <a:schemeClr val="dk1"/>
                </a:solidFill>
                <a:latin typeface="Roboto Slab"/>
                <a:ea typeface="Roboto Slab"/>
                <a:cs typeface="Roboto Slab"/>
                <a:sym typeface="Roboto Slab"/>
              </a:defRPr>
            </a:lvl3pPr>
            <a:lvl4pPr marL="1828800" lvl="3" indent="-317500" rtl="0">
              <a:lnSpc>
                <a:spcPct val="115000"/>
              </a:lnSpc>
              <a:spcBef>
                <a:spcPts val="1600"/>
              </a:spcBef>
              <a:spcAft>
                <a:spcPts val="0"/>
              </a:spcAft>
              <a:buClr>
                <a:schemeClr val="dk1"/>
              </a:buClr>
              <a:buSzPts val="1400"/>
              <a:buFont typeface="Roboto Slab"/>
              <a:buChar char="●"/>
              <a:defRPr>
                <a:solidFill>
                  <a:schemeClr val="dk1"/>
                </a:solidFill>
                <a:latin typeface="Roboto Slab"/>
                <a:ea typeface="Roboto Slab"/>
                <a:cs typeface="Roboto Slab"/>
                <a:sym typeface="Roboto Slab"/>
              </a:defRPr>
            </a:lvl4pPr>
            <a:lvl5pPr marL="2286000" lvl="4" indent="-317500" rtl="0">
              <a:lnSpc>
                <a:spcPct val="115000"/>
              </a:lnSpc>
              <a:spcBef>
                <a:spcPts val="1600"/>
              </a:spcBef>
              <a:spcAft>
                <a:spcPts val="0"/>
              </a:spcAft>
              <a:buClr>
                <a:schemeClr val="dk1"/>
              </a:buClr>
              <a:buSzPts val="1400"/>
              <a:buFont typeface="Roboto Slab"/>
              <a:buChar char="○"/>
              <a:defRPr>
                <a:solidFill>
                  <a:schemeClr val="dk1"/>
                </a:solidFill>
                <a:latin typeface="Roboto Slab"/>
                <a:ea typeface="Roboto Slab"/>
                <a:cs typeface="Roboto Slab"/>
                <a:sym typeface="Roboto Slab"/>
              </a:defRPr>
            </a:lvl5pPr>
            <a:lvl6pPr marL="2743200" lvl="5" indent="-317500" rtl="0">
              <a:lnSpc>
                <a:spcPct val="115000"/>
              </a:lnSpc>
              <a:spcBef>
                <a:spcPts val="1600"/>
              </a:spcBef>
              <a:spcAft>
                <a:spcPts val="0"/>
              </a:spcAft>
              <a:buClr>
                <a:schemeClr val="dk1"/>
              </a:buClr>
              <a:buSzPts val="1400"/>
              <a:buFont typeface="Roboto Slab"/>
              <a:buChar char="■"/>
              <a:defRPr>
                <a:solidFill>
                  <a:schemeClr val="dk1"/>
                </a:solidFill>
                <a:latin typeface="Roboto Slab"/>
                <a:ea typeface="Roboto Slab"/>
                <a:cs typeface="Roboto Slab"/>
                <a:sym typeface="Roboto Slab"/>
              </a:defRPr>
            </a:lvl6pPr>
            <a:lvl7pPr marL="3200400" lvl="6" indent="-317500" rtl="0">
              <a:lnSpc>
                <a:spcPct val="115000"/>
              </a:lnSpc>
              <a:spcBef>
                <a:spcPts val="1600"/>
              </a:spcBef>
              <a:spcAft>
                <a:spcPts val="0"/>
              </a:spcAft>
              <a:buClr>
                <a:schemeClr val="dk1"/>
              </a:buClr>
              <a:buSzPts val="1400"/>
              <a:buFont typeface="Roboto Slab"/>
              <a:buChar char="●"/>
              <a:defRPr>
                <a:solidFill>
                  <a:schemeClr val="dk1"/>
                </a:solidFill>
                <a:latin typeface="Roboto Slab"/>
                <a:ea typeface="Roboto Slab"/>
                <a:cs typeface="Roboto Slab"/>
                <a:sym typeface="Roboto Slab"/>
              </a:defRPr>
            </a:lvl7pPr>
            <a:lvl8pPr marL="3657600" lvl="7" indent="-317500" rtl="0">
              <a:lnSpc>
                <a:spcPct val="115000"/>
              </a:lnSpc>
              <a:spcBef>
                <a:spcPts val="1600"/>
              </a:spcBef>
              <a:spcAft>
                <a:spcPts val="0"/>
              </a:spcAft>
              <a:buClr>
                <a:schemeClr val="dk1"/>
              </a:buClr>
              <a:buSzPts val="1400"/>
              <a:buFont typeface="Roboto Slab"/>
              <a:buChar char="○"/>
              <a:defRPr>
                <a:solidFill>
                  <a:schemeClr val="dk1"/>
                </a:solidFill>
                <a:latin typeface="Roboto Slab"/>
                <a:ea typeface="Roboto Slab"/>
                <a:cs typeface="Roboto Slab"/>
                <a:sym typeface="Roboto Slab"/>
              </a:defRPr>
            </a:lvl8pPr>
            <a:lvl9pPr marL="4114800" lvl="8" indent="-317500" rtl="0">
              <a:lnSpc>
                <a:spcPct val="115000"/>
              </a:lnSpc>
              <a:spcBef>
                <a:spcPts val="1600"/>
              </a:spcBef>
              <a:spcAft>
                <a:spcPts val="1600"/>
              </a:spcAft>
              <a:buClr>
                <a:schemeClr val="dk1"/>
              </a:buClr>
              <a:buSzPts val="1400"/>
              <a:buFont typeface="Roboto Slab"/>
              <a:buChar char="■"/>
              <a:defRPr>
                <a:solidFill>
                  <a:schemeClr val="dk1"/>
                </a:solidFill>
                <a:latin typeface="Roboto Slab"/>
                <a:ea typeface="Roboto Slab"/>
                <a:cs typeface="Roboto Slab"/>
                <a:sym typeface="Roboto Slab"/>
              </a:defRPr>
            </a:lvl9pPr>
          </a:lstStyle>
          <a:p>
            <a:endParaRPr/>
          </a:p>
        </p:txBody>
      </p:sp>
    </p:spTree>
    <p:extLst>
      <p:ext uri="{BB962C8B-B14F-4D97-AF65-F5344CB8AC3E}">
        <p14:creationId xmlns:p14="http://schemas.microsoft.com/office/powerpoint/2010/main" val="336060748"/>
      </p:ext>
    </p:extLst>
  </p:cSld>
  <p:clrMap bg1="lt1" tx1="dk1" bg2="dk2" tx2="lt2" accent1="accent1" accent2="accent2" accent3="accent3" accent4="accent4" accent5="accent5" accent6="accent6" hlink="hlink" folHlink="folHlink"/>
  <p:sldLayoutIdLst>
    <p:sldLayoutId id="2147483822" r:id="rId1"/>
    <p:sldLayoutId id="2147483823" r:id="rId2"/>
    <p:sldLayoutId id="2147483824" r:id="rId3"/>
    <p:sldLayoutId id="2147483825" r:id="rId4"/>
    <p:sldLayoutId id="2147483826" r:id="rId5"/>
    <p:sldLayoutId id="2147483827" r:id="rId6"/>
    <p:sldLayoutId id="2147483828" r:id="rId7"/>
    <p:sldLayoutId id="2147483829" r:id="rId8"/>
    <p:sldLayoutId id="2147483830" r:id="rId9"/>
    <p:sldLayoutId id="2147483831" r:id="rId10"/>
    <p:sldLayoutId id="2147483832" r:id="rId11"/>
    <p:sldLayoutId id="2147483833" r:id="rId12"/>
    <p:sldLayoutId id="2147483834" r:id="rId13"/>
    <p:sldLayoutId id="2147483835" r:id="rId14"/>
    <p:sldLayoutId id="2147483836" r:id="rId15"/>
    <p:sldLayoutId id="2147483837" r:id="rId16"/>
    <p:sldLayoutId id="2147483838" r:id="rId17"/>
    <p:sldLayoutId id="2147483839" r:id="rId18"/>
    <p:sldLayoutId id="2147483840" r:id="rId19"/>
    <p:sldLayoutId id="2147483841" r:id="rId20"/>
    <p:sldLayoutId id="2147483842" r:id="rId21"/>
    <p:sldLayoutId id="2147483843" r:id="rId22"/>
    <p:sldLayoutId id="2147483844" r:id="rId23"/>
    <p:sldLayoutId id="2147483845" r:id="rId24"/>
    <p:sldLayoutId id="2147483846" r:id="rId25"/>
    <p:sldLayoutId id="2147483847" r:id="rId26"/>
    <p:sldLayoutId id="2147483848" r:id="rId27"/>
    <p:sldLayoutId id="2147483849" r:id="rId28"/>
    <p:sldLayoutId id="2147483850" r:id="rId29"/>
    <p:sldLayoutId id="2147483851" r:id="rId30"/>
    <p:sldLayoutId id="2147483852" r:id="rId31"/>
    <p:sldLayoutId id="2147483853" r:id="rId3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1.xml"/><Relationship Id="rId1" Type="http://schemas.openxmlformats.org/officeDocument/2006/relationships/slideLayout" Target="../slideLayouts/slideLayout7.xml"/><Relationship Id="rId5" Type="http://schemas.openxmlformats.org/officeDocument/2006/relationships/image" Target="../media/image4.png"/><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4.png"/><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56.xml"/></Relationships>
</file>

<file path=ppt/slides/_rels/slide1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6.xml"/><Relationship Id="rId1" Type="http://schemas.openxmlformats.org/officeDocument/2006/relationships/slideLayout" Target="../slideLayouts/slideLayout21.xml"/><Relationship Id="rId4" Type="http://schemas.openxmlformats.org/officeDocument/2006/relationships/image" Target="../media/image4.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14.xml.rels><?xml version="1.0" encoding="UTF-8" standalone="yes"?>
<Relationships xmlns="http://schemas.openxmlformats.org/package/2006/relationships"><Relationship Id="rId3" Type="http://schemas.openxmlformats.org/officeDocument/2006/relationships/image" Target="../media/image20.png"/><Relationship Id="rId7"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18.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s/_rels/slide1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8.xml"/><Relationship Id="rId1" Type="http://schemas.openxmlformats.org/officeDocument/2006/relationships/slideLayout" Target="../slideLayouts/slideLayout16.xml"/><Relationship Id="rId4" Type="http://schemas.openxmlformats.org/officeDocument/2006/relationships/image" Target="../media/image4.png"/></Relationships>
</file>

<file path=ppt/slides/_rels/slide1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9.xml"/><Relationship Id="rId1" Type="http://schemas.openxmlformats.org/officeDocument/2006/relationships/slideLayout" Target="../slideLayouts/slideLayout16.xml"/><Relationship Id="rId4" Type="http://schemas.openxmlformats.org/officeDocument/2006/relationships/image" Target="../media/image4.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56.xml"/><Relationship Id="rId2" Type="http://schemas.openxmlformats.org/officeDocument/2006/relationships/video" Target="../media/media3.mp4"/><Relationship Id="rId1" Type="http://schemas.microsoft.com/office/2007/relationships/media" Target="../media/media3.mp4"/><Relationship Id="rId5" Type="http://schemas.openxmlformats.org/officeDocument/2006/relationships/image" Target="../media/image4.png"/><Relationship Id="rId4" Type="http://schemas.openxmlformats.org/officeDocument/2006/relationships/image" Target="../media/image25.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19.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Layout" Target="../slideLayouts/slideLayout120.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4.png"/><Relationship Id="rId5" Type="http://schemas.openxmlformats.org/officeDocument/2006/relationships/image" Target="../media/image7.png"/><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4.png"/><Relationship Id="rId1" Type="http://schemas.openxmlformats.org/officeDocument/2006/relationships/slideLayout" Target="../slideLayouts/slideLayout120.xml"/><Relationship Id="rId4" Type="http://schemas.openxmlformats.org/officeDocument/2006/relationships/image" Target="../media/image29.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22.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4.png"/><Relationship Id="rId1" Type="http://schemas.openxmlformats.org/officeDocument/2006/relationships/slideLayout" Target="../slideLayouts/slideLayout120.xml"/><Relationship Id="rId4" Type="http://schemas.openxmlformats.org/officeDocument/2006/relationships/image" Target="../media/image31.jpe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24.xml.rels><?xml version="1.0" encoding="UTF-8" standalone="yes"?>
<Relationships xmlns="http://schemas.openxmlformats.org/package/2006/relationships"><Relationship Id="rId8" Type="http://schemas.openxmlformats.org/officeDocument/2006/relationships/tags" Target="../tags/tag8.xml"/><Relationship Id="rId13" Type="http://schemas.openxmlformats.org/officeDocument/2006/relationships/image" Target="../media/image33.png"/><Relationship Id="rId3" Type="http://schemas.openxmlformats.org/officeDocument/2006/relationships/tags" Target="../tags/tag3.xml"/><Relationship Id="rId7" Type="http://schemas.openxmlformats.org/officeDocument/2006/relationships/tags" Target="../tags/tag7.xml"/><Relationship Id="rId12" Type="http://schemas.openxmlformats.org/officeDocument/2006/relationships/image" Target="../media/image32.png"/><Relationship Id="rId17" Type="http://schemas.openxmlformats.org/officeDocument/2006/relationships/image" Target="../media/image37.png"/><Relationship Id="rId2" Type="http://schemas.openxmlformats.org/officeDocument/2006/relationships/tags" Target="../tags/tag2.xml"/><Relationship Id="rId16" Type="http://schemas.openxmlformats.org/officeDocument/2006/relationships/image" Target="../media/image36.png"/><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slideLayout" Target="../slideLayouts/slideLayout83.xml"/><Relationship Id="rId5" Type="http://schemas.openxmlformats.org/officeDocument/2006/relationships/tags" Target="../tags/tag5.xml"/><Relationship Id="rId15" Type="http://schemas.openxmlformats.org/officeDocument/2006/relationships/image" Target="../media/image35.png"/><Relationship Id="rId10" Type="http://schemas.openxmlformats.org/officeDocument/2006/relationships/tags" Target="../tags/tag10.xml"/><Relationship Id="rId4" Type="http://schemas.openxmlformats.org/officeDocument/2006/relationships/tags" Target="../tags/tag4.xml"/><Relationship Id="rId9" Type="http://schemas.openxmlformats.org/officeDocument/2006/relationships/tags" Target="../tags/tag9.xml"/><Relationship Id="rId14" Type="http://schemas.openxmlformats.org/officeDocument/2006/relationships/image" Target="../media/image34.png"/></Relationships>
</file>

<file path=ppt/slides/_rels/slide25.xml.rels><?xml version="1.0" encoding="UTF-8" standalone="yes"?>
<Relationships xmlns="http://schemas.openxmlformats.org/package/2006/relationships"><Relationship Id="rId8" Type="http://schemas.openxmlformats.org/officeDocument/2006/relationships/image" Target="../media/image40.gif"/><Relationship Id="rId3" Type="http://schemas.openxmlformats.org/officeDocument/2006/relationships/slideLayout" Target="../slideLayouts/slideLayout61.xml"/><Relationship Id="rId7" Type="http://schemas.openxmlformats.org/officeDocument/2006/relationships/slide" Target="slide6.xml"/><Relationship Id="rId12" Type="http://schemas.openxmlformats.org/officeDocument/2006/relationships/image" Target="../media/image4.png"/><Relationship Id="rId2" Type="http://schemas.openxmlformats.org/officeDocument/2006/relationships/audio" Target="../media/media4.mp3"/><Relationship Id="rId1" Type="http://schemas.microsoft.com/office/2007/relationships/media" Target="../media/media4.mp3"/><Relationship Id="rId6" Type="http://schemas.microsoft.com/office/2007/relationships/hdphoto" Target="../media/hdphoto1.wdp"/><Relationship Id="rId11" Type="http://schemas.openxmlformats.org/officeDocument/2006/relationships/image" Target="../media/image43.png"/><Relationship Id="rId5" Type="http://schemas.openxmlformats.org/officeDocument/2006/relationships/image" Target="../media/image39.png"/><Relationship Id="rId10" Type="http://schemas.openxmlformats.org/officeDocument/2006/relationships/image" Target="../media/image42.png"/><Relationship Id="rId4" Type="http://schemas.openxmlformats.org/officeDocument/2006/relationships/image" Target="../media/image38.png"/><Relationship Id="rId9" Type="http://schemas.openxmlformats.org/officeDocument/2006/relationships/image" Target="../media/image41.png"/></Relationships>
</file>

<file path=ppt/slides/_rels/slide26.xml.rels><?xml version="1.0" encoding="UTF-8" standalone="yes"?>
<Relationships xmlns="http://schemas.openxmlformats.org/package/2006/relationships"><Relationship Id="rId8" Type="http://schemas.openxmlformats.org/officeDocument/2006/relationships/image" Target="../media/image46.png"/><Relationship Id="rId13" Type="http://schemas.openxmlformats.org/officeDocument/2006/relationships/slide" Target="slide32.xml"/><Relationship Id="rId18" Type="http://schemas.openxmlformats.org/officeDocument/2006/relationships/image" Target="../media/image49.png"/><Relationship Id="rId3" Type="http://schemas.microsoft.com/office/2007/relationships/media" Target="../media/media6.wav"/><Relationship Id="rId7" Type="http://schemas.openxmlformats.org/officeDocument/2006/relationships/image" Target="../media/image45.png"/><Relationship Id="rId12" Type="http://schemas.openxmlformats.org/officeDocument/2006/relationships/image" Target="../media/image47.png"/><Relationship Id="rId17" Type="http://schemas.openxmlformats.org/officeDocument/2006/relationships/slide" Target="slide31.xml"/><Relationship Id="rId2" Type="http://schemas.microsoft.com/office/2007/relationships/media" Target="../media/media5.wav"/><Relationship Id="rId16" Type="http://schemas.openxmlformats.org/officeDocument/2006/relationships/image" Target="../media/image40.gif"/><Relationship Id="rId1" Type="http://schemas.openxmlformats.org/officeDocument/2006/relationships/audio" Target="NULL" TargetMode="External"/><Relationship Id="rId6" Type="http://schemas.openxmlformats.org/officeDocument/2006/relationships/image" Target="../media/image44.png"/><Relationship Id="rId11" Type="http://schemas.openxmlformats.org/officeDocument/2006/relationships/slide" Target="slide30.xml"/><Relationship Id="rId5" Type="http://schemas.openxmlformats.org/officeDocument/2006/relationships/slideLayout" Target="../slideLayouts/slideLayout61.xml"/><Relationship Id="rId15" Type="http://schemas.openxmlformats.org/officeDocument/2006/relationships/slide" Target="slide6.xml"/><Relationship Id="rId10" Type="http://schemas.openxmlformats.org/officeDocument/2006/relationships/slide" Target="slide29.xml"/><Relationship Id="rId19" Type="http://schemas.openxmlformats.org/officeDocument/2006/relationships/image" Target="../media/image4.png"/><Relationship Id="rId4" Type="http://schemas.openxmlformats.org/officeDocument/2006/relationships/audio" Target="../media/media6.wav"/><Relationship Id="rId9" Type="http://schemas.openxmlformats.org/officeDocument/2006/relationships/image" Target="../media/image41.png"/><Relationship Id="rId14" Type="http://schemas.openxmlformats.org/officeDocument/2006/relationships/image" Target="../media/image48.gif"/></Relationships>
</file>

<file path=ppt/slides/_rels/slide27.xml.rels><?xml version="1.0" encoding="UTF-8" standalone="yes"?>
<Relationships xmlns="http://schemas.openxmlformats.org/package/2006/relationships"><Relationship Id="rId8" Type="http://schemas.openxmlformats.org/officeDocument/2006/relationships/image" Target="../media/image55.png"/><Relationship Id="rId3" Type="http://schemas.openxmlformats.org/officeDocument/2006/relationships/image" Target="../media/image50.jpg"/><Relationship Id="rId7" Type="http://schemas.openxmlformats.org/officeDocument/2006/relationships/image" Target="../media/image54.png"/><Relationship Id="rId2" Type="http://schemas.openxmlformats.org/officeDocument/2006/relationships/notesSlide" Target="../notesSlides/notesSlide10.xml"/><Relationship Id="rId1" Type="http://schemas.openxmlformats.org/officeDocument/2006/relationships/slideLayout" Target="../slideLayouts/slideLayout91.xml"/><Relationship Id="rId6" Type="http://schemas.openxmlformats.org/officeDocument/2006/relationships/image" Target="../media/image53.png"/><Relationship Id="rId5" Type="http://schemas.openxmlformats.org/officeDocument/2006/relationships/image" Target="../media/image52.png"/><Relationship Id="rId4" Type="http://schemas.openxmlformats.org/officeDocument/2006/relationships/image" Target="../media/image51.png"/><Relationship Id="rId9" Type="http://schemas.openxmlformats.org/officeDocument/2006/relationships/image" Target="../media/image4.png"/></Relationships>
</file>

<file path=ppt/slides/_rels/slide2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6.png"/><Relationship Id="rId1" Type="http://schemas.openxmlformats.org/officeDocument/2006/relationships/slideLayout" Target="../slideLayouts/slideLayout109.xml"/></Relationships>
</file>

<file path=ppt/slides/_rels/slide29.xml.rels><?xml version="1.0" encoding="UTF-8" standalone="yes"?>
<Relationships xmlns="http://schemas.openxmlformats.org/package/2006/relationships"><Relationship Id="rId8" Type="http://schemas.microsoft.com/office/2007/relationships/hdphoto" Target="../media/hdphoto2.wdp"/><Relationship Id="rId3" Type="http://schemas.openxmlformats.org/officeDocument/2006/relationships/audio" Target="../media/audio2.wav"/><Relationship Id="rId7" Type="http://schemas.openxmlformats.org/officeDocument/2006/relationships/image" Target="../media/image57.png"/><Relationship Id="rId2" Type="http://schemas.openxmlformats.org/officeDocument/2006/relationships/notesSlide" Target="../notesSlides/notesSlide11.xml"/><Relationship Id="rId1" Type="http://schemas.openxmlformats.org/officeDocument/2006/relationships/slideLayout" Target="../slideLayouts/slideLayout62.xml"/><Relationship Id="rId6" Type="http://schemas.openxmlformats.org/officeDocument/2006/relationships/slide" Target="slide26.xml"/><Relationship Id="rId5" Type="http://schemas.openxmlformats.org/officeDocument/2006/relationships/image" Target="../media/image38.png"/><Relationship Id="rId4" Type="http://schemas.openxmlformats.org/officeDocument/2006/relationships/audio" Target="../media/audio3.wav"/></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image" Target="../media/image4.png"/><Relationship Id="rId5" Type="http://schemas.openxmlformats.org/officeDocument/2006/relationships/image" Target="../media/image10.png"/><Relationship Id="rId4" Type="http://schemas.openxmlformats.org/officeDocument/2006/relationships/image" Target="../media/image9.png"/></Relationships>
</file>

<file path=ppt/slides/_rels/slide30.xml.rels><?xml version="1.0" encoding="UTF-8" standalone="yes"?>
<Relationships xmlns="http://schemas.openxmlformats.org/package/2006/relationships"><Relationship Id="rId8" Type="http://schemas.microsoft.com/office/2007/relationships/hdphoto" Target="../media/hdphoto2.wdp"/><Relationship Id="rId3" Type="http://schemas.openxmlformats.org/officeDocument/2006/relationships/audio" Target="../media/audio2.wav"/><Relationship Id="rId7" Type="http://schemas.openxmlformats.org/officeDocument/2006/relationships/image" Target="../media/image57.png"/><Relationship Id="rId2" Type="http://schemas.openxmlformats.org/officeDocument/2006/relationships/notesSlide" Target="../notesSlides/notesSlide12.xml"/><Relationship Id="rId1" Type="http://schemas.openxmlformats.org/officeDocument/2006/relationships/slideLayout" Target="../slideLayouts/slideLayout62.xml"/><Relationship Id="rId6" Type="http://schemas.openxmlformats.org/officeDocument/2006/relationships/slide" Target="slide26.xml"/><Relationship Id="rId5" Type="http://schemas.openxmlformats.org/officeDocument/2006/relationships/image" Target="../media/image38.png"/><Relationship Id="rId4" Type="http://schemas.openxmlformats.org/officeDocument/2006/relationships/audio" Target="../media/audio3.wav"/></Relationships>
</file>

<file path=ppt/slides/_rels/slide31.xml.rels><?xml version="1.0" encoding="UTF-8" standalone="yes"?>
<Relationships xmlns="http://schemas.openxmlformats.org/package/2006/relationships"><Relationship Id="rId8" Type="http://schemas.microsoft.com/office/2007/relationships/hdphoto" Target="../media/hdphoto2.wdp"/><Relationship Id="rId3" Type="http://schemas.openxmlformats.org/officeDocument/2006/relationships/audio" Target="../media/audio2.wav"/><Relationship Id="rId7" Type="http://schemas.openxmlformats.org/officeDocument/2006/relationships/image" Target="../media/image57.png"/><Relationship Id="rId2" Type="http://schemas.openxmlformats.org/officeDocument/2006/relationships/notesSlide" Target="../notesSlides/notesSlide13.xml"/><Relationship Id="rId1" Type="http://schemas.openxmlformats.org/officeDocument/2006/relationships/slideLayout" Target="../slideLayouts/slideLayout62.xml"/><Relationship Id="rId6" Type="http://schemas.openxmlformats.org/officeDocument/2006/relationships/slide" Target="slide26.xml"/><Relationship Id="rId5" Type="http://schemas.openxmlformats.org/officeDocument/2006/relationships/image" Target="../media/image38.png"/><Relationship Id="rId4" Type="http://schemas.openxmlformats.org/officeDocument/2006/relationships/audio" Target="../media/audio3.wav"/></Relationships>
</file>

<file path=ppt/slides/_rels/slide32.xml.rels><?xml version="1.0" encoding="UTF-8" standalone="yes"?>
<Relationships xmlns="http://schemas.openxmlformats.org/package/2006/relationships"><Relationship Id="rId8" Type="http://schemas.microsoft.com/office/2007/relationships/hdphoto" Target="../media/hdphoto2.wdp"/><Relationship Id="rId3" Type="http://schemas.openxmlformats.org/officeDocument/2006/relationships/audio" Target="../media/audio2.wav"/><Relationship Id="rId7" Type="http://schemas.openxmlformats.org/officeDocument/2006/relationships/image" Target="../media/image57.png"/><Relationship Id="rId2" Type="http://schemas.openxmlformats.org/officeDocument/2006/relationships/notesSlide" Target="../notesSlides/notesSlide14.xml"/><Relationship Id="rId1" Type="http://schemas.openxmlformats.org/officeDocument/2006/relationships/slideLayout" Target="../slideLayouts/slideLayout62.xml"/><Relationship Id="rId6" Type="http://schemas.openxmlformats.org/officeDocument/2006/relationships/slide" Target="slide26.xml"/><Relationship Id="rId5" Type="http://schemas.openxmlformats.org/officeDocument/2006/relationships/image" Target="../media/image38.png"/><Relationship Id="rId4" Type="http://schemas.openxmlformats.org/officeDocument/2006/relationships/audio" Target="../media/audio3.wav"/></Relationships>
</file>

<file path=ppt/slides/_rels/slide33.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67.xml"/></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4.png"/><Relationship Id="rId5" Type="http://schemas.openxmlformats.org/officeDocument/2006/relationships/image" Target="../media/image13.png"/><Relationship Id="rId4" Type="http://schemas.openxmlformats.org/officeDocument/2006/relationships/image" Target="../media/image12.png"/></Relationships>
</file>

<file path=ppt/slides/_rels/slide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5.xml"/><Relationship Id="rId1" Type="http://schemas.openxmlformats.org/officeDocument/2006/relationships/slideLayout" Target="../slideLayouts/slideLayout13.xml"/><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32.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16.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media/media2.mp4"/><Relationship Id="rId1" Type="http://schemas.microsoft.com/office/2007/relationships/media" Target="../media/media2.mp4"/><Relationship Id="rId5" Type="http://schemas.openxmlformats.org/officeDocument/2006/relationships/image" Target="../media/image4.png"/><Relationship Id="rId4" Type="http://schemas.openxmlformats.org/officeDocument/2006/relationships/image" Target="../media/image17.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r="-19000" b="-7000"/>
          </a:stretch>
        </a:blip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91B0760B-F354-AABF-73F0-33AC2871F4DB}"/>
              </a:ext>
            </a:extLst>
          </p:cNvPr>
          <p:cNvSpPr/>
          <p:nvPr/>
        </p:nvSpPr>
        <p:spPr>
          <a:xfrm>
            <a:off x="3475731" y="1413673"/>
            <a:ext cx="5240537" cy="1107996"/>
          </a:xfrm>
          <a:prstGeom prst="rect">
            <a:avLst/>
          </a:prstGeom>
          <a:noFill/>
        </p:spPr>
        <p:txBody>
          <a:bodyPr wrap="none" lIns="91440" tIns="45720" rIns="91440" bIns="4572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6600" b="1" i="0" u="none" strike="noStrike" kern="0" cap="none" spc="0" normalizeH="0" baseline="0" noProof="0" dirty="0">
                <a:ln w="0"/>
                <a:solidFill>
                  <a:srgbClr val="FFFF00"/>
                </a:solidFill>
                <a:effectLst>
                  <a:reflection blurRad="6350" stA="53000" endA="300" endPos="35500" dir="5400000" sy="-90000" algn="bl" rotWithShape="0"/>
                </a:effectLst>
                <a:uLnTx/>
                <a:uFillTx/>
                <a:latin typeface="Times New Roman" panose="02020603050405020304" pitchFamily="18" charset="0"/>
                <a:ea typeface="+mn-ea"/>
                <a:cs typeface="Times New Roman" panose="02020603050405020304" pitchFamily="18" charset="0"/>
                <a:sym typeface="Arial"/>
              </a:rPr>
              <a:t>KHỞI ĐỘNG</a:t>
            </a:r>
          </a:p>
        </p:txBody>
      </p:sp>
      <p:pic>
        <p:nvPicPr>
          <p:cNvPr id="2" name="Picture 1">
            <a:extLst>
              <a:ext uri="{FF2B5EF4-FFF2-40B4-BE49-F238E27FC236}">
                <a16:creationId xmlns:a16="http://schemas.microsoft.com/office/drawing/2014/main" id="{D5DD0383-A8AF-7B01-9DFE-D3481A1EB5CC}"/>
              </a:ext>
            </a:extLst>
          </p:cNvPr>
          <p:cNvPicPr>
            <a:picLocks noChangeAspect="1"/>
          </p:cNvPicPr>
          <p:nvPr/>
        </p:nvPicPr>
        <p:blipFill>
          <a:blip r:embed="rId5"/>
          <a:stretch>
            <a:fillRect/>
          </a:stretch>
        </p:blipFill>
        <p:spPr>
          <a:xfrm>
            <a:off x="1380335" y="-1733722"/>
            <a:ext cx="9431329" cy="1981372"/>
          </a:xfrm>
          <a:prstGeom prst="rect">
            <a:avLst/>
          </a:prstGeom>
        </p:spPr>
      </p:pic>
    </p:spTree>
    <p:extLst>
      <p:ext uri="{BB962C8B-B14F-4D97-AF65-F5344CB8AC3E}">
        <p14:creationId xmlns:p14="http://schemas.microsoft.com/office/powerpoint/2010/main" val="50931594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mph" presetSubtype="0" repeatCount="indefinite" autoRev="1" fill="hold" nodeType="withEffect">
                                  <p:stCondLst>
                                    <p:cond delay="0"/>
                                  </p:stCondLst>
                                  <p:childTnLst>
                                    <p:animScale>
                                      <p:cBhvr>
                                        <p:cTn id="6" dur="500" fill="hold"/>
                                        <p:tgtEl>
                                          <p:spTgt spid="3"/>
                                        </p:tgtEl>
                                      </p:cBhvr>
                                      <p:by x="150000" y="150000"/>
                                    </p:animScale>
                                  </p:childTnLst>
                                  <p:subTnLst>
                                    <p:audio>
                                      <p:cMediaNode>
                                        <p:cTn display="0" masterRel="sameClick">
                                          <p:stCondLst>
                                            <p:cond evt="begin" delay="0">
                                              <p:tn val="5"/>
                                            </p:cond>
                                          </p:stCondLst>
                                          <p:endCondLst>
                                            <p:cond evt="onStopAudio" delay="0">
                                              <p:tgtEl>
                                                <p:sldTgt/>
                                              </p:tgtEl>
                                            </p:cond>
                                          </p:endCondLst>
                                        </p:cTn>
                                        <p:tgtEl>
                                          <p:sndTgt r:embed="rId3" name="yt1s (mp3cut.net).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060" name="Picture 45059">
            <a:extLst>
              <a:ext uri="{FF2B5EF4-FFF2-40B4-BE49-F238E27FC236}">
                <a16:creationId xmlns:a16="http://schemas.microsoft.com/office/drawing/2014/main" id="{3F459CD3-C53C-8408-35D0-2B07019DD35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72744" y="44386"/>
            <a:ext cx="7996237" cy="68136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45248" name="Content Placeholder 45247">
            <a:extLst>
              <a:ext uri="{FF2B5EF4-FFF2-40B4-BE49-F238E27FC236}">
                <a16:creationId xmlns:a16="http://schemas.microsoft.com/office/drawing/2014/main" id="{E2D65F9E-04B4-E6AB-A140-8DA6168BAC51}"/>
              </a:ext>
            </a:extLst>
          </p:cNvPr>
          <p:cNvGraphicFramePr>
            <a:graphicFrameLocks noGrp="1"/>
          </p:cNvGraphicFramePr>
          <p:nvPr>
            <p:ph idx="4294967295"/>
          </p:nvPr>
        </p:nvGraphicFramePr>
        <p:xfrm>
          <a:off x="23019" y="44387"/>
          <a:ext cx="4114800" cy="6813612"/>
        </p:xfrm>
        <a:graphic>
          <a:graphicData uri="http://schemas.openxmlformats.org/drawingml/2006/table">
            <a:tbl>
              <a:tblPr/>
              <a:tblGrid>
                <a:gridCol w="1892300">
                  <a:extLst>
                    <a:ext uri="{9D8B030D-6E8A-4147-A177-3AD203B41FA5}">
                      <a16:colId xmlns:a16="http://schemas.microsoft.com/office/drawing/2014/main" val="20000"/>
                    </a:ext>
                  </a:extLst>
                </a:gridCol>
                <a:gridCol w="2222500">
                  <a:extLst>
                    <a:ext uri="{9D8B030D-6E8A-4147-A177-3AD203B41FA5}">
                      <a16:colId xmlns:a16="http://schemas.microsoft.com/office/drawing/2014/main" val="20001"/>
                    </a:ext>
                  </a:extLst>
                </a:gridCol>
              </a:tblGrid>
              <a:tr h="542542">
                <a:tc>
                  <a:txBody>
                    <a:bodyPr/>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Verdana" panose="020B0604030504040204" pitchFamily="34" charset="0"/>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Verdana" panose="020B0604030504040204" pitchFamily="34" charset="0"/>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Verdana" panose="020B0604030504040204" pitchFamily="34" charset="0"/>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Verdana" panose="020B0604030504040204" pitchFamily="34" charset="0"/>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Verdana" panose="020B0604030504040204" pitchFamily="34" charset="0"/>
                        </a:defRPr>
                      </a:lvl5pPr>
                    </a:lstStyle>
                    <a:p>
                      <a:pPr marL="0" lvl="0" indent="0">
                        <a:buNone/>
                      </a:pPr>
                      <a:r>
                        <a:rPr sz="2400" b="1">
                          <a:solidFill>
                            <a:srgbClr val="FF3300"/>
                          </a:solidFill>
                          <a:latin typeface="Times New Roman" panose="02020603050405020304" pitchFamily="18" charset="0"/>
                        </a:rPr>
                        <a:t>     </a:t>
                      </a:r>
                      <a:r>
                        <a:rPr sz="2400" b="1" err="1">
                          <a:solidFill>
                            <a:srgbClr val="FF3300"/>
                          </a:solidFill>
                          <a:latin typeface="Times New Roman" panose="02020603050405020304" pitchFamily="18" charset="0"/>
                        </a:rPr>
                        <a:t>Thời</a:t>
                      </a:r>
                      <a:r>
                        <a:rPr sz="2400" b="1">
                          <a:solidFill>
                            <a:srgbClr val="FF3300"/>
                          </a:solidFill>
                          <a:latin typeface="Times New Roman" panose="02020603050405020304" pitchFamily="18" charset="0"/>
                        </a:rPr>
                        <a:t> </a:t>
                      </a:r>
                      <a:r>
                        <a:rPr sz="2400" b="1" err="1">
                          <a:solidFill>
                            <a:srgbClr val="FF3300"/>
                          </a:solidFill>
                          <a:latin typeface="Times New Roman" panose="02020603050405020304" pitchFamily="18" charset="0"/>
                        </a:rPr>
                        <a:t>gian</a:t>
                      </a:r>
                      <a:endParaRPr lang="en-US" sz="2400" b="1">
                        <a:solidFill>
                          <a:srgbClr val="FF3300"/>
                        </a:solidFill>
                        <a:latin typeface="Times New Roman" panose="02020603050405020304" pitchFamily="18" charset="0"/>
                      </a:endParaRPr>
                    </a:p>
                  </a:txBody>
                  <a:tcPr marT="45713" marB="45713">
                    <a:lnL w="28575" cap="flat" cmpd="sng">
                      <a:solidFill>
                        <a:srgbClr val="FF3300"/>
                      </a:solidFill>
                      <a:prstDash val="solid"/>
                      <a:headEnd type="none" w="med" len="med"/>
                      <a:tailEnd type="none" w="med" len="med"/>
                    </a:lnL>
                    <a:lnR w="28575" cap="flat" cmpd="sng">
                      <a:solidFill>
                        <a:srgbClr val="FF3300"/>
                      </a:solidFill>
                      <a:prstDash val="solid"/>
                      <a:headEnd type="none" w="med" len="med"/>
                      <a:tailEnd type="none" w="med" len="med"/>
                    </a:lnR>
                    <a:lnT w="28575" cap="flat" cmpd="sng">
                      <a:solidFill>
                        <a:srgbClr val="FF3300"/>
                      </a:solidFill>
                      <a:prstDash val="solid"/>
                      <a:headEnd type="none" w="med" len="med"/>
                      <a:tailEnd type="none" w="med" len="med"/>
                    </a:lnT>
                    <a:lnB w="28575" cap="flat" cmpd="sng">
                      <a:solidFill>
                        <a:srgbClr val="FF3300"/>
                      </a:solidFill>
                      <a:prstDash val="solid"/>
                      <a:headEnd type="none" w="med" len="med"/>
                      <a:tailEnd type="none" w="med" len="med"/>
                    </a:lnB>
                    <a:lnTlToBr>
                      <a:noFill/>
                    </a:lnTlToBr>
                    <a:lnBlToTr>
                      <a:noFill/>
                    </a:lnBlToTr>
                    <a:gradFill rotWithShape="0">
                      <a:gsLst>
                        <a:gs pos="0">
                          <a:srgbClr val="00FFFF"/>
                        </a:gs>
                        <a:gs pos="50000">
                          <a:srgbClr val="00FFFF">
                            <a:gamma/>
                            <a:tint val="0"/>
                            <a:invGamma/>
                          </a:srgbClr>
                        </a:gs>
                        <a:gs pos="100000">
                          <a:srgbClr val="00FFFF"/>
                        </a:gs>
                      </a:gsLst>
                      <a:lin ang="5400000" scaled="1"/>
                      <a:tileRect/>
                    </a:gradFill>
                  </a:tcPr>
                </a:tc>
                <a:tc>
                  <a:txBody>
                    <a:bodyPr/>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Verdana" panose="020B0604030504040204" pitchFamily="34" charset="0"/>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Verdana" panose="020B0604030504040204" pitchFamily="34" charset="0"/>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Verdana" panose="020B0604030504040204" pitchFamily="34" charset="0"/>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Verdana" panose="020B0604030504040204" pitchFamily="34" charset="0"/>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Verdana" panose="020B0604030504040204" pitchFamily="34" charset="0"/>
                        </a:defRPr>
                      </a:lvl5pPr>
                    </a:lstStyle>
                    <a:p>
                      <a:pPr marL="0" lvl="0" indent="0">
                        <a:buNone/>
                      </a:pPr>
                      <a:r>
                        <a:rPr sz="2400" b="1" dirty="0" err="1">
                          <a:solidFill>
                            <a:srgbClr val="FF3300"/>
                          </a:solidFill>
                          <a:latin typeface="Times New Roman" panose="02020603050405020304" pitchFamily="18" charset="0"/>
                        </a:rPr>
                        <a:t>Tên</a:t>
                      </a:r>
                      <a:r>
                        <a:rPr sz="2400" b="1" dirty="0">
                          <a:solidFill>
                            <a:srgbClr val="FF3300"/>
                          </a:solidFill>
                          <a:latin typeface="Times New Roman" panose="02020603050405020304" pitchFamily="18" charset="0"/>
                        </a:rPr>
                        <a:t> </a:t>
                      </a:r>
                      <a:r>
                        <a:rPr sz="2400" b="1" dirty="0" err="1">
                          <a:solidFill>
                            <a:srgbClr val="FF3300"/>
                          </a:solidFill>
                          <a:latin typeface="Times New Roman" panose="02020603050405020304" pitchFamily="18" charset="0"/>
                        </a:rPr>
                        <a:t>Nước</a:t>
                      </a:r>
                      <a:r>
                        <a:rPr sz="2400" b="1" dirty="0">
                          <a:solidFill>
                            <a:srgbClr val="FF3300"/>
                          </a:solidFill>
                          <a:latin typeface="Times New Roman" panose="02020603050405020304" pitchFamily="18" charset="0"/>
                        </a:rPr>
                        <a:t> </a:t>
                      </a:r>
                      <a:endParaRPr lang="en-US" sz="2400" b="1" dirty="0">
                        <a:solidFill>
                          <a:srgbClr val="FF3300"/>
                        </a:solidFill>
                        <a:latin typeface="Times New Roman" panose="02020603050405020304" pitchFamily="18" charset="0"/>
                      </a:endParaRPr>
                    </a:p>
                  </a:txBody>
                  <a:tcPr marT="45713" marB="45713">
                    <a:lnL w="28575" cap="flat" cmpd="sng">
                      <a:solidFill>
                        <a:srgbClr val="FF3300"/>
                      </a:solidFill>
                      <a:prstDash val="solid"/>
                      <a:headEnd type="none" w="med" len="med"/>
                      <a:tailEnd type="none" w="med" len="med"/>
                    </a:lnL>
                    <a:lnR w="28575" cap="flat" cmpd="sng">
                      <a:solidFill>
                        <a:srgbClr val="FF3300"/>
                      </a:solidFill>
                      <a:prstDash val="solid"/>
                      <a:headEnd type="none" w="med" len="med"/>
                      <a:tailEnd type="none" w="med" len="med"/>
                    </a:lnR>
                    <a:lnT w="28575" cap="flat" cmpd="sng">
                      <a:solidFill>
                        <a:srgbClr val="FF3300"/>
                      </a:solidFill>
                      <a:prstDash val="solid"/>
                      <a:headEnd type="none" w="med" len="med"/>
                      <a:tailEnd type="none" w="med" len="med"/>
                    </a:lnT>
                    <a:lnB w="28575" cap="flat" cmpd="sng">
                      <a:solidFill>
                        <a:srgbClr val="FF3300"/>
                      </a:solidFill>
                      <a:prstDash val="solid"/>
                      <a:headEnd type="none" w="med" len="med"/>
                      <a:tailEnd type="none" w="med" len="med"/>
                    </a:lnB>
                    <a:lnTlToBr>
                      <a:noFill/>
                    </a:lnTlToBr>
                    <a:lnBlToTr>
                      <a:noFill/>
                    </a:lnBlToTr>
                    <a:gradFill rotWithShape="0">
                      <a:gsLst>
                        <a:gs pos="0">
                          <a:srgbClr val="00FFFF"/>
                        </a:gs>
                        <a:gs pos="50000">
                          <a:srgbClr val="00FFFF">
                            <a:gamma/>
                            <a:tint val="0"/>
                            <a:invGamma/>
                          </a:srgbClr>
                        </a:gs>
                        <a:gs pos="100000">
                          <a:srgbClr val="00FFFF"/>
                        </a:gs>
                      </a:gsLst>
                      <a:lin ang="5400000" scaled="1"/>
                      <a:tileRect/>
                    </a:gradFill>
                  </a:tcPr>
                </a:tc>
                <a:extLst>
                  <a:ext uri="{0D108BD9-81ED-4DB2-BD59-A6C34878D82A}">
                    <a16:rowId xmlns:a16="http://schemas.microsoft.com/office/drawing/2014/main" val="10000"/>
                  </a:ext>
                </a:extLst>
              </a:tr>
              <a:tr h="1072159">
                <a:tc>
                  <a:txBody>
                    <a:bodyPr/>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Verdana" panose="020B0604030504040204" pitchFamily="34" charset="0"/>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Verdana" panose="020B0604030504040204" pitchFamily="34" charset="0"/>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Verdana" panose="020B0604030504040204" pitchFamily="34" charset="0"/>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Verdana" panose="020B0604030504040204" pitchFamily="34" charset="0"/>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Verdana" panose="020B0604030504040204" pitchFamily="34" charset="0"/>
                        </a:defRPr>
                      </a:lvl5pPr>
                    </a:lstStyle>
                    <a:p>
                      <a:pPr marL="0" lvl="0" indent="0">
                        <a:buNone/>
                      </a:pPr>
                      <a:endParaRPr sz="2400" b="1">
                        <a:solidFill>
                          <a:srgbClr val="0000FF"/>
                        </a:solidFill>
                      </a:endParaRPr>
                    </a:p>
                    <a:p>
                      <a:pPr marL="0" lvl="0" indent="0">
                        <a:buNone/>
                      </a:pPr>
                      <a:endParaRPr lang="en-US" sz="2800"/>
                    </a:p>
                  </a:txBody>
                  <a:tcPr marT="45713" marB="45713">
                    <a:lnL w="28575" cap="flat" cmpd="sng">
                      <a:solidFill>
                        <a:srgbClr val="FF3300"/>
                      </a:solidFill>
                      <a:prstDash val="solid"/>
                      <a:headEnd type="none" w="med" len="med"/>
                      <a:tailEnd type="none" w="med" len="med"/>
                    </a:lnL>
                    <a:lnR w="28575" cap="flat" cmpd="sng">
                      <a:solidFill>
                        <a:srgbClr val="FF3300"/>
                      </a:solidFill>
                      <a:prstDash val="solid"/>
                      <a:headEnd type="none" w="med" len="med"/>
                      <a:tailEnd type="none" w="med" len="med"/>
                    </a:lnR>
                    <a:lnT w="28575" cap="flat" cmpd="sng">
                      <a:solidFill>
                        <a:srgbClr val="FF3300"/>
                      </a:solidFill>
                      <a:prstDash val="solid"/>
                      <a:headEnd type="none" w="med" len="med"/>
                      <a:tailEnd type="none" w="med" len="med"/>
                    </a:lnT>
                    <a:lnB w="28575" cap="flat" cmpd="sng">
                      <a:solidFill>
                        <a:srgbClr val="FF3300"/>
                      </a:solidFill>
                      <a:prstDash val="solid"/>
                      <a:headEnd type="none" w="med" len="med"/>
                      <a:tailEnd type="none" w="med" len="med"/>
                    </a:lnB>
                    <a:lnTlToBr>
                      <a:noFill/>
                    </a:lnTlToBr>
                    <a:lnBlToTr>
                      <a:noFill/>
                    </a:lnBlToTr>
                    <a:gradFill rotWithShape="0">
                      <a:gsLst>
                        <a:gs pos="0">
                          <a:srgbClr val="00FFFF"/>
                        </a:gs>
                        <a:gs pos="50000">
                          <a:srgbClr val="00FFFF">
                            <a:gamma/>
                            <a:tint val="0"/>
                            <a:invGamma/>
                          </a:srgbClr>
                        </a:gs>
                        <a:gs pos="100000">
                          <a:srgbClr val="00FFFF"/>
                        </a:gs>
                      </a:gsLst>
                      <a:lin ang="5400000" scaled="1"/>
                      <a:tileRect/>
                    </a:gradFill>
                  </a:tcPr>
                </a:tc>
                <a:tc>
                  <a:txBody>
                    <a:bodyPr/>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Verdana" panose="020B0604030504040204" pitchFamily="34" charset="0"/>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Verdana" panose="020B0604030504040204" pitchFamily="34" charset="0"/>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Verdana" panose="020B0604030504040204" pitchFamily="34" charset="0"/>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Verdana" panose="020B0604030504040204" pitchFamily="34" charset="0"/>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Verdana" panose="020B0604030504040204" pitchFamily="34" charset="0"/>
                        </a:defRPr>
                      </a:lvl5pPr>
                    </a:lstStyle>
                    <a:p>
                      <a:pPr marL="0" lvl="0" indent="0">
                        <a:buNone/>
                      </a:pPr>
                      <a:endParaRPr lang="en-US" sz="2400" b="1" dirty="0">
                        <a:solidFill>
                          <a:srgbClr val="0000FF"/>
                        </a:solidFill>
                      </a:endParaRPr>
                    </a:p>
                  </a:txBody>
                  <a:tcPr marT="45713" marB="45713">
                    <a:lnL w="28575" cap="flat" cmpd="sng">
                      <a:solidFill>
                        <a:srgbClr val="FF3300"/>
                      </a:solidFill>
                      <a:prstDash val="solid"/>
                      <a:headEnd type="none" w="med" len="med"/>
                      <a:tailEnd type="none" w="med" len="med"/>
                    </a:lnL>
                    <a:lnR w="28575" cap="flat" cmpd="sng">
                      <a:solidFill>
                        <a:srgbClr val="FF3300"/>
                      </a:solidFill>
                      <a:prstDash val="solid"/>
                      <a:headEnd type="none" w="med" len="med"/>
                      <a:tailEnd type="none" w="med" len="med"/>
                    </a:lnR>
                    <a:lnT w="28575" cap="flat" cmpd="sng">
                      <a:solidFill>
                        <a:srgbClr val="FF3300"/>
                      </a:solidFill>
                      <a:prstDash val="solid"/>
                      <a:headEnd type="none" w="med" len="med"/>
                      <a:tailEnd type="none" w="med" len="med"/>
                    </a:lnT>
                    <a:lnB w="28575" cap="flat" cmpd="sng">
                      <a:solidFill>
                        <a:srgbClr val="FF3300"/>
                      </a:solidFill>
                      <a:prstDash val="solid"/>
                      <a:headEnd type="none" w="med" len="med"/>
                      <a:tailEnd type="none" w="med" len="med"/>
                    </a:lnB>
                    <a:lnTlToBr>
                      <a:noFill/>
                    </a:lnTlToBr>
                    <a:lnBlToTr>
                      <a:noFill/>
                    </a:lnBlToTr>
                    <a:gradFill rotWithShape="0">
                      <a:gsLst>
                        <a:gs pos="0">
                          <a:srgbClr val="00FFFF"/>
                        </a:gs>
                        <a:gs pos="50000">
                          <a:srgbClr val="00FFFF">
                            <a:gamma/>
                            <a:tint val="0"/>
                            <a:invGamma/>
                          </a:srgbClr>
                        </a:gs>
                        <a:gs pos="100000">
                          <a:srgbClr val="00FFFF"/>
                        </a:gs>
                      </a:gsLst>
                      <a:lin ang="5400000" scaled="1"/>
                      <a:tileRect/>
                    </a:gradFill>
                  </a:tcPr>
                </a:tc>
                <a:extLst>
                  <a:ext uri="{0D108BD9-81ED-4DB2-BD59-A6C34878D82A}">
                    <a16:rowId xmlns:a16="http://schemas.microsoft.com/office/drawing/2014/main" val="10001"/>
                  </a:ext>
                </a:extLst>
              </a:tr>
              <a:tr h="744458">
                <a:tc>
                  <a:txBody>
                    <a:bodyPr/>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Verdana" panose="020B0604030504040204" pitchFamily="34" charset="0"/>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Verdana" panose="020B0604030504040204" pitchFamily="34" charset="0"/>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Verdana" panose="020B0604030504040204" pitchFamily="34" charset="0"/>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Verdana" panose="020B0604030504040204" pitchFamily="34" charset="0"/>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Verdana" panose="020B0604030504040204" pitchFamily="34" charset="0"/>
                        </a:defRPr>
                      </a:lvl5pPr>
                    </a:lstStyle>
                    <a:p>
                      <a:pPr marL="0" lvl="0" indent="0">
                        <a:buNone/>
                      </a:pPr>
                      <a:endParaRPr lang="en-US" sz="2800"/>
                    </a:p>
                  </a:txBody>
                  <a:tcPr marT="45713" marB="45713">
                    <a:lnL w="28575" cap="flat" cmpd="sng">
                      <a:solidFill>
                        <a:srgbClr val="FF3300"/>
                      </a:solidFill>
                      <a:prstDash val="solid"/>
                      <a:headEnd type="none" w="med" len="med"/>
                      <a:tailEnd type="none" w="med" len="med"/>
                    </a:lnL>
                    <a:lnR w="28575" cap="flat" cmpd="sng">
                      <a:solidFill>
                        <a:srgbClr val="FF3300"/>
                      </a:solidFill>
                      <a:prstDash val="solid"/>
                      <a:headEnd type="none" w="med" len="med"/>
                      <a:tailEnd type="none" w="med" len="med"/>
                    </a:lnR>
                    <a:lnT w="28575" cap="flat" cmpd="sng">
                      <a:solidFill>
                        <a:srgbClr val="FF3300"/>
                      </a:solidFill>
                      <a:prstDash val="solid"/>
                      <a:headEnd type="none" w="med" len="med"/>
                      <a:tailEnd type="none" w="med" len="med"/>
                    </a:lnT>
                    <a:lnB w="28575" cap="flat" cmpd="sng">
                      <a:solidFill>
                        <a:srgbClr val="FF3300"/>
                      </a:solidFill>
                      <a:prstDash val="solid"/>
                      <a:headEnd type="none" w="med" len="med"/>
                      <a:tailEnd type="none" w="med" len="med"/>
                    </a:lnB>
                    <a:lnTlToBr>
                      <a:noFill/>
                    </a:lnTlToBr>
                    <a:lnBlToTr>
                      <a:noFill/>
                    </a:lnBlToTr>
                    <a:gradFill rotWithShape="0">
                      <a:gsLst>
                        <a:gs pos="0">
                          <a:srgbClr val="00FFFF"/>
                        </a:gs>
                        <a:gs pos="50000">
                          <a:srgbClr val="00FFFF">
                            <a:gamma/>
                            <a:tint val="0"/>
                            <a:invGamma/>
                          </a:srgbClr>
                        </a:gs>
                        <a:gs pos="100000">
                          <a:srgbClr val="00FFFF"/>
                        </a:gs>
                      </a:gsLst>
                      <a:lin ang="5400000" scaled="1"/>
                      <a:tileRect/>
                    </a:gradFill>
                  </a:tcPr>
                </a:tc>
                <a:tc>
                  <a:txBody>
                    <a:bodyPr/>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Verdana" panose="020B0604030504040204" pitchFamily="34" charset="0"/>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Verdana" panose="020B0604030504040204" pitchFamily="34" charset="0"/>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Verdana" panose="020B0604030504040204" pitchFamily="34" charset="0"/>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Verdana" panose="020B0604030504040204" pitchFamily="34" charset="0"/>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Verdana" panose="020B0604030504040204" pitchFamily="34" charset="0"/>
                        </a:defRPr>
                      </a:lvl5pPr>
                    </a:lstStyle>
                    <a:p>
                      <a:pPr marL="0" lvl="0" indent="0">
                        <a:buNone/>
                      </a:pPr>
                      <a:endParaRPr lang="en-US" sz="2800" dirty="0"/>
                    </a:p>
                  </a:txBody>
                  <a:tcPr marT="45713" marB="45713">
                    <a:lnL w="28575" cap="flat" cmpd="sng">
                      <a:solidFill>
                        <a:srgbClr val="FF3300"/>
                      </a:solidFill>
                      <a:prstDash val="solid"/>
                      <a:headEnd type="none" w="med" len="med"/>
                      <a:tailEnd type="none" w="med" len="med"/>
                    </a:lnL>
                    <a:lnR w="28575" cap="flat" cmpd="sng">
                      <a:solidFill>
                        <a:srgbClr val="FF3300"/>
                      </a:solidFill>
                      <a:prstDash val="solid"/>
                      <a:headEnd type="none" w="med" len="med"/>
                      <a:tailEnd type="none" w="med" len="med"/>
                    </a:lnR>
                    <a:lnT w="28575" cap="flat" cmpd="sng">
                      <a:solidFill>
                        <a:srgbClr val="FF3300"/>
                      </a:solidFill>
                      <a:prstDash val="solid"/>
                      <a:headEnd type="none" w="med" len="med"/>
                      <a:tailEnd type="none" w="med" len="med"/>
                    </a:lnT>
                    <a:lnB w="28575" cap="flat" cmpd="sng">
                      <a:solidFill>
                        <a:srgbClr val="FF3300"/>
                      </a:solidFill>
                      <a:prstDash val="solid"/>
                      <a:headEnd type="none" w="med" len="med"/>
                      <a:tailEnd type="none" w="med" len="med"/>
                    </a:lnB>
                    <a:lnTlToBr>
                      <a:noFill/>
                    </a:lnTlToBr>
                    <a:lnBlToTr>
                      <a:noFill/>
                    </a:lnBlToTr>
                    <a:gradFill rotWithShape="0">
                      <a:gsLst>
                        <a:gs pos="0">
                          <a:srgbClr val="00FFFF"/>
                        </a:gs>
                        <a:gs pos="50000">
                          <a:srgbClr val="00FFFF">
                            <a:gamma/>
                            <a:tint val="0"/>
                            <a:invGamma/>
                          </a:srgbClr>
                        </a:gs>
                        <a:gs pos="100000">
                          <a:srgbClr val="00FFFF"/>
                        </a:gs>
                      </a:gsLst>
                      <a:lin ang="5400000" scaled="1"/>
                      <a:tileRect/>
                    </a:gradFill>
                  </a:tcPr>
                </a:tc>
                <a:extLst>
                  <a:ext uri="{0D108BD9-81ED-4DB2-BD59-A6C34878D82A}">
                    <a16:rowId xmlns:a16="http://schemas.microsoft.com/office/drawing/2014/main" val="10002"/>
                  </a:ext>
                </a:extLst>
              </a:tr>
              <a:tr h="742701">
                <a:tc>
                  <a:txBody>
                    <a:bodyPr/>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Verdana" panose="020B0604030504040204" pitchFamily="34" charset="0"/>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Verdana" panose="020B0604030504040204" pitchFamily="34" charset="0"/>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Verdana" panose="020B0604030504040204" pitchFamily="34" charset="0"/>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Verdana" panose="020B0604030504040204" pitchFamily="34" charset="0"/>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Verdana" panose="020B0604030504040204" pitchFamily="34" charset="0"/>
                        </a:defRPr>
                      </a:lvl5pPr>
                    </a:lstStyle>
                    <a:p>
                      <a:pPr marL="0" lvl="0" indent="0">
                        <a:buNone/>
                      </a:pPr>
                      <a:endParaRPr lang="en-US" sz="2800"/>
                    </a:p>
                  </a:txBody>
                  <a:tcPr marT="45713" marB="45713">
                    <a:lnL w="28575" cap="flat" cmpd="sng">
                      <a:solidFill>
                        <a:srgbClr val="FF3300"/>
                      </a:solidFill>
                      <a:prstDash val="solid"/>
                      <a:headEnd type="none" w="med" len="med"/>
                      <a:tailEnd type="none" w="med" len="med"/>
                    </a:lnL>
                    <a:lnR w="28575" cap="flat" cmpd="sng">
                      <a:solidFill>
                        <a:srgbClr val="FF3300"/>
                      </a:solidFill>
                      <a:prstDash val="solid"/>
                      <a:headEnd type="none" w="med" len="med"/>
                      <a:tailEnd type="none" w="med" len="med"/>
                    </a:lnR>
                    <a:lnT w="28575" cap="flat" cmpd="sng">
                      <a:solidFill>
                        <a:srgbClr val="FF3300"/>
                      </a:solidFill>
                      <a:prstDash val="solid"/>
                      <a:headEnd type="none" w="med" len="med"/>
                      <a:tailEnd type="none" w="med" len="med"/>
                    </a:lnT>
                    <a:lnB w="28575" cap="flat" cmpd="sng">
                      <a:solidFill>
                        <a:srgbClr val="FF3300"/>
                      </a:solidFill>
                      <a:prstDash val="solid"/>
                      <a:headEnd type="none" w="med" len="med"/>
                      <a:tailEnd type="none" w="med" len="med"/>
                    </a:lnB>
                    <a:lnTlToBr>
                      <a:noFill/>
                    </a:lnTlToBr>
                    <a:lnBlToTr>
                      <a:noFill/>
                    </a:lnBlToTr>
                    <a:gradFill rotWithShape="0">
                      <a:gsLst>
                        <a:gs pos="0">
                          <a:srgbClr val="00FFFF"/>
                        </a:gs>
                        <a:gs pos="50000">
                          <a:srgbClr val="00FFFF">
                            <a:gamma/>
                            <a:tint val="0"/>
                            <a:invGamma/>
                          </a:srgbClr>
                        </a:gs>
                        <a:gs pos="100000">
                          <a:srgbClr val="00FFFF"/>
                        </a:gs>
                      </a:gsLst>
                      <a:lin ang="5400000" scaled="1"/>
                      <a:tileRect/>
                    </a:gradFill>
                  </a:tcPr>
                </a:tc>
                <a:tc>
                  <a:txBody>
                    <a:bodyPr/>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Verdana" panose="020B0604030504040204" pitchFamily="34" charset="0"/>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Verdana" panose="020B0604030504040204" pitchFamily="34" charset="0"/>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Verdana" panose="020B0604030504040204" pitchFamily="34" charset="0"/>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Verdana" panose="020B0604030504040204" pitchFamily="34" charset="0"/>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Verdana" panose="020B0604030504040204" pitchFamily="34" charset="0"/>
                        </a:defRPr>
                      </a:lvl5pPr>
                    </a:lstStyle>
                    <a:p>
                      <a:pPr marL="0" lvl="0" indent="0">
                        <a:buNone/>
                      </a:pPr>
                      <a:endParaRPr lang="en-US" sz="2800" dirty="0"/>
                    </a:p>
                  </a:txBody>
                  <a:tcPr marT="45713" marB="45713">
                    <a:lnL w="28575" cap="flat" cmpd="sng">
                      <a:solidFill>
                        <a:srgbClr val="FF3300"/>
                      </a:solidFill>
                      <a:prstDash val="solid"/>
                      <a:headEnd type="none" w="med" len="med"/>
                      <a:tailEnd type="none" w="med" len="med"/>
                    </a:lnL>
                    <a:lnR w="28575" cap="flat" cmpd="sng">
                      <a:solidFill>
                        <a:srgbClr val="FF3300"/>
                      </a:solidFill>
                      <a:prstDash val="solid"/>
                      <a:headEnd type="none" w="med" len="med"/>
                      <a:tailEnd type="none" w="med" len="med"/>
                    </a:lnR>
                    <a:lnT w="28575" cap="flat" cmpd="sng">
                      <a:solidFill>
                        <a:srgbClr val="FF3300"/>
                      </a:solidFill>
                      <a:prstDash val="solid"/>
                      <a:headEnd type="none" w="med" len="med"/>
                      <a:tailEnd type="none" w="med" len="med"/>
                    </a:lnT>
                    <a:lnB w="28575" cap="flat" cmpd="sng">
                      <a:solidFill>
                        <a:srgbClr val="FF3300"/>
                      </a:solidFill>
                      <a:prstDash val="solid"/>
                      <a:headEnd type="none" w="med" len="med"/>
                      <a:tailEnd type="none" w="med" len="med"/>
                    </a:lnB>
                    <a:lnTlToBr>
                      <a:noFill/>
                    </a:lnTlToBr>
                    <a:lnBlToTr>
                      <a:noFill/>
                    </a:lnBlToTr>
                    <a:gradFill rotWithShape="0">
                      <a:gsLst>
                        <a:gs pos="0">
                          <a:srgbClr val="00FFFF"/>
                        </a:gs>
                        <a:gs pos="50000">
                          <a:srgbClr val="00FFFF">
                            <a:gamma/>
                            <a:tint val="0"/>
                            <a:invGamma/>
                          </a:srgbClr>
                        </a:gs>
                        <a:gs pos="100000">
                          <a:srgbClr val="00FFFF"/>
                        </a:gs>
                      </a:gsLst>
                      <a:lin ang="5400000" scaled="1"/>
                      <a:tileRect/>
                    </a:gradFill>
                  </a:tcPr>
                </a:tc>
                <a:extLst>
                  <a:ext uri="{0D108BD9-81ED-4DB2-BD59-A6C34878D82A}">
                    <a16:rowId xmlns:a16="http://schemas.microsoft.com/office/drawing/2014/main" val="10003"/>
                  </a:ext>
                </a:extLst>
              </a:tr>
              <a:tr h="740946">
                <a:tc>
                  <a:txBody>
                    <a:bodyPr/>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Verdana" panose="020B0604030504040204" pitchFamily="34" charset="0"/>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Verdana" panose="020B0604030504040204" pitchFamily="34" charset="0"/>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Verdana" panose="020B0604030504040204" pitchFamily="34" charset="0"/>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Verdana" panose="020B0604030504040204" pitchFamily="34" charset="0"/>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Verdana" panose="020B0604030504040204" pitchFamily="34" charset="0"/>
                        </a:defRPr>
                      </a:lvl5pPr>
                    </a:lstStyle>
                    <a:p>
                      <a:pPr marL="0" lvl="0" indent="0">
                        <a:buNone/>
                      </a:pPr>
                      <a:endParaRPr lang="en-US" sz="2800"/>
                    </a:p>
                  </a:txBody>
                  <a:tcPr marT="45713" marB="45713">
                    <a:lnL w="28575" cap="flat" cmpd="sng">
                      <a:solidFill>
                        <a:srgbClr val="FF3300"/>
                      </a:solidFill>
                      <a:prstDash val="solid"/>
                      <a:headEnd type="none" w="med" len="med"/>
                      <a:tailEnd type="none" w="med" len="med"/>
                    </a:lnL>
                    <a:lnR w="28575" cap="flat" cmpd="sng">
                      <a:solidFill>
                        <a:srgbClr val="FF3300"/>
                      </a:solidFill>
                      <a:prstDash val="solid"/>
                      <a:headEnd type="none" w="med" len="med"/>
                      <a:tailEnd type="none" w="med" len="med"/>
                    </a:lnR>
                    <a:lnT w="28575" cap="flat" cmpd="sng">
                      <a:solidFill>
                        <a:srgbClr val="FF3300"/>
                      </a:solidFill>
                      <a:prstDash val="solid"/>
                      <a:headEnd type="none" w="med" len="med"/>
                      <a:tailEnd type="none" w="med" len="med"/>
                    </a:lnT>
                    <a:lnB w="28575" cap="flat" cmpd="sng">
                      <a:solidFill>
                        <a:srgbClr val="FF3300"/>
                      </a:solidFill>
                      <a:prstDash val="solid"/>
                      <a:headEnd type="none" w="med" len="med"/>
                      <a:tailEnd type="none" w="med" len="med"/>
                    </a:lnB>
                    <a:lnTlToBr>
                      <a:noFill/>
                    </a:lnTlToBr>
                    <a:lnBlToTr>
                      <a:noFill/>
                    </a:lnBlToTr>
                    <a:gradFill rotWithShape="0">
                      <a:gsLst>
                        <a:gs pos="0">
                          <a:srgbClr val="00FFFF"/>
                        </a:gs>
                        <a:gs pos="50000">
                          <a:srgbClr val="00FFFF">
                            <a:gamma/>
                            <a:tint val="0"/>
                            <a:invGamma/>
                          </a:srgbClr>
                        </a:gs>
                        <a:gs pos="100000">
                          <a:srgbClr val="00FFFF"/>
                        </a:gs>
                      </a:gsLst>
                      <a:lin ang="5400000" scaled="1"/>
                      <a:tileRect/>
                    </a:gradFill>
                  </a:tcPr>
                </a:tc>
                <a:tc>
                  <a:txBody>
                    <a:bodyPr/>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Verdana" panose="020B0604030504040204" pitchFamily="34" charset="0"/>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Verdana" panose="020B0604030504040204" pitchFamily="34" charset="0"/>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Verdana" panose="020B0604030504040204" pitchFamily="34" charset="0"/>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Verdana" panose="020B0604030504040204" pitchFamily="34" charset="0"/>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Verdana" panose="020B0604030504040204" pitchFamily="34" charset="0"/>
                        </a:defRPr>
                      </a:lvl5pPr>
                    </a:lstStyle>
                    <a:p>
                      <a:pPr marL="0" lvl="0" indent="0">
                        <a:buNone/>
                      </a:pPr>
                      <a:endParaRPr lang="en-US" sz="2800"/>
                    </a:p>
                  </a:txBody>
                  <a:tcPr marT="45713" marB="45713">
                    <a:lnL w="28575" cap="flat" cmpd="sng">
                      <a:solidFill>
                        <a:srgbClr val="FF3300"/>
                      </a:solidFill>
                      <a:prstDash val="solid"/>
                      <a:headEnd type="none" w="med" len="med"/>
                      <a:tailEnd type="none" w="med" len="med"/>
                    </a:lnL>
                    <a:lnR w="28575" cap="flat" cmpd="sng">
                      <a:solidFill>
                        <a:srgbClr val="FF3300"/>
                      </a:solidFill>
                      <a:prstDash val="solid"/>
                      <a:headEnd type="none" w="med" len="med"/>
                      <a:tailEnd type="none" w="med" len="med"/>
                    </a:lnR>
                    <a:lnT w="28575" cap="flat" cmpd="sng">
                      <a:solidFill>
                        <a:srgbClr val="FF3300"/>
                      </a:solidFill>
                      <a:prstDash val="solid"/>
                      <a:headEnd type="none" w="med" len="med"/>
                      <a:tailEnd type="none" w="med" len="med"/>
                    </a:lnT>
                    <a:lnB w="28575" cap="flat" cmpd="sng">
                      <a:solidFill>
                        <a:srgbClr val="FF3300"/>
                      </a:solidFill>
                      <a:prstDash val="solid"/>
                      <a:headEnd type="none" w="med" len="med"/>
                      <a:tailEnd type="none" w="med" len="med"/>
                    </a:lnB>
                    <a:lnTlToBr>
                      <a:noFill/>
                    </a:lnTlToBr>
                    <a:lnBlToTr>
                      <a:noFill/>
                    </a:lnBlToTr>
                    <a:gradFill rotWithShape="0">
                      <a:gsLst>
                        <a:gs pos="0">
                          <a:srgbClr val="00FFFF"/>
                        </a:gs>
                        <a:gs pos="50000">
                          <a:srgbClr val="00FFFF">
                            <a:gamma/>
                            <a:tint val="0"/>
                            <a:invGamma/>
                          </a:srgbClr>
                        </a:gs>
                        <a:gs pos="100000">
                          <a:srgbClr val="00FFFF"/>
                        </a:gs>
                      </a:gsLst>
                      <a:lin ang="5400000" scaled="1"/>
                      <a:tileRect/>
                    </a:gradFill>
                  </a:tcPr>
                </a:tc>
                <a:extLst>
                  <a:ext uri="{0D108BD9-81ED-4DB2-BD59-A6C34878D82A}">
                    <a16:rowId xmlns:a16="http://schemas.microsoft.com/office/drawing/2014/main" val="10004"/>
                  </a:ext>
                </a:extLst>
              </a:tr>
              <a:tr h="742702">
                <a:tc>
                  <a:txBody>
                    <a:bodyPr/>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Verdana" panose="020B0604030504040204" pitchFamily="34" charset="0"/>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Verdana" panose="020B0604030504040204" pitchFamily="34" charset="0"/>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Verdana" panose="020B0604030504040204" pitchFamily="34" charset="0"/>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Verdana" panose="020B0604030504040204" pitchFamily="34" charset="0"/>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Verdana" panose="020B0604030504040204" pitchFamily="34" charset="0"/>
                        </a:defRPr>
                      </a:lvl5pPr>
                    </a:lstStyle>
                    <a:p>
                      <a:pPr marL="0" lvl="0" indent="0">
                        <a:buNone/>
                      </a:pPr>
                      <a:endParaRPr lang="en-US" sz="2800"/>
                    </a:p>
                  </a:txBody>
                  <a:tcPr marT="45713" marB="45713">
                    <a:lnL w="28575" cap="flat" cmpd="sng">
                      <a:solidFill>
                        <a:srgbClr val="FF3300"/>
                      </a:solidFill>
                      <a:prstDash val="solid"/>
                      <a:headEnd type="none" w="med" len="med"/>
                      <a:tailEnd type="none" w="med" len="med"/>
                    </a:lnL>
                    <a:lnR w="28575" cap="flat" cmpd="sng">
                      <a:solidFill>
                        <a:srgbClr val="FF3300"/>
                      </a:solidFill>
                      <a:prstDash val="solid"/>
                      <a:headEnd type="none" w="med" len="med"/>
                      <a:tailEnd type="none" w="med" len="med"/>
                    </a:lnR>
                    <a:lnT w="28575" cap="flat" cmpd="sng">
                      <a:solidFill>
                        <a:srgbClr val="FF3300"/>
                      </a:solidFill>
                      <a:prstDash val="solid"/>
                      <a:headEnd type="none" w="med" len="med"/>
                      <a:tailEnd type="none" w="med" len="med"/>
                    </a:lnT>
                    <a:lnB w="28575" cap="flat" cmpd="sng">
                      <a:solidFill>
                        <a:srgbClr val="FF3300"/>
                      </a:solidFill>
                      <a:prstDash val="solid"/>
                      <a:headEnd type="none" w="med" len="med"/>
                      <a:tailEnd type="none" w="med" len="med"/>
                    </a:lnB>
                    <a:lnTlToBr>
                      <a:noFill/>
                    </a:lnTlToBr>
                    <a:lnBlToTr>
                      <a:noFill/>
                    </a:lnBlToTr>
                    <a:gradFill rotWithShape="0">
                      <a:gsLst>
                        <a:gs pos="0">
                          <a:srgbClr val="00FFFF"/>
                        </a:gs>
                        <a:gs pos="50000">
                          <a:srgbClr val="00FFFF">
                            <a:gamma/>
                            <a:tint val="0"/>
                            <a:invGamma/>
                          </a:srgbClr>
                        </a:gs>
                        <a:gs pos="100000">
                          <a:srgbClr val="00FFFF"/>
                        </a:gs>
                      </a:gsLst>
                      <a:lin ang="5400000" scaled="1"/>
                      <a:tileRect/>
                    </a:gradFill>
                  </a:tcPr>
                </a:tc>
                <a:tc>
                  <a:txBody>
                    <a:bodyPr/>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Verdana" panose="020B0604030504040204" pitchFamily="34" charset="0"/>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Verdana" panose="020B0604030504040204" pitchFamily="34" charset="0"/>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Verdana" panose="020B0604030504040204" pitchFamily="34" charset="0"/>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Verdana" panose="020B0604030504040204" pitchFamily="34" charset="0"/>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Verdana" panose="020B0604030504040204" pitchFamily="34" charset="0"/>
                        </a:defRPr>
                      </a:lvl5pPr>
                    </a:lstStyle>
                    <a:p>
                      <a:pPr marL="0" lvl="0" indent="0">
                        <a:buNone/>
                      </a:pPr>
                      <a:endParaRPr lang="en-US" sz="2800"/>
                    </a:p>
                  </a:txBody>
                  <a:tcPr marT="45713" marB="45713">
                    <a:lnL w="28575" cap="flat" cmpd="sng">
                      <a:solidFill>
                        <a:srgbClr val="FF3300"/>
                      </a:solidFill>
                      <a:prstDash val="solid"/>
                      <a:headEnd type="none" w="med" len="med"/>
                      <a:tailEnd type="none" w="med" len="med"/>
                    </a:lnL>
                    <a:lnR w="28575" cap="flat" cmpd="sng">
                      <a:solidFill>
                        <a:srgbClr val="FF3300"/>
                      </a:solidFill>
                      <a:prstDash val="solid"/>
                      <a:headEnd type="none" w="med" len="med"/>
                      <a:tailEnd type="none" w="med" len="med"/>
                    </a:lnR>
                    <a:lnT w="28575" cap="flat" cmpd="sng">
                      <a:solidFill>
                        <a:srgbClr val="FF3300"/>
                      </a:solidFill>
                      <a:prstDash val="solid"/>
                      <a:headEnd type="none" w="med" len="med"/>
                      <a:tailEnd type="none" w="med" len="med"/>
                    </a:lnT>
                    <a:lnB w="28575" cap="flat" cmpd="sng">
                      <a:solidFill>
                        <a:srgbClr val="FF3300"/>
                      </a:solidFill>
                      <a:prstDash val="solid"/>
                      <a:headEnd type="none" w="med" len="med"/>
                      <a:tailEnd type="none" w="med" len="med"/>
                    </a:lnB>
                    <a:lnTlToBr>
                      <a:noFill/>
                    </a:lnTlToBr>
                    <a:lnBlToTr>
                      <a:noFill/>
                    </a:lnBlToTr>
                    <a:gradFill rotWithShape="0">
                      <a:gsLst>
                        <a:gs pos="0">
                          <a:srgbClr val="00FFFF"/>
                        </a:gs>
                        <a:gs pos="50000">
                          <a:srgbClr val="00FFFF">
                            <a:gamma/>
                            <a:tint val="0"/>
                            <a:invGamma/>
                          </a:srgbClr>
                        </a:gs>
                        <a:gs pos="100000">
                          <a:srgbClr val="00FFFF"/>
                        </a:gs>
                      </a:gsLst>
                      <a:lin ang="5400000" scaled="1"/>
                      <a:tileRect/>
                    </a:gradFill>
                  </a:tcPr>
                </a:tc>
                <a:extLst>
                  <a:ext uri="{0D108BD9-81ED-4DB2-BD59-A6C34878D82A}">
                    <a16:rowId xmlns:a16="http://schemas.microsoft.com/office/drawing/2014/main" val="10005"/>
                  </a:ext>
                </a:extLst>
              </a:tr>
              <a:tr h="742701">
                <a:tc>
                  <a:txBody>
                    <a:bodyPr/>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Verdana" panose="020B0604030504040204" pitchFamily="34" charset="0"/>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Verdana" panose="020B0604030504040204" pitchFamily="34" charset="0"/>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Verdana" panose="020B0604030504040204" pitchFamily="34" charset="0"/>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Verdana" panose="020B0604030504040204" pitchFamily="34" charset="0"/>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Verdana" panose="020B0604030504040204" pitchFamily="34" charset="0"/>
                        </a:defRPr>
                      </a:lvl5pPr>
                    </a:lstStyle>
                    <a:p>
                      <a:pPr marL="0" lvl="0" indent="0">
                        <a:buNone/>
                      </a:pPr>
                      <a:endParaRPr lang="en-US" sz="2800"/>
                    </a:p>
                  </a:txBody>
                  <a:tcPr marT="45713" marB="45713">
                    <a:lnL w="28575" cap="flat" cmpd="sng">
                      <a:solidFill>
                        <a:srgbClr val="FF3300"/>
                      </a:solidFill>
                      <a:prstDash val="solid"/>
                      <a:headEnd type="none" w="med" len="med"/>
                      <a:tailEnd type="none" w="med" len="med"/>
                    </a:lnL>
                    <a:lnR w="28575" cap="flat" cmpd="sng">
                      <a:solidFill>
                        <a:srgbClr val="FF3300"/>
                      </a:solidFill>
                      <a:prstDash val="solid"/>
                      <a:headEnd type="none" w="med" len="med"/>
                      <a:tailEnd type="none" w="med" len="med"/>
                    </a:lnR>
                    <a:lnT w="28575" cap="flat" cmpd="sng">
                      <a:solidFill>
                        <a:srgbClr val="FF3300"/>
                      </a:solidFill>
                      <a:prstDash val="solid"/>
                      <a:headEnd type="none" w="med" len="med"/>
                      <a:tailEnd type="none" w="med" len="med"/>
                    </a:lnT>
                    <a:lnB w="28575" cap="flat" cmpd="sng">
                      <a:solidFill>
                        <a:srgbClr val="FF3300"/>
                      </a:solidFill>
                      <a:prstDash val="solid"/>
                      <a:headEnd type="none" w="med" len="med"/>
                      <a:tailEnd type="none" w="med" len="med"/>
                    </a:lnB>
                    <a:lnTlToBr>
                      <a:noFill/>
                    </a:lnTlToBr>
                    <a:lnBlToTr>
                      <a:noFill/>
                    </a:lnBlToTr>
                    <a:gradFill rotWithShape="0">
                      <a:gsLst>
                        <a:gs pos="0">
                          <a:srgbClr val="00FFFF"/>
                        </a:gs>
                        <a:gs pos="50000">
                          <a:srgbClr val="00FFFF">
                            <a:gamma/>
                            <a:tint val="0"/>
                            <a:invGamma/>
                          </a:srgbClr>
                        </a:gs>
                        <a:gs pos="100000">
                          <a:srgbClr val="00FFFF"/>
                        </a:gs>
                      </a:gsLst>
                      <a:lin ang="5400000" scaled="1"/>
                      <a:tileRect/>
                    </a:gradFill>
                  </a:tcPr>
                </a:tc>
                <a:tc>
                  <a:txBody>
                    <a:bodyPr/>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Verdana" panose="020B0604030504040204" pitchFamily="34" charset="0"/>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Verdana" panose="020B0604030504040204" pitchFamily="34" charset="0"/>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Verdana" panose="020B0604030504040204" pitchFamily="34" charset="0"/>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Verdana" panose="020B0604030504040204" pitchFamily="34" charset="0"/>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Verdana" panose="020B0604030504040204" pitchFamily="34" charset="0"/>
                        </a:defRPr>
                      </a:lvl5pPr>
                    </a:lstStyle>
                    <a:p>
                      <a:pPr marL="0" lvl="0" indent="0">
                        <a:buNone/>
                      </a:pPr>
                      <a:endParaRPr lang="en-US" sz="2800" dirty="0"/>
                    </a:p>
                  </a:txBody>
                  <a:tcPr marT="45713" marB="45713">
                    <a:lnL w="28575" cap="flat" cmpd="sng">
                      <a:solidFill>
                        <a:srgbClr val="FF3300"/>
                      </a:solidFill>
                      <a:prstDash val="solid"/>
                      <a:headEnd type="none" w="med" len="med"/>
                      <a:tailEnd type="none" w="med" len="med"/>
                    </a:lnL>
                    <a:lnR w="28575" cap="flat" cmpd="sng">
                      <a:solidFill>
                        <a:srgbClr val="FF3300"/>
                      </a:solidFill>
                      <a:prstDash val="solid"/>
                      <a:headEnd type="none" w="med" len="med"/>
                      <a:tailEnd type="none" w="med" len="med"/>
                    </a:lnR>
                    <a:lnT w="28575" cap="flat" cmpd="sng">
                      <a:solidFill>
                        <a:srgbClr val="FF3300"/>
                      </a:solidFill>
                      <a:prstDash val="solid"/>
                      <a:headEnd type="none" w="med" len="med"/>
                      <a:tailEnd type="none" w="med" len="med"/>
                    </a:lnT>
                    <a:lnB w="28575" cap="flat" cmpd="sng">
                      <a:solidFill>
                        <a:srgbClr val="FF3300"/>
                      </a:solidFill>
                      <a:prstDash val="solid"/>
                      <a:headEnd type="none" w="med" len="med"/>
                      <a:tailEnd type="none" w="med" len="med"/>
                    </a:lnB>
                    <a:lnTlToBr>
                      <a:noFill/>
                    </a:lnTlToBr>
                    <a:lnBlToTr>
                      <a:noFill/>
                    </a:lnBlToTr>
                    <a:gradFill rotWithShape="0">
                      <a:gsLst>
                        <a:gs pos="0">
                          <a:srgbClr val="00FFFF"/>
                        </a:gs>
                        <a:gs pos="50000">
                          <a:srgbClr val="00FFFF">
                            <a:gamma/>
                            <a:tint val="0"/>
                            <a:invGamma/>
                          </a:srgbClr>
                        </a:gs>
                        <a:gs pos="100000">
                          <a:srgbClr val="00FFFF"/>
                        </a:gs>
                      </a:gsLst>
                      <a:lin ang="5400000" scaled="1"/>
                      <a:tileRect/>
                    </a:gradFill>
                  </a:tcPr>
                </a:tc>
                <a:extLst>
                  <a:ext uri="{0D108BD9-81ED-4DB2-BD59-A6C34878D82A}">
                    <a16:rowId xmlns:a16="http://schemas.microsoft.com/office/drawing/2014/main" val="10006"/>
                  </a:ext>
                </a:extLst>
              </a:tr>
              <a:tr h="742702">
                <a:tc>
                  <a:txBody>
                    <a:bodyPr/>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Verdana" panose="020B0604030504040204" pitchFamily="34" charset="0"/>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Verdana" panose="020B0604030504040204" pitchFamily="34" charset="0"/>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Verdana" panose="020B0604030504040204" pitchFamily="34" charset="0"/>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Verdana" panose="020B0604030504040204" pitchFamily="34" charset="0"/>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Verdana" panose="020B0604030504040204" pitchFamily="34" charset="0"/>
                        </a:defRPr>
                      </a:lvl5pPr>
                    </a:lstStyle>
                    <a:p>
                      <a:pPr marL="0" lvl="0" indent="0">
                        <a:buNone/>
                      </a:pPr>
                      <a:endParaRPr lang="en-US" sz="2800"/>
                    </a:p>
                  </a:txBody>
                  <a:tcPr marT="45713" marB="45713">
                    <a:lnL w="28575" cap="flat" cmpd="sng">
                      <a:solidFill>
                        <a:srgbClr val="FF3300"/>
                      </a:solidFill>
                      <a:prstDash val="solid"/>
                      <a:headEnd type="none" w="med" len="med"/>
                      <a:tailEnd type="none" w="med" len="med"/>
                    </a:lnL>
                    <a:lnR w="28575" cap="flat" cmpd="sng">
                      <a:solidFill>
                        <a:srgbClr val="FF3300"/>
                      </a:solidFill>
                      <a:prstDash val="solid"/>
                      <a:headEnd type="none" w="med" len="med"/>
                      <a:tailEnd type="none" w="med" len="med"/>
                    </a:lnR>
                    <a:lnT w="28575" cap="flat" cmpd="sng">
                      <a:solidFill>
                        <a:srgbClr val="FF3300"/>
                      </a:solidFill>
                      <a:prstDash val="solid"/>
                      <a:headEnd type="none" w="med" len="med"/>
                      <a:tailEnd type="none" w="med" len="med"/>
                    </a:lnT>
                    <a:lnB w="28575" cap="flat" cmpd="sng">
                      <a:solidFill>
                        <a:srgbClr val="FF3300"/>
                      </a:solidFill>
                      <a:prstDash val="solid"/>
                      <a:headEnd type="none" w="med" len="med"/>
                      <a:tailEnd type="none" w="med" len="med"/>
                    </a:lnB>
                    <a:lnTlToBr>
                      <a:noFill/>
                    </a:lnTlToBr>
                    <a:lnBlToTr>
                      <a:noFill/>
                    </a:lnBlToTr>
                    <a:gradFill rotWithShape="0">
                      <a:gsLst>
                        <a:gs pos="0">
                          <a:srgbClr val="00FFFF"/>
                        </a:gs>
                        <a:gs pos="50000">
                          <a:srgbClr val="00FFFF">
                            <a:gamma/>
                            <a:tint val="0"/>
                            <a:invGamma/>
                          </a:srgbClr>
                        </a:gs>
                        <a:gs pos="100000">
                          <a:srgbClr val="00FFFF"/>
                        </a:gs>
                      </a:gsLst>
                      <a:lin ang="5400000" scaled="1"/>
                      <a:tileRect/>
                    </a:gradFill>
                  </a:tcPr>
                </a:tc>
                <a:tc>
                  <a:txBody>
                    <a:bodyPr/>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Verdana" panose="020B0604030504040204" pitchFamily="34" charset="0"/>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Verdana" panose="020B0604030504040204" pitchFamily="34" charset="0"/>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Verdana" panose="020B0604030504040204" pitchFamily="34" charset="0"/>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Verdana" panose="020B0604030504040204" pitchFamily="34" charset="0"/>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Verdana" panose="020B0604030504040204" pitchFamily="34" charset="0"/>
                        </a:defRPr>
                      </a:lvl5pPr>
                    </a:lstStyle>
                    <a:p>
                      <a:pPr marL="0" lvl="0" indent="0">
                        <a:buNone/>
                      </a:pPr>
                      <a:endParaRPr lang="en-US" sz="2800"/>
                    </a:p>
                  </a:txBody>
                  <a:tcPr marT="45713" marB="45713">
                    <a:lnL w="28575" cap="flat" cmpd="sng">
                      <a:solidFill>
                        <a:srgbClr val="FF3300"/>
                      </a:solidFill>
                      <a:prstDash val="solid"/>
                      <a:headEnd type="none" w="med" len="med"/>
                      <a:tailEnd type="none" w="med" len="med"/>
                    </a:lnL>
                    <a:lnR w="28575" cap="flat" cmpd="sng">
                      <a:solidFill>
                        <a:srgbClr val="FF3300"/>
                      </a:solidFill>
                      <a:prstDash val="solid"/>
                      <a:headEnd type="none" w="med" len="med"/>
                      <a:tailEnd type="none" w="med" len="med"/>
                    </a:lnR>
                    <a:lnT w="28575" cap="flat" cmpd="sng">
                      <a:solidFill>
                        <a:srgbClr val="FF3300"/>
                      </a:solidFill>
                      <a:prstDash val="solid"/>
                      <a:headEnd type="none" w="med" len="med"/>
                      <a:tailEnd type="none" w="med" len="med"/>
                    </a:lnT>
                    <a:lnB w="28575" cap="flat" cmpd="sng">
                      <a:solidFill>
                        <a:srgbClr val="FF3300"/>
                      </a:solidFill>
                      <a:prstDash val="solid"/>
                      <a:headEnd type="none" w="med" len="med"/>
                      <a:tailEnd type="none" w="med" len="med"/>
                    </a:lnB>
                    <a:lnTlToBr>
                      <a:noFill/>
                    </a:lnTlToBr>
                    <a:lnBlToTr>
                      <a:noFill/>
                    </a:lnBlToTr>
                    <a:gradFill rotWithShape="0">
                      <a:gsLst>
                        <a:gs pos="0">
                          <a:srgbClr val="00FFFF"/>
                        </a:gs>
                        <a:gs pos="50000">
                          <a:srgbClr val="00FFFF">
                            <a:gamma/>
                            <a:tint val="0"/>
                            <a:invGamma/>
                          </a:srgbClr>
                        </a:gs>
                        <a:gs pos="100000">
                          <a:srgbClr val="00FFFF"/>
                        </a:gs>
                      </a:gsLst>
                      <a:lin ang="5400000" scaled="1"/>
                      <a:tileRect/>
                    </a:gradFill>
                  </a:tcPr>
                </a:tc>
                <a:extLst>
                  <a:ext uri="{0D108BD9-81ED-4DB2-BD59-A6C34878D82A}">
                    <a16:rowId xmlns:a16="http://schemas.microsoft.com/office/drawing/2014/main" val="10007"/>
                  </a:ext>
                </a:extLst>
              </a:tr>
              <a:tr h="742701">
                <a:tc>
                  <a:txBody>
                    <a:bodyPr/>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Verdana" panose="020B0604030504040204" pitchFamily="34" charset="0"/>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Verdana" panose="020B0604030504040204" pitchFamily="34" charset="0"/>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Verdana" panose="020B0604030504040204" pitchFamily="34" charset="0"/>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Verdana" panose="020B0604030504040204" pitchFamily="34" charset="0"/>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Verdana" panose="020B0604030504040204" pitchFamily="34" charset="0"/>
                        </a:defRPr>
                      </a:lvl5pPr>
                    </a:lstStyle>
                    <a:p>
                      <a:pPr marL="0" lvl="0" indent="0">
                        <a:buNone/>
                      </a:pPr>
                      <a:endParaRPr lang="en-US" sz="2800"/>
                    </a:p>
                  </a:txBody>
                  <a:tcPr marT="45713" marB="45713">
                    <a:lnL w="28575" cap="flat" cmpd="sng">
                      <a:solidFill>
                        <a:srgbClr val="FF3300"/>
                      </a:solidFill>
                      <a:prstDash val="solid"/>
                      <a:headEnd type="none" w="med" len="med"/>
                      <a:tailEnd type="none" w="med" len="med"/>
                    </a:lnL>
                    <a:lnR w="28575" cap="flat" cmpd="sng">
                      <a:solidFill>
                        <a:srgbClr val="FF3300"/>
                      </a:solidFill>
                      <a:prstDash val="solid"/>
                      <a:headEnd type="none" w="med" len="med"/>
                      <a:tailEnd type="none" w="med" len="med"/>
                    </a:lnR>
                    <a:lnT w="28575" cap="flat" cmpd="sng">
                      <a:solidFill>
                        <a:srgbClr val="FF3300"/>
                      </a:solidFill>
                      <a:prstDash val="solid"/>
                      <a:headEnd type="none" w="med" len="med"/>
                      <a:tailEnd type="none" w="med" len="med"/>
                    </a:lnT>
                    <a:lnB w="28575" cap="flat" cmpd="sng">
                      <a:solidFill>
                        <a:srgbClr val="FF3300"/>
                      </a:solidFill>
                      <a:prstDash val="solid"/>
                      <a:headEnd type="none" w="med" len="med"/>
                      <a:tailEnd type="none" w="med" len="med"/>
                    </a:lnB>
                    <a:lnTlToBr>
                      <a:noFill/>
                    </a:lnTlToBr>
                    <a:lnBlToTr>
                      <a:noFill/>
                    </a:lnBlToTr>
                    <a:gradFill rotWithShape="0">
                      <a:gsLst>
                        <a:gs pos="0">
                          <a:srgbClr val="00FFFF"/>
                        </a:gs>
                        <a:gs pos="50000">
                          <a:srgbClr val="00FFFF">
                            <a:gamma/>
                            <a:tint val="0"/>
                            <a:invGamma/>
                          </a:srgbClr>
                        </a:gs>
                        <a:gs pos="100000">
                          <a:srgbClr val="00FFFF"/>
                        </a:gs>
                      </a:gsLst>
                      <a:lin ang="5400000" scaled="1"/>
                      <a:tileRect/>
                    </a:gradFill>
                  </a:tcPr>
                </a:tc>
                <a:tc>
                  <a:txBody>
                    <a:bodyPr/>
                    <a:lstStyle>
                      <a:lvl1pPr marL="342900" lvl="0" indent="-342900" algn="l" defTabSz="914400" rtl="0" eaLnBrk="1" fontAlgn="base" latinLnBrk="0" hangingPunct="1">
                        <a:lnSpc>
                          <a:spcPct val="100000"/>
                        </a:lnSpc>
                        <a:spcBef>
                          <a:spcPct val="20000"/>
                        </a:spcBef>
                        <a:spcAft>
                          <a:spcPct val="0"/>
                        </a:spcAft>
                        <a:buClrTx/>
                        <a:buSzTx/>
                        <a:buFontTx/>
                        <a:buChar char="•"/>
                        <a:defRPr sz="2800" u="none" kern="1200" baseline="0">
                          <a:solidFill>
                            <a:schemeClr val="tx1"/>
                          </a:solidFill>
                          <a:latin typeface="Verdana" panose="020B0604030504040204" pitchFamily="34" charset="0"/>
                        </a:defRPr>
                      </a:lvl1pPr>
                      <a:lvl2pPr marL="742950" lvl="1" indent="-28575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Verdana" panose="020B0604030504040204" pitchFamily="34" charset="0"/>
                        </a:defRPr>
                      </a:lvl2pPr>
                      <a:lvl3pPr marL="1143000" lvl="2"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Verdana" panose="020B0604030504040204" pitchFamily="34" charset="0"/>
                        </a:defRPr>
                      </a:lvl3pPr>
                      <a:lvl4pPr marL="1600200" lvl="3"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Verdana" panose="020B0604030504040204" pitchFamily="34" charset="0"/>
                        </a:defRPr>
                      </a:lvl4pPr>
                      <a:lvl5pPr marL="2057400" lvl="4" indent="-228600" algn="l" defTabSz="914400" rtl="0" eaLnBrk="1" fontAlgn="base" latinLnBrk="0" hangingPunct="1">
                        <a:lnSpc>
                          <a:spcPct val="100000"/>
                        </a:lnSpc>
                        <a:spcBef>
                          <a:spcPct val="20000"/>
                        </a:spcBef>
                        <a:spcAft>
                          <a:spcPct val="0"/>
                        </a:spcAft>
                        <a:buClrTx/>
                        <a:buSzTx/>
                        <a:buFontTx/>
                        <a:buChar char="»"/>
                        <a:defRPr sz="1800" b="0" i="0" u="none" kern="1200" baseline="0">
                          <a:solidFill>
                            <a:schemeClr val="tx1"/>
                          </a:solidFill>
                          <a:latin typeface="Verdana" panose="020B0604030504040204" pitchFamily="34" charset="0"/>
                        </a:defRPr>
                      </a:lvl5pPr>
                    </a:lstStyle>
                    <a:p>
                      <a:pPr marL="0" lvl="0" indent="0">
                        <a:buNone/>
                      </a:pPr>
                      <a:endParaRPr lang="en-US" sz="2800" dirty="0"/>
                    </a:p>
                  </a:txBody>
                  <a:tcPr marT="45713" marB="45713">
                    <a:lnL w="28575" cap="flat" cmpd="sng">
                      <a:solidFill>
                        <a:srgbClr val="FF3300"/>
                      </a:solidFill>
                      <a:prstDash val="solid"/>
                      <a:headEnd type="none" w="med" len="med"/>
                      <a:tailEnd type="none" w="med" len="med"/>
                    </a:lnL>
                    <a:lnR w="28575" cap="flat" cmpd="sng">
                      <a:solidFill>
                        <a:srgbClr val="FF3300"/>
                      </a:solidFill>
                      <a:prstDash val="solid"/>
                      <a:headEnd type="none" w="med" len="med"/>
                      <a:tailEnd type="none" w="med" len="med"/>
                    </a:lnR>
                    <a:lnT w="28575" cap="flat" cmpd="sng">
                      <a:solidFill>
                        <a:srgbClr val="FF3300"/>
                      </a:solidFill>
                      <a:prstDash val="solid"/>
                      <a:headEnd type="none" w="med" len="med"/>
                      <a:tailEnd type="none" w="med" len="med"/>
                    </a:lnT>
                    <a:lnB w="28575" cap="flat" cmpd="sng">
                      <a:solidFill>
                        <a:srgbClr val="FF3300"/>
                      </a:solidFill>
                      <a:prstDash val="solid"/>
                      <a:headEnd type="none" w="med" len="med"/>
                      <a:tailEnd type="none" w="med" len="med"/>
                    </a:lnB>
                    <a:lnTlToBr>
                      <a:noFill/>
                    </a:lnTlToBr>
                    <a:lnBlToTr>
                      <a:noFill/>
                    </a:lnBlToTr>
                    <a:gradFill rotWithShape="0">
                      <a:gsLst>
                        <a:gs pos="0">
                          <a:srgbClr val="00FFFF"/>
                        </a:gs>
                        <a:gs pos="50000">
                          <a:srgbClr val="00FFFF">
                            <a:gamma/>
                            <a:tint val="0"/>
                            <a:invGamma/>
                          </a:srgbClr>
                        </a:gs>
                        <a:gs pos="100000">
                          <a:srgbClr val="00FFFF"/>
                        </a:gs>
                      </a:gsLst>
                      <a:lin ang="5400000" scaled="1"/>
                      <a:tileRect/>
                    </a:gradFill>
                  </a:tcPr>
                </a:tc>
                <a:extLst>
                  <a:ext uri="{0D108BD9-81ED-4DB2-BD59-A6C34878D82A}">
                    <a16:rowId xmlns:a16="http://schemas.microsoft.com/office/drawing/2014/main" val="10008"/>
                  </a:ext>
                </a:extLst>
              </a:tr>
            </a:tbl>
          </a:graphicData>
        </a:graphic>
      </p:graphicFrame>
      <p:sp>
        <p:nvSpPr>
          <p:cNvPr id="45088" name="Rounded Rectangular Callout 45087">
            <a:extLst>
              <a:ext uri="{FF2B5EF4-FFF2-40B4-BE49-F238E27FC236}">
                <a16:creationId xmlns:a16="http://schemas.microsoft.com/office/drawing/2014/main" id="{D13E14B1-CF36-CDE8-E98B-F43D526A5E95}"/>
              </a:ext>
            </a:extLst>
          </p:cNvPr>
          <p:cNvSpPr>
            <a:spLocks noChangeArrowheads="1"/>
          </p:cNvSpPr>
          <p:nvPr/>
        </p:nvSpPr>
        <p:spPr bwMode="auto">
          <a:xfrm>
            <a:off x="9249802" y="283644"/>
            <a:ext cx="1676400" cy="914400"/>
          </a:xfrm>
          <a:prstGeom prst="wedgeRoundRectCallout">
            <a:avLst>
              <a:gd name="adj1" fmla="val -90815"/>
              <a:gd name="adj2" fmla="val 112329"/>
              <a:gd name="adj3" fmla="val 16667"/>
            </a:avLst>
          </a:prstGeom>
          <a:solidFill>
            <a:schemeClr val="accent1"/>
          </a:solidFill>
          <a:ln w="9525">
            <a:solidFill>
              <a:schemeClr val="tx1"/>
            </a:solidFill>
            <a:miter lim="800000"/>
            <a:headEnd/>
            <a:tailEnd/>
          </a:ln>
        </p:spPr>
        <p:txBody>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en-VN" sz="2400" b="1" i="0" u="none" strike="noStrike" kern="1200" cap="none" spc="0" normalizeH="0" baseline="0" noProof="0">
                <a:ln>
                  <a:noFill/>
                </a:ln>
                <a:solidFill>
                  <a:srgbClr val="0000FF"/>
                </a:solidFill>
                <a:effectLst/>
                <a:uLnTx/>
                <a:uFillTx/>
                <a:latin typeface="Times New Roman" panose="02020603050405020304" pitchFamily="18" charset="0"/>
                <a:ea typeface="+mn-ea"/>
                <a:cs typeface="+mn-cs"/>
              </a:rPr>
              <a:t>Ba Lan </a:t>
            </a: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en-VN" sz="2400" b="1" i="0" u="none" strike="noStrike" kern="1200" cap="none" spc="0" normalizeH="0" baseline="0" noProof="0">
                <a:ln>
                  <a:noFill/>
                </a:ln>
                <a:solidFill>
                  <a:srgbClr val="0000FF"/>
                </a:solidFill>
                <a:effectLst/>
                <a:uLnTx/>
                <a:uFillTx/>
                <a:latin typeface="Times New Roman" panose="02020603050405020304" pitchFamily="18" charset="0"/>
                <a:ea typeface="+mn-ea"/>
                <a:cs typeface="+mn-cs"/>
              </a:rPr>
              <a:t>( 7/1944)</a:t>
            </a:r>
          </a:p>
        </p:txBody>
      </p:sp>
      <p:sp>
        <p:nvSpPr>
          <p:cNvPr id="45130" name="Rectangles 45129">
            <a:extLst>
              <a:ext uri="{FF2B5EF4-FFF2-40B4-BE49-F238E27FC236}">
                <a16:creationId xmlns:a16="http://schemas.microsoft.com/office/drawing/2014/main" id="{5D3F0A00-04BA-FD9E-9AA1-F8C287DC9B36}"/>
              </a:ext>
            </a:extLst>
          </p:cNvPr>
          <p:cNvSpPr>
            <a:spLocks noChangeArrowheads="1"/>
          </p:cNvSpPr>
          <p:nvPr/>
        </p:nvSpPr>
        <p:spPr bwMode="auto">
          <a:xfrm>
            <a:off x="466646" y="730186"/>
            <a:ext cx="1030288"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VN" sz="2400" b="1" i="0" u="none" strike="noStrike" kern="1200" cap="none" spc="0" normalizeH="0" baseline="0" noProof="0">
                <a:ln>
                  <a:noFill/>
                </a:ln>
                <a:solidFill>
                  <a:srgbClr val="0000FF"/>
                </a:solidFill>
                <a:effectLst/>
                <a:uLnTx/>
                <a:uFillTx/>
                <a:latin typeface="Times New Roman" panose="02020603050405020304" pitchFamily="18" charset="0"/>
                <a:ea typeface="+mn-ea"/>
                <a:cs typeface="+mn-cs"/>
              </a:rPr>
              <a:t>7/1944</a:t>
            </a:r>
          </a:p>
        </p:txBody>
      </p:sp>
      <p:sp>
        <p:nvSpPr>
          <p:cNvPr id="45131" name="Rectangles 45130">
            <a:extLst>
              <a:ext uri="{FF2B5EF4-FFF2-40B4-BE49-F238E27FC236}">
                <a16:creationId xmlns:a16="http://schemas.microsoft.com/office/drawing/2014/main" id="{89985B70-70EE-EE62-72FA-4EBB7680BFAA}"/>
              </a:ext>
            </a:extLst>
          </p:cNvPr>
          <p:cNvSpPr>
            <a:spLocks noChangeArrowheads="1"/>
          </p:cNvSpPr>
          <p:nvPr/>
        </p:nvSpPr>
        <p:spPr bwMode="auto">
          <a:xfrm>
            <a:off x="2173995" y="740844"/>
            <a:ext cx="114141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l" defTabSz="914400" rtl="0" eaLnBrk="1" fontAlgn="base" latinLnBrk="0" hangingPunct="1">
              <a:lnSpc>
                <a:spcPct val="100000"/>
              </a:lnSpc>
              <a:spcBef>
                <a:spcPct val="20000"/>
              </a:spcBef>
              <a:spcAft>
                <a:spcPct val="0"/>
              </a:spcAft>
              <a:buClrTx/>
              <a:buSzTx/>
              <a:buFontTx/>
              <a:buNone/>
              <a:tabLst/>
              <a:defRPr/>
            </a:pPr>
            <a:r>
              <a:rPr kumimoji="0" lang="en-US" altLang="en-VN" sz="2400" b="1" i="0" u="none" strike="noStrike" kern="1200" cap="none" spc="0" normalizeH="0" baseline="0" noProof="0">
                <a:ln>
                  <a:noFill/>
                </a:ln>
                <a:solidFill>
                  <a:srgbClr val="0000FF"/>
                </a:solidFill>
                <a:effectLst/>
                <a:uLnTx/>
                <a:uFillTx/>
                <a:latin typeface="Times New Roman" panose="02020603050405020304" pitchFamily="18" charset="0"/>
                <a:ea typeface="+mn-ea"/>
                <a:cs typeface="+mn-cs"/>
              </a:rPr>
              <a:t>Ba Lan</a:t>
            </a:r>
          </a:p>
        </p:txBody>
      </p:sp>
      <p:sp>
        <p:nvSpPr>
          <p:cNvPr id="45139" name="Rounded Rectangular Callout 45138">
            <a:extLst>
              <a:ext uri="{FF2B5EF4-FFF2-40B4-BE49-F238E27FC236}">
                <a16:creationId xmlns:a16="http://schemas.microsoft.com/office/drawing/2014/main" id="{2180AAB8-E39F-1822-4480-4D3ABE7D7275}"/>
              </a:ext>
            </a:extLst>
          </p:cNvPr>
          <p:cNvSpPr>
            <a:spLocks noChangeArrowheads="1"/>
          </p:cNvSpPr>
          <p:nvPr/>
        </p:nvSpPr>
        <p:spPr bwMode="auto">
          <a:xfrm>
            <a:off x="10088002" y="2946744"/>
            <a:ext cx="1676400" cy="914400"/>
          </a:xfrm>
          <a:prstGeom prst="wedgeRoundRectCallout">
            <a:avLst>
              <a:gd name="adj1" fmla="val -51421"/>
              <a:gd name="adj2" fmla="val 95139"/>
              <a:gd name="adj3" fmla="val 16667"/>
            </a:avLst>
          </a:prstGeom>
          <a:solidFill>
            <a:schemeClr val="accent1"/>
          </a:solidFill>
          <a:ln w="9525">
            <a:solidFill>
              <a:schemeClr val="tx1"/>
            </a:solidFill>
            <a:miter lim="800000"/>
            <a:headEnd/>
            <a:tailEnd/>
          </a:ln>
        </p:spPr>
        <p:txBody>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en-VN" sz="2400" b="1" i="0" u="none" strike="noStrike" kern="1200" cap="none" spc="0" normalizeH="0" baseline="0" noProof="0" dirty="0">
                <a:ln>
                  <a:noFill/>
                </a:ln>
                <a:solidFill>
                  <a:srgbClr val="0000FF"/>
                </a:solidFill>
                <a:effectLst/>
                <a:uLnTx/>
                <a:uFillTx/>
                <a:latin typeface="Times New Roman" panose="02020603050405020304" pitchFamily="18" charset="0"/>
                <a:ea typeface="+mn-ea"/>
                <a:cs typeface="+mn-cs"/>
              </a:rPr>
              <a:t>Ru-ma-</a:t>
            </a:r>
            <a:r>
              <a:rPr kumimoji="0" lang="en-US" altLang="en-VN" sz="2400" b="1" i="0" u="none" strike="noStrike" kern="1200" cap="none" spc="0" normalizeH="0" baseline="0" noProof="0" dirty="0" err="1">
                <a:ln>
                  <a:noFill/>
                </a:ln>
                <a:solidFill>
                  <a:srgbClr val="0000FF"/>
                </a:solidFill>
                <a:effectLst/>
                <a:uLnTx/>
                <a:uFillTx/>
                <a:latin typeface="Times New Roman" panose="02020603050405020304" pitchFamily="18" charset="0"/>
                <a:ea typeface="+mn-ea"/>
                <a:cs typeface="+mn-cs"/>
              </a:rPr>
              <a:t>ni</a:t>
            </a:r>
            <a:endParaRPr kumimoji="0" lang="en-US" altLang="en-VN" sz="2400" b="1" i="0" u="none" strike="noStrike" kern="1200" cap="none" spc="0" normalizeH="0" baseline="0" noProof="0" dirty="0">
              <a:ln>
                <a:noFill/>
              </a:ln>
              <a:solidFill>
                <a:srgbClr val="0000FF"/>
              </a:solidFill>
              <a:effectLst/>
              <a:uLnTx/>
              <a:uFillTx/>
              <a:latin typeface="Times New Roman" panose="02020603050405020304" pitchFamily="18" charset="0"/>
              <a:ea typeface="+mn-ea"/>
              <a:cs typeface="+mn-cs"/>
            </a:endParaRP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en-VN" sz="2400" b="1" i="0" u="none" strike="noStrike" kern="1200" cap="none" spc="0" normalizeH="0" baseline="0" noProof="0" dirty="0">
                <a:ln>
                  <a:noFill/>
                </a:ln>
                <a:solidFill>
                  <a:srgbClr val="0000FF"/>
                </a:solidFill>
                <a:effectLst/>
                <a:uLnTx/>
                <a:uFillTx/>
                <a:latin typeface="Times New Roman" panose="02020603050405020304" pitchFamily="18" charset="0"/>
                <a:ea typeface="+mn-ea"/>
                <a:cs typeface="+mn-cs"/>
              </a:rPr>
              <a:t>( 8/1944)</a:t>
            </a:r>
          </a:p>
        </p:txBody>
      </p:sp>
      <p:sp>
        <p:nvSpPr>
          <p:cNvPr id="45140" name="Rectangles 45139">
            <a:extLst>
              <a:ext uri="{FF2B5EF4-FFF2-40B4-BE49-F238E27FC236}">
                <a16:creationId xmlns:a16="http://schemas.microsoft.com/office/drawing/2014/main" id="{644CCCF3-2FE6-D762-3CA2-EDC2FD5EF02A}"/>
              </a:ext>
            </a:extLst>
          </p:cNvPr>
          <p:cNvSpPr>
            <a:spLocks noChangeArrowheads="1"/>
          </p:cNvSpPr>
          <p:nvPr/>
        </p:nvSpPr>
        <p:spPr bwMode="auto">
          <a:xfrm>
            <a:off x="466646" y="1644586"/>
            <a:ext cx="1030288"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VN" sz="2400" b="1" i="0" u="none" strike="noStrike" kern="1200" cap="none" spc="0" normalizeH="0" baseline="0" noProof="0">
                <a:ln>
                  <a:noFill/>
                </a:ln>
                <a:solidFill>
                  <a:srgbClr val="0000FF"/>
                </a:solidFill>
                <a:effectLst/>
                <a:uLnTx/>
                <a:uFillTx/>
                <a:latin typeface="Times New Roman" panose="02020603050405020304" pitchFamily="18" charset="0"/>
                <a:ea typeface="+mn-ea"/>
                <a:cs typeface="+mn-cs"/>
              </a:rPr>
              <a:t>8/1944</a:t>
            </a:r>
          </a:p>
        </p:txBody>
      </p:sp>
      <p:sp>
        <p:nvSpPr>
          <p:cNvPr id="45141" name="Rectangles 45140">
            <a:extLst>
              <a:ext uri="{FF2B5EF4-FFF2-40B4-BE49-F238E27FC236}">
                <a16:creationId xmlns:a16="http://schemas.microsoft.com/office/drawing/2014/main" id="{DED5BA2F-4173-E847-1596-38B0FA9CC8F1}"/>
              </a:ext>
            </a:extLst>
          </p:cNvPr>
          <p:cNvSpPr>
            <a:spLocks noChangeArrowheads="1"/>
          </p:cNvSpPr>
          <p:nvPr/>
        </p:nvSpPr>
        <p:spPr bwMode="auto">
          <a:xfrm>
            <a:off x="2173995" y="1655244"/>
            <a:ext cx="14382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l" defTabSz="914400" rtl="0" eaLnBrk="1" fontAlgn="base" latinLnBrk="0" hangingPunct="1">
              <a:lnSpc>
                <a:spcPct val="100000"/>
              </a:lnSpc>
              <a:spcBef>
                <a:spcPct val="20000"/>
              </a:spcBef>
              <a:spcAft>
                <a:spcPct val="0"/>
              </a:spcAft>
              <a:buClrTx/>
              <a:buSzTx/>
              <a:buFontTx/>
              <a:buNone/>
              <a:tabLst/>
              <a:defRPr/>
            </a:pPr>
            <a:r>
              <a:rPr kumimoji="0" lang="en-US" altLang="en-VN" sz="2400" b="1" i="0" u="none" strike="noStrike" kern="1200" cap="none" spc="0" normalizeH="0" baseline="0" noProof="0">
                <a:ln>
                  <a:noFill/>
                </a:ln>
                <a:solidFill>
                  <a:srgbClr val="0000FF"/>
                </a:solidFill>
                <a:effectLst/>
                <a:uLnTx/>
                <a:uFillTx/>
                <a:latin typeface="Times New Roman" panose="02020603050405020304" pitchFamily="18" charset="0"/>
                <a:ea typeface="+mn-ea"/>
                <a:cs typeface="+mn-cs"/>
              </a:rPr>
              <a:t>Ru-ma-ni</a:t>
            </a:r>
          </a:p>
        </p:txBody>
      </p:sp>
      <p:sp>
        <p:nvSpPr>
          <p:cNvPr id="45142" name="Rounded Rectangular Callout 45141">
            <a:extLst>
              <a:ext uri="{FF2B5EF4-FFF2-40B4-BE49-F238E27FC236}">
                <a16:creationId xmlns:a16="http://schemas.microsoft.com/office/drawing/2014/main" id="{09549E50-039B-6FCC-EDF9-8458E67135C9}"/>
              </a:ext>
            </a:extLst>
          </p:cNvPr>
          <p:cNvSpPr>
            <a:spLocks noChangeArrowheads="1"/>
          </p:cNvSpPr>
          <p:nvPr/>
        </p:nvSpPr>
        <p:spPr bwMode="auto">
          <a:xfrm>
            <a:off x="9184568" y="1656833"/>
            <a:ext cx="1905000" cy="914400"/>
          </a:xfrm>
          <a:prstGeom prst="wedgeRoundRectCallout">
            <a:avLst>
              <a:gd name="adj1" fmla="val -108526"/>
              <a:gd name="adj2" fmla="val 128850"/>
              <a:gd name="adj3" fmla="val 16667"/>
            </a:avLst>
          </a:prstGeom>
          <a:solidFill>
            <a:schemeClr val="accent1"/>
          </a:solidFill>
          <a:ln w="9525">
            <a:solidFill>
              <a:schemeClr val="tx1"/>
            </a:solidFill>
            <a:miter lim="800000"/>
            <a:headEnd/>
            <a:tailEnd/>
          </a:ln>
        </p:spPr>
        <p:txBody>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en-VN" sz="2400" b="1" i="0" u="none" strike="noStrike" kern="1200" cap="none" spc="0" normalizeH="0" baseline="0" noProof="0">
                <a:ln>
                  <a:noFill/>
                </a:ln>
                <a:solidFill>
                  <a:srgbClr val="0000FF"/>
                </a:solidFill>
                <a:effectLst/>
                <a:uLnTx/>
                <a:uFillTx/>
                <a:latin typeface="Times New Roman" panose="02020603050405020304" pitchFamily="18" charset="0"/>
                <a:ea typeface="+mn-ea"/>
                <a:cs typeface="+mn-cs"/>
              </a:rPr>
              <a:t>Hung-ga-ni</a:t>
            </a: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en-VN" sz="2400" b="1" i="0" u="none" strike="noStrike" kern="1200" cap="none" spc="0" normalizeH="0" baseline="0" noProof="0">
                <a:ln>
                  <a:noFill/>
                </a:ln>
                <a:solidFill>
                  <a:srgbClr val="0000FF"/>
                </a:solidFill>
                <a:effectLst/>
                <a:uLnTx/>
                <a:uFillTx/>
                <a:latin typeface="Times New Roman" panose="02020603050405020304" pitchFamily="18" charset="0"/>
                <a:ea typeface="+mn-ea"/>
                <a:cs typeface="+mn-cs"/>
              </a:rPr>
              <a:t>( 4/1945)</a:t>
            </a:r>
          </a:p>
        </p:txBody>
      </p:sp>
      <p:sp>
        <p:nvSpPr>
          <p:cNvPr id="45143" name="Rectangles 45142">
            <a:extLst>
              <a:ext uri="{FF2B5EF4-FFF2-40B4-BE49-F238E27FC236}">
                <a16:creationId xmlns:a16="http://schemas.microsoft.com/office/drawing/2014/main" id="{407BFE74-FF72-6849-934B-E01E0326764C}"/>
              </a:ext>
            </a:extLst>
          </p:cNvPr>
          <p:cNvSpPr>
            <a:spLocks noChangeArrowheads="1"/>
          </p:cNvSpPr>
          <p:nvPr/>
        </p:nvSpPr>
        <p:spPr bwMode="auto">
          <a:xfrm>
            <a:off x="466646" y="2555086"/>
            <a:ext cx="1030288"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VN" sz="2400" b="1" i="0" u="none" strike="noStrike" kern="1200" cap="none" spc="0" normalizeH="0" baseline="0" noProof="0">
                <a:ln>
                  <a:noFill/>
                </a:ln>
                <a:solidFill>
                  <a:srgbClr val="0000FF"/>
                </a:solidFill>
                <a:effectLst/>
                <a:uLnTx/>
                <a:uFillTx/>
                <a:latin typeface="Times New Roman" panose="02020603050405020304" pitchFamily="18" charset="0"/>
                <a:ea typeface="+mn-ea"/>
                <a:cs typeface="+mn-cs"/>
              </a:rPr>
              <a:t>4/1945</a:t>
            </a:r>
          </a:p>
        </p:txBody>
      </p:sp>
      <p:sp>
        <p:nvSpPr>
          <p:cNvPr id="45144" name="Rectangles 45143">
            <a:extLst>
              <a:ext uri="{FF2B5EF4-FFF2-40B4-BE49-F238E27FC236}">
                <a16:creationId xmlns:a16="http://schemas.microsoft.com/office/drawing/2014/main" id="{5723459A-FECA-3815-2EFD-C248170E6555}"/>
              </a:ext>
            </a:extLst>
          </p:cNvPr>
          <p:cNvSpPr>
            <a:spLocks noChangeArrowheads="1"/>
          </p:cNvSpPr>
          <p:nvPr/>
        </p:nvSpPr>
        <p:spPr bwMode="auto">
          <a:xfrm>
            <a:off x="2173995" y="2489544"/>
            <a:ext cx="167481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l" defTabSz="914400" rtl="0" eaLnBrk="1" fontAlgn="base" latinLnBrk="0" hangingPunct="1">
              <a:lnSpc>
                <a:spcPct val="100000"/>
              </a:lnSpc>
              <a:spcBef>
                <a:spcPct val="20000"/>
              </a:spcBef>
              <a:spcAft>
                <a:spcPct val="0"/>
              </a:spcAft>
              <a:buClrTx/>
              <a:buSzTx/>
              <a:buFontTx/>
              <a:buNone/>
              <a:tabLst/>
              <a:defRPr/>
            </a:pPr>
            <a:r>
              <a:rPr kumimoji="0" lang="en-US" altLang="en-VN" sz="2400" b="1" i="0" u="none" strike="noStrike" kern="1200" cap="none" spc="0" normalizeH="0" baseline="0" noProof="0" dirty="0">
                <a:ln>
                  <a:noFill/>
                </a:ln>
                <a:solidFill>
                  <a:srgbClr val="0000FF"/>
                </a:solidFill>
                <a:effectLst/>
                <a:uLnTx/>
                <a:uFillTx/>
                <a:latin typeface="Times New Roman" panose="02020603050405020304" pitchFamily="18" charset="0"/>
                <a:ea typeface="+mn-ea"/>
                <a:cs typeface="+mn-cs"/>
              </a:rPr>
              <a:t>Hung-ga-</a:t>
            </a:r>
            <a:r>
              <a:rPr kumimoji="0" lang="en-US" altLang="en-VN" sz="2400" b="1" i="0" u="none" strike="noStrike" kern="1200" cap="none" spc="0" normalizeH="0" baseline="0" noProof="0" dirty="0" err="1">
                <a:ln>
                  <a:noFill/>
                </a:ln>
                <a:solidFill>
                  <a:srgbClr val="0000FF"/>
                </a:solidFill>
                <a:effectLst/>
                <a:uLnTx/>
                <a:uFillTx/>
                <a:latin typeface="Times New Roman" panose="02020603050405020304" pitchFamily="18" charset="0"/>
                <a:ea typeface="+mn-ea"/>
                <a:cs typeface="+mn-cs"/>
              </a:rPr>
              <a:t>ni</a:t>
            </a:r>
            <a:endParaRPr kumimoji="0" lang="en-US" altLang="en-VN" sz="2400" b="1" i="0" u="none" strike="noStrike" kern="1200" cap="none" spc="0" normalizeH="0" baseline="0" noProof="0" dirty="0">
              <a:ln>
                <a:noFill/>
              </a:ln>
              <a:solidFill>
                <a:srgbClr val="0000FF"/>
              </a:solidFill>
              <a:effectLst/>
              <a:uLnTx/>
              <a:uFillTx/>
              <a:latin typeface="Times New Roman" panose="02020603050405020304" pitchFamily="18" charset="0"/>
              <a:ea typeface="+mn-ea"/>
              <a:cs typeface="+mn-cs"/>
            </a:endParaRPr>
          </a:p>
        </p:txBody>
      </p:sp>
      <p:sp>
        <p:nvSpPr>
          <p:cNvPr id="45145" name="Rounded Rectangular Callout 45144">
            <a:extLst>
              <a:ext uri="{FF2B5EF4-FFF2-40B4-BE49-F238E27FC236}">
                <a16:creationId xmlns:a16="http://schemas.microsoft.com/office/drawing/2014/main" id="{72AE17F6-CE22-C149-E320-378E9376B97A}"/>
              </a:ext>
            </a:extLst>
          </p:cNvPr>
          <p:cNvSpPr>
            <a:spLocks noChangeArrowheads="1"/>
          </p:cNvSpPr>
          <p:nvPr/>
        </p:nvSpPr>
        <p:spPr bwMode="auto">
          <a:xfrm>
            <a:off x="7636554" y="1426644"/>
            <a:ext cx="1905000" cy="914400"/>
          </a:xfrm>
          <a:prstGeom prst="wedgeRoundRectCallout">
            <a:avLst>
              <a:gd name="adj1" fmla="val -99864"/>
              <a:gd name="adj2" fmla="val 72095"/>
              <a:gd name="adj3" fmla="val 16667"/>
            </a:avLst>
          </a:prstGeom>
          <a:solidFill>
            <a:schemeClr val="accent1"/>
          </a:solidFill>
          <a:ln w="9525">
            <a:solidFill>
              <a:schemeClr val="tx1"/>
            </a:solidFill>
            <a:miter lim="800000"/>
            <a:headEnd/>
            <a:tailEnd/>
          </a:ln>
        </p:spPr>
        <p:txBody>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en-VN" sz="2400" b="1" i="0" u="none" strike="noStrike" kern="1200" cap="none" spc="0" normalizeH="0" baseline="0" noProof="0" dirty="0" err="1">
                <a:ln>
                  <a:noFill/>
                </a:ln>
                <a:solidFill>
                  <a:srgbClr val="0000FF"/>
                </a:solidFill>
                <a:effectLst/>
                <a:uLnTx/>
                <a:uFillTx/>
                <a:latin typeface="Times New Roman" panose="02020603050405020304" pitchFamily="18" charset="0"/>
                <a:ea typeface="+mn-ea"/>
                <a:cs typeface="+mn-cs"/>
              </a:rPr>
              <a:t>Tiệp</a:t>
            </a:r>
            <a:r>
              <a:rPr kumimoji="0" lang="en-US" altLang="en-VN" sz="2400" b="1" i="0" u="none" strike="noStrike" kern="1200" cap="none" spc="0" normalizeH="0" baseline="0" noProof="0" dirty="0">
                <a:ln>
                  <a:noFill/>
                </a:ln>
                <a:solidFill>
                  <a:srgbClr val="0000FF"/>
                </a:solidFill>
                <a:effectLst/>
                <a:uLnTx/>
                <a:uFillTx/>
                <a:latin typeface="Times New Roman" panose="02020603050405020304" pitchFamily="18" charset="0"/>
                <a:ea typeface="+mn-ea"/>
                <a:cs typeface="+mn-cs"/>
              </a:rPr>
              <a:t> </a:t>
            </a:r>
            <a:r>
              <a:rPr kumimoji="0" lang="en-US" altLang="en-VN" sz="2400" b="1" i="0" u="none" strike="noStrike" kern="1200" cap="none" spc="0" normalizeH="0" baseline="0" noProof="0" dirty="0" err="1">
                <a:ln>
                  <a:noFill/>
                </a:ln>
                <a:solidFill>
                  <a:srgbClr val="0000FF"/>
                </a:solidFill>
                <a:effectLst/>
                <a:uLnTx/>
                <a:uFillTx/>
                <a:latin typeface="Times New Roman" panose="02020603050405020304" pitchFamily="18" charset="0"/>
                <a:ea typeface="+mn-ea"/>
                <a:cs typeface="+mn-cs"/>
              </a:rPr>
              <a:t>Khắc</a:t>
            </a:r>
            <a:endParaRPr kumimoji="0" lang="en-US" altLang="en-VN" sz="2400" b="1" i="0" u="none" strike="noStrike" kern="1200" cap="none" spc="0" normalizeH="0" baseline="0" noProof="0" dirty="0">
              <a:ln>
                <a:noFill/>
              </a:ln>
              <a:solidFill>
                <a:srgbClr val="0000FF"/>
              </a:solidFill>
              <a:effectLst/>
              <a:uLnTx/>
              <a:uFillTx/>
              <a:latin typeface="Times New Roman" panose="02020603050405020304" pitchFamily="18" charset="0"/>
              <a:ea typeface="+mn-ea"/>
              <a:cs typeface="+mn-cs"/>
            </a:endParaRP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en-VN" sz="2400" b="1" i="0" u="none" strike="noStrike" kern="1200" cap="none" spc="0" normalizeH="0" baseline="0" noProof="0" dirty="0">
                <a:ln>
                  <a:noFill/>
                </a:ln>
                <a:solidFill>
                  <a:srgbClr val="0000FF"/>
                </a:solidFill>
                <a:effectLst/>
                <a:uLnTx/>
                <a:uFillTx/>
                <a:latin typeface="Times New Roman" panose="02020603050405020304" pitchFamily="18" charset="0"/>
                <a:ea typeface="+mn-ea"/>
                <a:cs typeface="+mn-cs"/>
              </a:rPr>
              <a:t>( 5/1945)</a:t>
            </a:r>
          </a:p>
        </p:txBody>
      </p:sp>
      <p:sp>
        <p:nvSpPr>
          <p:cNvPr id="45146" name="Rectangles 45145">
            <a:extLst>
              <a:ext uri="{FF2B5EF4-FFF2-40B4-BE49-F238E27FC236}">
                <a16:creationId xmlns:a16="http://schemas.microsoft.com/office/drawing/2014/main" id="{045A3E8B-07EC-B14F-886A-C42D845B5E1A}"/>
              </a:ext>
            </a:extLst>
          </p:cNvPr>
          <p:cNvSpPr>
            <a:spLocks noChangeArrowheads="1"/>
          </p:cNvSpPr>
          <p:nvPr/>
        </p:nvSpPr>
        <p:spPr bwMode="auto">
          <a:xfrm>
            <a:off x="466646" y="3242952"/>
            <a:ext cx="1030288"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VN" sz="2400" b="1" i="0" u="none" strike="noStrike" kern="1200" cap="none" spc="0" normalizeH="0" baseline="0" noProof="0">
                <a:ln>
                  <a:noFill/>
                </a:ln>
                <a:solidFill>
                  <a:srgbClr val="0000FF"/>
                </a:solidFill>
                <a:effectLst/>
                <a:uLnTx/>
                <a:uFillTx/>
                <a:latin typeface="Times New Roman" panose="02020603050405020304" pitchFamily="18" charset="0"/>
                <a:ea typeface="+mn-ea"/>
                <a:cs typeface="+mn-cs"/>
              </a:rPr>
              <a:t>5/1945</a:t>
            </a:r>
          </a:p>
        </p:txBody>
      </p:sp>
      <p:sp>
        <p:nvSpPr>
          <p:cNvPr id="45147" name="Rectangles 45146">
            <a:extLst>
              <a:ext uri="{FF2B5EF4-FFF2-40B4-BE49-F238E27FC236}">
                <a16:creationId xmlns:a16="http://schemas.microsoft.com/office/drawing/2014/main" id="{963C1A0C-9FEF-732E-0E99-7FCE5FFFB14D}"/>
              </a:ext>
            </a:extLst>
          </p:cNvPr>
          <p:cNvSpPr>
            <a:spLocks noChangeArrowheads="1"/>
          </p:cNvSpPr>
          <p:nvPr/>
        </p:nvSpPr>
        <p:spPr bwMode="auto">
          <a:xfrm>
            <a:off x="2173995" y="3329810"/>
            <a:ext cx="15462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l" defTabSz="914400" rtl="0" eaLnBrk="1" fontAlgn="base" latinLnBrk="0" hangingPunct="1">
              <a:lnSpc>
                <a:spcPct val="100000"/>
              </a:lnSpc>
              <a:spcBef>
                <a:spcPct val="20000"/>
              </a:spcBef>
              <a:spcAft>
                <a:spcPct val="0"/>
              </a:spcAft>
              <a:buClrTx/>
              <a:buSzTx/>
              <a:buFontTx/>
              <a:buNone/>
              <a:tabLst/>
              <a:defRPr/>
            </a:pPr>
            <a:r>
              <a:rPr kumimoji="0" lang="en-US" altLang="en-VN" sz="2400" b="1" i="0" u="none" strike="noStrike" kern="1200" cap="none" spc="0" normalizeH="0" baseline="0" noProof="0">
                <a:ln>
                  <a:noFill/>
                </a:ln>
                <a:solidFill>
                  <a:srgbClr val="0000FF"/>
                </a:solidFill>
                <a:effectLst/>
                <a:uLnTx/>
                <a:uFillTx/>
                <a:latin typeface="Times New Roman" panose="02020603050405020304" pitchFamily="18" charset="0"/>
                <a:ea typeface="+mn-ea"/>
                <a:cs typeface="+mn-cs"/>
              </a:rPr>
              <a:t>Tiệp Khắc</a:t>
            </a:r>
          </a:p>
        </p:txBody>
      </p:sp>
      <p:sp>
        <p:nvSpPr>
          <p:cNvPr id="45148" name="Rounded Rectangular Callout 45147">
            <a:extLst>
              <a:ext uri="{FF2B5EF4-FFF2-40B4-BE49-F238E27FC236}">
                <a16:creationId xmlns:a16="http://schemas.microsoft.com/office/drawing/2014/main" id="{086D828E-07CE-E466-432F-5527D46DEB87}"/>
              </a:ext>
            </a:extLst>
          </p:cNvPr>
          <p:cNvSpPr>
            <a:spLocks noChangeArrowheads="1"/>
          </p:cNvSpPr>
          <p:nvPr/>
        </p:nvSpPr>
        <p:spPr bwMode="auto">
          <a:xfrm>
            <a:off x="5317245" y="4225160"/>
            <a:ext cx="1905000" cy="914400"/>
          </a:xfrm>
          <a:prstGeom prst="wedgeRoundRectCallout">
            <a:avLst>
              <a:gd name="adj1" fmla="val 120789"/>
              <a:gd name="adj2" fmla="val -51316"/>
              <a:gd name="adj3" fmla="val 16667"/>
            </a:avLst>
          </a:prstGeom>
          <a:solidFill>
            <a:schemeClr val="accent1"/>
          </a:solidFill>
          <a:ln w="9525">
            <a:solidFill>
              <a:schemeClr val="tx1"/>
            </a:solidFill>
            <a:miter lim="800000"/>
            <a:headEnd/>
            <a:tailEnd/>
          </a:ln>
        </p:spPr>
        <p:txBody>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en-VN" sz="2400" b="1" i="0" u="none" strike="noStrike" kern="1200" cap="none" spc="0" normalizeH="0" baseline="0" noProof="0">
                <a:ln>
                  <a:noFill/>
                </a:ln>
                <a:solidFill>
                  <a:srgbClr val="0000FF"/>
                </a:solidFill>
                <a:effectLst/>
                <a:uLnTx/>
                <a:uFillTx/>
                <a:latin typeface="Times New Roman" panose="02020603050405020304" pitchFamily="18" charset="0"/>
                <a:ea typeface="+mn-ea"/>
                <a:cs typeface="+mn-cs"/>
              </a:rPr>
              <a:t>Nam Tư</a:t>
            </a:r>
            <a:r>
              <a:rPr kumimoji="0" lang="en-US" altLang="en-VN" sz="2400" b="0" i="0" u="none" strike="noStrike" kern="1200" cap="none" spc="0" normalizeH="0" baseline="0" noProof="0">
                <a:ln>
                  <a:noFill/>
                </a:ln>
                <a:solidFill>
                  <a:srgbClr val="0000FF"/>
                </a:solidFill>
                <a:effectLst/>
                <a:uLnTx/>
                <a:uFillTx/>
                <a:latin typeface="Times New Roman" panose="02020603050405020304" pitchFamily="18" charset="0"/>
                <a:ea typeface="+mn-ea"/>
                <a:cs typeface="+mn-cs"/>
              </a:rPr>
              <a:t>  </a:t>
            </a: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en-VN" sz="2400" b="1" i="0" u="none" strike="noStrike" kern="1200" cap="none" spc="0" normalizeH="0" baseline="0" noProof="0">
                <a:ln>
                  <a:noFill/>
                </a:ln>
                <a:solidFill>
                  <a:srgbClr val="0000FF"/>
                </a:solidFill>
                <a:effectLst/>
                <a:uLnTx/>
                <a:uFillTx/>
                <a:latin typeface="Times New Roman" panose="02020603050405020304" pitchFamily="18" charset="0"/>
                <a:ea typeface="+mn-ea"/>
                <a:cs typeface="+mn-cs"/>
              </a:rPr>
              <a:t>( 11/1945)</a:t>
            </a:r>
          </a:p>
        </p:txBody>
      </p:sp>
      <p:sp>
        <p:nvSpPr>
          <p:cNvPr id="45149" name="Rectangles 45148">
            <a:extLst>
              <a:ext uri="{FF2B5EF4-FFF2-40B4-BE49-F238E27FC236}">
                <a16:creationId xmlns:a16="http://schemas.microsoft.com/office/drawing/2014/main" id="{AC8EF7ED-3262-FA91-4A1A-4227B4865CDD}"/>
              </a:ext>
            </a:extLst>
          </p:cNvPr>
          <p:cNvSpPr>
            <a:spLocks noChangeArrowheads="1"/>
          </p:cNvSpPr>
          <p:nvPr/>
        </p:nvSpPr>
        <p:spPr bwMode="auto">
          <a:xfrm>
            <a:off x="466646" y="3985902"/>
            <a:ext cx="1182688"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VN" sz="2400" b="1" i="0" u="none" strike="noStrike" kern="1200" cap="none" spc="0" normalizeH="0" baseline="0" noProof="0">
                <a:ln>
                  <a:noFill/>
                </a:ln>
                <a:solidFill>
                  <a:srgbClr val="0000FF"/>
                </a:solidFill>
                <a:effectLst/>
                <a:uLnTx/>
                <a:uFillTx/>
                <a:latin typeface="Times New Roman" panose="02020603050405020304" pitchFamily="18" charset="0"/>
                <a:ea typeface="+mn-ea"/>
                <a:cs typeface="+mn-cs"/>
              </a:rPr>
              <a:t>11/1945</a:t>
            </a:r>
          </a:p>
        </p:txBody>
      </p:sp>
      <p:sp>
        <p:nvSpPr>
          <p:cNvPr id="45150" name="Rectangles 45149">
            <a:extLst>
              <a:ext uri="{FF2B5EF4-FFF2-40B4-BE49-F238E27FC236}">
                <a16:creationId xmlns:a16="http://schemas.microsoft.com/office/drawing/2014/main" id="{61413CFD-AF28-2F87-8BAD-8D536FC6399C}"/>
              </a:ext>
            </a:extLst>
          </p:cNvPr>
          <p:cNvSpPr>
            <a:spLocks noChangeArrowheads="1"/>
          </p:cNvSpPr>
          <p:nvPr/>
        </p:nvSpPr>
        <p:spPr bwMode="auto">
          <a:xfrm>
            <a:off x="2173995" y="3996560"/>
            <a:ext cx="13493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l" defTabSz="914400" rtl="0" eaLnBrk="1" fontAlgn="base" latinLnBrk="0" hangingPunct="1">
              <a:lnSpc>
                <a:spcPct val="100000"/>
              </a:lnSpc>
              <a:spcBef>
                <a:spcPct val="20000"/>
              </a:spcBef>
              <a:spcAft>
                <a:spcPct val="0"/>
              </a:spcAft>
              <a:buClrTx/>
              <a:buSzTx/>
              <a:buFontTx/>
              <a:buNone/>
              <a:tabLst/>
              <a:defRPr/>
            </a:pPr>
            <a:r>
              <a:rPr kumimoji="0" lang="en-US" altLang="en-VN" sz="2400" b="1" i="0" u="none" strike="noStrike" kern="1200" cap="none" spc="0" normalizeH="0" baseline="0" noProof="0">
                <a:ln>
                  <a:noFill/>
                </a:ln>
                <a:solidFill>
                  <a:srgbClr val="0000FF"/>
                </a:solidFill>
                <a:effectLst/>
                <a:uLnTx/>
                <a:uFillTx/>
                <a:latin typeface="Times New Roman" panose="02020603050405020304" pitchFamily="18" charset="0"/>
                <a:ea typeface="+mn-ea"/>
                <a:cs typeface="+mn-cs"/>
              </a:rPr>
              <a:t>Nam Tư </a:t>
            </a:r>
          </a:p>
        </p:txBody>
      </p:sp>
      <p:sp>
        <p:nvSpPr>
          <p:cNvPr id="45163" name="Rounded Rectangular Callout 45162">
            <a:extLst>
              <a:ext uri="{FF2B5EF4-FFF2-40B4-BE49-F238E27FC236}">
                <a16:creationId xmlns:a16="http://schemas.microsoft.com/office/drawing/2014/main" id="{7314CC98-5683-283F-4969-44BCBF79B2B5}"/>
              </a:ext>
            </a:extLst>
          </p:cNvPr>
          <p:cNvSpPr>
            <a:spLocks noChangeArrowheads="1"/>
          </p:cNvSpPr>
          <p:nvPr/>
        </p:nvSpPr>
        <p:spPr bwMode="auto">
          <a:xfrm>
            <a:off x="5595962" y="5259315"/>
            <a:ext cx="2286000" cy="762000"/>
          </a:xfrm>
          <a:prstGeom prst="wedgeRoundRectCallout">
            <a:avLst>
              <a:gd name="adj1" fmla="val 69653"/>
              <a:gd name="adj2" fmla="val -52292"/>
              <a:gd name="adj3" fmla="val 16667"/>
            </a:avLst>
          </a:prstGeom>
          <a:solidFill>
            <a:schemeClr val="accent1"/>
          </a:solidFill>
          <a:ln w="9525">
            <a:solidFill>
              <a:schemeClr val="tx1"/>
            </a:solidFill>
            <a:miter lim="800000"/>
            <a:headEnd/>
            <a:tailEnd/>
          </a:ln>
        </p:spPr>
        <p:txBody>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en-VN" sz="2400" b="0" i="0" u="none" strike="noStrike" kern="1200" cap="none" spc="0" normalizeH="0" baseline="0" noProof="0" dirty="0">
                <a:ln>
                  <a:noFill/>
                </a:ln>
                <a:solidFill>
                  <a:srgbClr val="0000FF"/>
                </a:solidFill>
                <a:effectLst/>
                <a:uLnTx/>
                <a:uFillTx/>
                <a:latin typeface="Times New Roman" panose="02020603050405020304" pitchFamily="18" charset="0"/>
                <a:ea typeface="+mn-ea"/>
                <a:cs typeface="+mn-cs"/>
              </a:rPr>
              <a:t>An-</a:t>
            </a:r>
            <a:r>
              <a:rPr kumimoji="0" lang="en-US" altLang="en-VN" sz="2400" b="0" i="0" u="none" strike="noStrike" kern="1200" cap="none" spc="0" normalizeH="0" baseline="0" noProof="0" dirty="0" err="1">
                <a:ln>
                  <a:noFill/>
                </a:ln>
                <a:solidFill>
                  <a:srgbClr val="0000FF"/>
                </a:solidFill>
                <a:effectLst/>
                <a:uLnTx/>
                <a:uFillTx/>
                <a:latin typeface="Times New Roman" panose="02020603050405020304" pitchFamily="18" charset="0"/>
                <a:ea typeface="+mn-ea"/>
                <a:cs typeface="+mn-cs"/>
              </a:rPr>
              <a:t>ba</a:t>
            </a:r>
            <a:r>
              <a:rPr kumimoji="0" lang="en-US" altLang="en-VN" sz="2400" b="0" i="0" u="none" strike="noStrike" kern="1200" cap="none" spc="0" normalizeH="0" baseline="0" noProof="0" dirty="0">
                <a:ln>
                  <a:noFill/>
                </a:ln>
                <a:solidFill>
                  <a:srgbClr val="0000FF"/>
                </a:solidFill>
                <a:effectLst/>
                <a:uLnTx/>
                <a:uFillTx/>
                <a:latin typeface="Times New Roman" panose="02020603050405020304" pitchFamily="18" charset="0"/>
                <a:ea typeface="+mn-ea"/>
                <a:cs typeface="+mn-cs"/>
              </a:rPr>
              <a:t>-</a:t>
            </a:r>
            <a:r>
              <a:rPr kumimoji="0" lang="en-US" altLang="en-VN" sz="2400" b="0" i="0" u="none" strike="noStrike" kern="1200" cap="none" spc="0" normalizeH="0" baseline="0" noProof="0" dirty="0" err="1">
                <a:ln>
                  <a:noFill/>
                </a:ln>
                <a:solidFill>
                  <a:srgbClr val="0000FF"/>
                </a:solidFill>
                <a:effectLst/>
                <a:uLnTx/>
                <a:uFillTx/>
                <a:latin typeface="Times New Roman" panose="02020603050405020304" pitchFamily="18" charset="0"/>
                <a:ea typeface="+mn-ea"/>
                <a:cs typeface="+mn-cs"/>
              </a:rPr>
              <a:t>ni</a:t>
            </a:r>
            <a:endParaRPr kumimoji="0" lang="en-US" altLang="en-VN" sz="2400" b="0" i="0" u="none" strike="noStrike" kern="1200" cap="none" spc="0" normalizeH="0" baseline="0" noProof="0" dirty="0">
              <a:ln>
                <a:noFill/>
              </a:ln>
              <a:solidFill>
                <a:srgbClr val="0000FF"/>
              </a:solidFill>
              <a:effectLst/>
              <a:uLnTx/>
              <a:uFillTx/>
              <a:latin typeface="Times New Roman" panose="02020603050405020304" pitchFamily="18" charset="0"/>
              <a:ea typeface="+mn-ea"/>
              <a:cs typeface="+mn-cs"/>
            </a:endParaRP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en-VN" sz="2400" b="1" i="0" u="none" strike="noStrike" kern="1200" cap="none" spc="0" normalizeH="0" baseline="0" noProof="0" dirty="0">
                <a:ln>
                  <a:noFill/>
                </a:ln>
                <a:solidFill>
                  <a:srgbClr val="0000FF"/>
                </a:solidFill>
                <a:effectLst/>
                <a:uLnTx/>
                <a:uFillTx/>
                <a:latin typeface="Times New Roman" panose="02020603050405020304" pitchFamily="18" charset="0"/>
                <a:ea typeface="+mn-ea"/>
                <a:cs typeface="+mn-cs"/>
              </a:rPr>
              <a:t>( 12/1945)</a:t>
            </a:r>
          </a:p>
        </p:txBody>
      </p:sp>
      <p:sp>
        <p:nvSpPr>
          <p:cNvPr id="45164" name="Rectangles 45163">
            <a:extLst>
              <a:ext uri="{FF2B5EF4-FFF2-40B4-BE49-F238E27FC236}">
                <a16:creationId xmlns:a16="http://schemas.microsoft.com/office/drawing/2014/main" id="{28910A94-EAFC-FF6E-1BAF-0AF65A31493D}"/>
              </a:ext>
            </a:extLst>
          </p:cNvPr>
          <p:cNvSpPr>
            <a:spLocks noChangeArrowheads="1"/>
          </p:cNvSpPr>
          <p:nvPr/>
        </p:nvSpPr>
        <p:spPr bwMode="auto">
          <a:xfrm>
            <a:off x="466646" y="4692586"/>
            <a:ext cx="1182688"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VN" sz="2400" b="1" i="0" u="none" strike="noStrike" kern="1200" cap="none" spc="0" normalizeH="0" baseline="0" noProof="0">
                <a:ln>
                  <a:noFill/>
                </a:ln>
                <a:solidFill>
                  <a:srgbClr val="0000FF"/>
                </a:solidFill>
                <a:effectLst/>
                <a:uLnTx/>
                <a:uFillTx/>
                <a:latin typeface="Times New Roman" panose="02020603050405020304" pitchFamily="18" charset="0"/>
                <a:ea typeface="+mn-ea"/>
                <a:cs typeface="+mn-cs"/>
              </a:rPr>
              <a:t>12/1945</a:t>
            </a:r>
          </a:p>
        </p:txBody>
      </p:sp>
      <p:sp>
        <p:nvSpPr>
          <p:cNvPr id="45165" name="Rectangles 45164">
            <a:extLst>
              <a:ext uri="{FF2B5EF4-FFF2-40B4-BE49-F238E27FC236}">
                <a16:creationId xmlns:a16="http://schemas.microsoft.com/office/drawing/2014/main" id="{B90367CC-B6BB-860A-2339-F7F29D5CFC13}"/>
              </a:ext>
            </a:extLst>
          </p:cNvPr>
          <p:cNvSpPr>
            <a:spLocks noChangeArrowheads="1"/>
          </p:cNvSpPr>
          <p:nvPr/>
        </p:nvSpPr>
        <p:spPr bwMode="auto">
          <a:xfrm>
            <a:off x="2173995" y="4741344"/>
            <a:ext cx="1354138"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l" defTabSz="914400" rtl="0" eaLnBrk="1" fontAlgn="base" latinLnBrk="0" hangingPunct="1">
              <a:lnSpc>
                <a:spcPct val="100000"/>
              </a:lnSpc>
              <a:spcBef>
                <a:spcPct val="20000"/>
              </a:spcBef>
              <a:spcAft>
                <a:spcPct val="0"/>
              </a:spcAft>
              <a:buClrTx/>
              <a:buSzTx/>
              <a:buFontTx/>
              <a:buNone/>
              <a:tabLst/>
              <a:defRPr/>
            </a:pPr>
            <a:r>
              <a:rPr kumimoji="0" lang="en-US" altLang="en-VN" sz="2400" b="1" i="0" u="none" strike="noStrike" kern="1200" cap="none" spc="0" normalizeH="0" baseline="0" noProof="0" dirty="0">
                <a:ln>
                  <a:noFill/>
                </a:ln>
                <a:solidFill>
                  <a:srgbClr val="0000FF"/>
                </a:solidFill>
                <a:effectLst/>
                <a:uLnTx/>
                <a:uFillTx/>
                <a:latin typeface="Times New Roman" panose="02020603050405020304" pitchFamily="18" charset="0"/>
                <a:ea typeface="+mn-ea"/>
                <a:cs typeface="+mn-cs"/>
              </a:rPr>
              <a:t>An-</a:t>
            </a:r>
            <a:r>
              <a:rPr kumimoji="0" lang="en-US" altLang="en-VN" sz="2400" b="1" i="0" u="none" strike="noStrike" kern="1200" cap="none" spc="0" normalizeH="0" baseline="0" noProof="0" dirty="0" err="1">
                <a:ln>
                  <a:noFill/>
                </a:ln>
                <a:solidFill>
                  <a:srgbClr val="0000FF"/>
                </a:solidFill>
                <a:effectLst/>
                <a:uLnTx/>
                <a:uFillTx/>
                <a:latin typeface="Times New Roman" panose="02020603050405020304" pitchFamily="18" charset="0"/>
                <a:ea typeface="+mn-ea"/>
                <a:cs typeface="+mn-cs"/>
              </a:rPr>
              <a:t>ba</a:t>
            </a:r>
            <a:r>
              <a:rPr kumimoji="0" lang="en-US" altLang="en-VN" sz="2400" b="1" i="0" u="none" strike="noStrike" kern="1200" cap="none" spc="0" normalizeH="0" baseline="0" noProof="0" dirty="0">
                <a:ln>
                  <a:noFill/>
                </a:ln>
                <a:solidFill>
                  <a:srgbClr val="0000FF"/>
                </a:solidFill>
                <a:effectLst/>
                <a:uLnTx/>
                <a:uFillTx/>
                <a:latin typeface="Times New Roman" panose="02020603050405020304" pitchFamily="18" charset="0"/>
                <a:ea typeface="+mn-ea"/>
                <a:cs typeface="+mn-cs"/>
              </a:rPr>
              <a:t>-</a:t>
            </a:r>
            <a:r>
              <a:rPr kumimoji="0" lang="en-US" altLang="en-VN" sz="2400" b="1" i="0" u="none" strike="noStrike" kern="1200" cap="none" spc="0" normalizeH="0" baseline="0" noProof="0" dirty="0" err="1">
                <a:ln>
                  <a:noFill/>
                </a:ln>
                <a:solidFill>
                  <a:srgbClr val="0000FF"/>
                </a:solidFill>
                <a:effectLst/>
                <a:uLnTx/>
                <a:uFillTx/>
                <a:latin typeface="Times New Roman" panose="02020603050405020304" pitchFamily="18" charset="0"/>
                <a:ea typeface="+mn-ea"/>
                <a:cs typeface="+mn-cs"/>
              </a:rPr>
              <a:t>ni</a:t>
            </a:r>
            <a:endParaRPr kumimoji="0" lang="en-US" altLang="en-VN" sz="2400" b="1" i="0" u="none" strike="noStrike" kern="1200" cap="none" spc="0" normalizeH="0" baseline="0" noProof="0" dirty="0">
              <a:ln>
                <a:noFill/>
              </a:ln>
              <a:solidFill>
                <a:srgbClr val="0000FF"/>
              </a:solidFill>
              <a:effectLst/>
              <a:uLnTx/>
              <a:uFillTx/>
              <a:latin typeface="Times New Roman" panose="02020603050405020304" pitchFamily="18" charset="0"/>
              <a:ea typeface="+mn-ea"/>
              <a:cs typeface="+mn-cs"/>
            </a:endParaRPr>
          </a:p>
        </p:txBody>
      </p:sp>
      <p:sp>
        <p:nvSpPr>
          <p:cNvPr id="45166" name="Rounded Rectangular Callout 45165">
            <a:extLst>
              <a:ext uri="{FF2B5EF4-FFF2-40B4-BE49-F238E27FC236}">
                <a16:creationId xmlns:a16="http://schemas.microsoft.com/office/drawing/2014/main" id="{5FBF4168-88F5-035A-D23D-22E9977273C4}"/>
              </a:ext>
            </a:extLst>
          </p:cNvPr>
          <p:cNvSpPr>
            <a:spLocks noChangeArrowheads="1"/>
          </p:cNvSpPr>
          <p:nvPr/>
        </p:nvSpPr>
        <p:spPr bwMode="auto">
          <a:xfrm>
            <a:off x="9184568" y="5541444"/>
            <a:ext cx="2286000" cy="762000"/>
          </a:xfrm>
          <a:prstGeom prst="wedgeRoundRectCallout">
            <a:avLst>
              <a:gd name="adj1" fmla="val -36159"/>
              <a:gd name="adj2" fmla="val -144101"/>
              <a:gd name="adj3" fmla="val 16667"/>
            </a:avLst>
          </a:prstGeom>
          <a:solidFill>
            <a:schemeClr val="accent1"/>
          </a:solidFill>
          <a:ln w="9525">
            <a:solidFill>
              <a:schemeClr val="tx1"/>
            </a:solidFill>
            <a:miter lim="800000"/>
            <a:headEnd/>
            <a:tailEnd/>
          </a:ln>
        </p:spPr>
        <p:txBody>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en-VN" sz="2400" b="1" i="0" u="none" strike="noStrike" kern="1200" cap="none" spc="0" normalizeH="0" baseline="0" noProof="0">
                <a:ln>
                  <a:noFill/>
                </a:ln>
                <a:solidFill>
                  <a:srgbClr val="0000FF"/>
                </a:solidFill>
                <a:effectLst/>
                <a:uLnTx/>
                <a:uFillTx/>
                <a:latin typeface="Times New Roman" panose="02020603050405020304" pitchFamily="18" charset="0"/>
                <a:ea typeface="+mn-ea"/>
                <a:cs typeface="+mn-cs"/>
              </a:rPr>
              <a:t>Bun-ga-ri</a:t>
            </a: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en-VN" sz="2400" b="1" i="0" u="none" strike="noStrike" kern="1200" cap="none" spc="0" normalizeH="0" baseline="0" noProof="0">
                <a:ln>
                  <a:noFill/>
                </a:ln>
                <a:solidFill>
                  <a:srgbClr val="0000FF"/>
                </a:solidFill>
                <a:effectLst/>
                <a:uLnTx/>
                <a:uFillTx/>
                <a:latin typeface="Times New Roman" panose="02020603050405020304" pitchFamily="18" charset="0"/>
                <a:ea typeface="+mn-ea"/>
                <a:cs typeface="+mn-cs"/>
              </a:rPr>
              <a:t>( 9/1945)</a:t>
            </a:r>
          </a:p>
        </p:txBody>
      </p:sp>
      <p:sp>
        <p:nvSpPr>
          <p:cNvPr id="45167" name="Rectangles 45166">
            <a:extLst>
              <a:ext uri="{FF2B5EF4-FFF2-40B4-BE49-F238E27FC236}">
                <a16:creationId xmlns:a16="http://schemas.microsoft.com/office/drawing/2014/main" id="{573348C2-F838-B63E-C905-B17D495CED30}"/>
              </a:ext>
            </a:extLst>
          </p:cNvPr>
          <p:cNvSpPr>
            <a:spLocks noChangeArrowheads="1"/>
          </p:cNvSpPr>
          <p:nvPr/>
        </p:nvSpPr>
        <p:spPr bwMode="auto">
          <a:xfrm>
            <a:off x="466646" y="5454586"/>
            <a:ext cx="1030288"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VN" sz="2400" b="1" i="0" u="none" strike="noStrike" kern="1200" cap="none" spc="0" normalizeH="0" baseline="0" noProof="0">
                <a:ln>
                  <a:noFill/>
                </a:ln>
                <a:solidFill>
                  <a:srgbClr val="0000FF"/>
                </a:solidFill>
                <a:effectLst/>
                <a:uLnTx/>
                <a:uFillTx/>
                <a:latin typeface="Times New Roman" panose="02020603050405020304" pitchFamily="18" charset="0"/>
                <a:ea typeface="+mn-ea"/>
                <a:cs typeface="+mn-cs"/>
              </a:rPr>
              <a:t>9/1946</a:t>
            </a:r>
          </a:p>
        </p:txBody>
      </p:sp>
      <p:sp>
        <p:nvSpPr>
          <p:cNvPr id="45168" name="Rectangles 45167">
            <a:extLst>
              <a:ext uri="{FF2B5EF4-FFF2-40B4-BE49-F238E27FC236}">
                <a16:creationId xmlns:a16="http://schemas.microsoft.com/office/drawing/2014/main" id="{B22EA908-9DB5-75F9-13DA-368039846F17}"/>
              </a:ext>
            </a:extLst>
          </p:cNvPr>
          <p:cNvSpPr>
            <a:spLocks noChangeArrowheads="1"/>
          </p:cNvSpPr>
          <p:nvPr/>
        </p:nvSpPr>
        <p:spPr bwMode="auto">
          <a:xfrm>
            <a:off x="2173995" y="5541444"/>
            <a:ext cx="14541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l" defTabSz="914400" rtl="0" eaLnBrk="1" fontAlgn="base" latinLnBrk="0" hangingPunct="1">
              <a:lnSpc>
                <a:spcPct val="100000"/>
              </a:lnSpc>
              <a:spcBef>
                <a:spcPct val="20000"/>
              </a:spcBef>
              <a:spcAft>
                <a:spcPct val="0"/>
              </a:spcAft>
              <a:buClrTx/>
              <a:buSzTx/>
              <a:buFontTx/>
              <a:buNone/>
              <a:tabLst/>
              <a:defRPr/>
            </a:pPr>
            <a:r>
              <a:rPr kumimoji="0" lang="en-US" altLang="en-VN" sz="2400" b="1" i="0" u="none" strike="noStrike" kern="1200" cap="none" spc="0" normalizeH="0" baseline="0" noProof="0" dirty="0">
                <a:ln>
                  <a:noFill/>
                </a:ln>
                <a:solidFill>
                  <a:srgbClr val="0000FF"/>
                </a:solidFill>
                <a:effectLst/>
                <a:uLnTx/>
                <a:uFillTx/>
                <a:latin typeface="Times New Roman" panose="02020603050405020304" pitchFamily="18" charset="0"/>
                <a:ea typeface="+mn-ea"/>
                <a:cs typeface="+mn-cs"/>
              </a:rPr>
              <a:t>Bun-ga-</a:t>
            </a:r>
            <a:r>
              <a:rPr kumimoji="0" lang="en-US" altLang="en-VN" sz="2400" b="1" i="0" u="none" strike="noStrike" kern="1200" cap="none" spc="0" normalizeH="0" baseline="0" noProof="0" dirty="0" err="1">
                <a:ln>
                  <a:noFill/>
                </a:ln>
                <a:solidFill>
                  <a:srgbClr val="0000FF"/>
                </a:solidFill>
                <a:effectLst/>
                <a:uLnTx/>
                <a:uFillTx/>
                <a:latin typeface="Times New Roman" panose="02020603050405020304" pitchFamily="18" charset="0"/>
                <a:ea typeface="+mn-ea"/>
                <a:cs typeface="+mn-cs"/>
              </a:rPr>
              <a:t>ri</a:t>
            </a:r>
            <a:endParaRPr kumimoji="0" lang="en-US" altLang="en-VN" sz="2400" b="1" i="0" u="none" strike="noStrike" kern="1200" cap="none" spc="0" normalizeH="0" baseline="0" noProof="0" dirty="0">
              <a:ln>
                <a:noFill/>
              </a:ln>
              <a:solidFill>
                <a:srgbClr val="0000FF"/>
              </a:solidFill>
              <a:effectLst/>
              <a:uLnTx/>
              <a:uFillTx/>
              <a:latin typeface="Times New Roman" panose="02020603050405020304" pitchFamily="18" charset="0"/>
              <a:ea typeface="+mn-ea"/>
              <a:cs typeface="+mn-cs"/>
            </a:endParaRPr>
          </a:p>
        </p:txBody>
      </p:sp>
      <p:sp>
        <p:nvSpPr>
          <p:cNvPr id="45175" name="Freeform 45174">
            <a:extLst>
              <a:ext uri="{FF2B5EF4-FFF2-40B4-BE49-F238E27FC236}">
                <a16:creationId xmlns:a16="http://schemas.microsoft.com/office/drawing/2014/main" id="{1EC03458-0A86-5A73-E3AE-9899D4D706B8}"/>
              </a:ext>
            </a:extLst>
          </p:cNvPr>
          <p:cNvSpPr>
            <a:spLocks noChangeArrowheads="1"/>
          </p:cNvSpPr>
          <p:nvPr/>
        </p:nvSpPr>
        <p:spPr bwMode="auto">
          <a:xfrm>
            <a:off x="4289331" y="1084661"/>
            <a:ext cx="2682968" cy="2055566"/>
          </a:xfrm>
          <a:custGeom>
            <a:avLst/>
            <a:gdLst>
              <a:gd name="T0" fmla="*/ 986 w 1037"/>
              <a:gd name="T1" fmla="*/ 180 h 1233"/>
              <a:gd name="T2" fmla="*/ 960 w 1037"/>
              <a:gd name="T3" fmla="*/ 90 h 1233"/>
              <a:gd name="T4" fmla="*/ 922 w 1037"/>
              <a:gd name="T5" fmla="*/ 77 h 1233"/>
              <a:gd name="T6" fmla="*/ 794 w 1037"/>
              <a:gd name="T7" fmla="*/ 39 h 1233"/>
              <a:gd name="T8" fmla="*/ 627 w 1037"/>
              <a:gd name="T9" fmla="*/ 90 h 1233"/>
              <a:gd name="T10" fmla="*/ 615 w 1037"/>
              <a:gd name="T11" fmla="*/ 52 h 1233"/>
              <a:gd name="T12" fmla="*/ 551 w 1037"/>
              <a:gd name="T13" fmla="*/ 0 h 1233"/>
              <a:gd name="T14" fmla="*/ 487 w 1037"/>
              <a:gd name="T15" fmla="*/ 90 h 1233"/>
              <a:gd name="T16" fmla="*/ 371 w 1037"/>
              <a:gd name="T17" fmla="*/ 128 h 1233"/>
              <a:gd name="T18" fmla="*/ 295 w 1037"/>
              <a:gd name="T19" fmla="*/ 154 h 1233"/>
              <a:gd name="T20" fmla="*/ 256 w 1037"/>
              <a:gd name="T21" fmla="*/ 167 h 1233"/>
              <a:gd name="T22" fmla="*/ 218 w 1037"/>
              <a:gd name="T23" fmla="*/ 180 h 1233"/>
              <a:gd name="T24" fmla="*/ 115 w 1037"/>
              <a:gd name="T25" fmla="*/ 372 h 1233"/>
              <a:gd name="T26" fmla="*/ 39 w 1037"/>
              <a:gd name="T27" fmla="*/ 589 h 1233"/>
              <a:gd name="T28" fmla="*/ 26 w 1037"/>
              <a:gd name="T29" fmla="*/ 807 h 1233"/>
              <a:gd name="T30" fmla="*/ 205 w 1037"/>
              <a:gd name="T31" fmla="*/ 845 h 1233"/>
              <a:gd name="T32" fmla="*/ 167 w 1037"/>
              <a:gd name="T33" fmla="*/ 1024 h 1233"/>
              <a:gd name="T34" fmla="*/ 192 w 1037"/>
              <a:gd name="T35" fmla="*/ 1114 h 1233"/>
              <a:gd name="T36" fmla="*/ 384 w 1037"/>
              <a:gd name="T37" fmla="*/ 1127 h 1233"/>
              <a:gd name="T38" fmla="*/ 397 w 1037"/>
              <a:gd name="T39" fmla="*/ 1191 h 1233"/>
              <a:gd name="T40" fmla="*/ 589 w 1037"/>
              <a:gd name="T41" fmla="*/ 1178 h 1233"/>
              <a:gd name="T42" fmla="*/ 781 w 1037"/>
              <a:gd name="T43" fmla="*/ 1165 h 1233"/>
              <a:gd name="T44" fmla="*/ 794 w 1037"/>
              <a:gd name="T45" fmla="*/ 1063 h 1233"/>
              <a:gd name="T46" fmla="*/ 871 w 1037"/>
              <a:gd name="T47" fmla="*/ 1050 h 1233"/>
              <a:gd name="T48" fmla="*/ 883 w 1037"/>
              <a:gd name="T49" fmla="*/ 1012 h 1233"/>
              <a:gd name="T50" fmla="*/ 871 w 1037"/>
              <a:gd name="T51" fmla="*/ 960 h 1233"/>
              <a:gd name="T52" fmla="*/ 832 w 1037"/>
              <a:gd name="T53" fmla="*/ 948 h 1233"/>
              <a:gd name="T54" fmla="*/ 768 w 1037"/>
              <a:gd name="T55" fmla="*/ 871 h 1233"/>
              <a:gd name="T56" fmla="*/ 743 w 1037"/>
              <a:gd name="T57" fmla="*/ 794 h 1233"/>
              <a:gd name="T58" fmla="*/ 730 w 1037"/>
              <a:gd name="T59" fmla="*/ 756 h 1233"/>
              <a:gd name="T60" fmla="*/ 743 w 1037"/>
              <a:gd name="T61" fmla="*/ 717 h 1233"/>
              <a:gd name="T62" fmla="*/ 807 w 1037"/>
              <a:gd name="T63" fmla="*/ 704 h 1233"/>
              <a:gd name="T64" fmla="*/ 1037 w 1037"/>
              <a:gd name="T65" fmla="*/ 640 h 1233"/>
              <a:gd name="T66" fmla="*/ 999 w 1037"/>
              <a:gd name="T67" fmla="*/ 308 h 1233"/>
              <a:gd name="T68" fmla="*/ 986 w 1037"/>
              <a:gd name="T69" fmla="*/ 180 h 1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37" h="1233">
                <a:moveTo>
                  <a:pt x="986" y="180"/>
                </a:moveTo>
                <a:cubicBezTo>
                  <a:pt x="976" y="150"/>
                  <a:pt x="979" y="114"/>
                  <a:pt x="960" y="90"/>
                </a:cubicBezTo>
                <a:cubicBezTo>
                  <a:pt x="952" y="80"/>
                  <a:pt x="935" y="81"/>
                  <a:pt x="922" y="77"/>
                </a:cubicBezTo>
                <a:cubicBezTo>
                  <a:pt x="896" y="2"/>
                  <a:pt x="861" y="25"/>
                  <a:pt x="794" y="39"/>
                </a:cubicBezTo>
                <a:cubicBezTo>
                  <a:pt x="768" y="116"/>
                  <a:pt x="782" y="113"/>
                  <a:pt x="627" y="90"/>
                </a:cubicBezTo>
                <a:cubicBezTo>
                  <a:pt x="614" y="88"/>
                  <a:pt x="621" y="64"/>
                  <a:pt x="615" y="52"/>
                </a:cubicBezTo>
                <a:cubicBezTo>
                  <a:pt x="592" y="5"/>
                  <a:pt x="595" y="15"/>
                  <a:pt x="551" y="0"/>
                </a:cubicBezTo>
                <a:cubicBezTo>
                  <a:pt x="486" y="22"/>
                  <a:pt x="516" y="0"/>
                  <a:pt x="487" y="90"/>
                </a:cubicBezTo>
                <a:cubicBezTo>
                  <a:pt x="476" y="123"/>
                  <a:pt x="380" y="127"/>
                  <a:pt x="371" y="128"/>
                </a:cubicBezTo>
                <a:cubicBezTo>
                  <a:pt x="346" y="137"/>
                  <a:pt x="320" y="145"/>
                  <a:pt x="295" y="154"/>
                </a:cubicBezTo>
                <a:cubicBezTo>
                  <a:pt x="282" y="158"/>
                  <a:pt x="269" y="163"/>
                  <a:pt x="256" y="167"/>
                </a:cubicBezTo>
                <a:cubicBezTo>
                  <a:pt x="243" y="171"/>
                  <a:pt x="218" y="180"/>
                  <a:pt x="218" y="180"/>
                </a:cubicBezTo>
                <a:cubicBezTo>
                  <a:pt x="188" y="385"/>
                  <a:pt x="251" y="349"/>
                  <a:pt x="115" y="372"/>
                </a:cubicBezTo>
                <a:cubicBezTo>
                  <a:pt x="69" y="442"/>
                  <a:pt x="84" y="520"/>
                  <a:pt x="39" y="589"/>
                </a:cubicBezTo>
                <a:cubicBezTo>
                  <a:pt x="38" y="594"/>
                  <a:pt x="0" y="787"/>
                  <a:pt x="26" y="807"/>
                </a:cubicBezTo>
                <a:cubicBezTo>
                  <a:pt x="42" y="819"/>
                  <a:pt x="176" y="840"/>
                  <a:pt x="205" y="845"/>
                </a:cubicBezTo>
                <a:cubicBezTo>
                  <a:pt x="251" y="914"/>
                  <a:pt x="232" y="981"/>
                  <a:pt x="167" y="1024"/>
                </a:cubicBezTo>
                <a:cubicBezTo>
                  <a:pt x="141" y="1101"/>
                  <a:pt x="111" y="1105"/>
                  <a:pt x="192" y="1114"/>
                </a:cubicBezTo>
                <a:cubicBezTo>
                  <a:pt x="256" y="1121"/>
                  <a:pt x="320" y="1123"/>
                  <a:pt x="384" y="1127"/>
                </a:cubicBezTo>
                <a:cubicBezTo>
                  <a:pt x="388" y="1148"/>
                  <a:pt x="380" y="1178"/>
                  <a:pt x="397" y="1191"/>
                </a:cubicBezTo>
                <a:cubicBezTo>
                  <a:pt x="453" y="1233"/>
                  <a:pt x="532" y="1184"/>
                  <a:pt x="589" y="1178"/>
                </a:cubicBezTo>
                <a:cubicBezTo>
                  <a:pt x="653" y="1172"/>
                  <a:pt x="717" y="1169"/>
                  <a:pt x="781" y="1165"/>
                </a:cubicBezTo>
                <a:cubicBezTo>
                  <a:pt x="785" y="1131"/>
                  <a:pt x="773" y="1090"/>
                  <a:pt x="794" y="1063"/>
                </a:cubicBezTo>
                <a:cubicBezTo>
                  <a:pt x="810" y="1043"/>
                  <a:pt x="848" y="1063"/>
                  <a:pt x="871" y="1050"/>
                </a:cubicBezTo>
                <a:cubicBezTo>
                  <a:pt x="883" y="1043"/>
                  <a:pt x="879" y="1025"/>
                  <a:pt x="883" y="1012"/>
                </a:cubicBezTo>
                <a:cubicBezTo>
                  <a:pt x="879" y="995"/>
                  <a:pt x="882" y="974"/>
                  <a:pt x="871" y="960"/>
                </a:cubicBezTo>
                <a:cubicBezTo>
                  <a:pt x="863" y="949"/>
                  <a:pt x="843" y="956"/>
                  <a:pt x="832" y="948"/>
                </a:cubicBezTo>
                <a:cubicBezTo>
                  <a:pt x="805" y="930"/>
                  <a:pt x="785" y="897"/>
                  <a:pt x="768" y="871"/>
                </a:cubicBezTo>
                <a:cubicBezTo>
                  <a:pt x="760" y="845"/>
                  <a:pt x="751" y="820"/>
                  <a:pt x="743" y="794"/>
                </a:cubicBezTo>
                <a:cubicBezTo>
                  <a:pt x="739" y="781"/>
                  <a:pt x="730" y="756"/>
                  <a:pt x="730" y="756"/>
                </a:cubicBezTo>
                <a:cubicBezTo>
                  <a:pt x="734" y="743"/>
                  <a:pt x="732" y="725"/>
                  <a:pt x="743" y="717"/>
                </a:cubicBezTo>
                <a:cubicBezTo>
                  <a:pt x="761" y="705"/>
                  <a:pt x="786" y="710"/>
                  <a:pt x="807" y="704"/>
                </a:cubicBezTo>
                <a:cubicBezTo>
                  <a:pt x="887" y="682"/>
                  <a:pt x="955" y="654"/>
                  <a:pt x="1037" y="640"/>
                </a:cubicBezTo>
                <a:cubicBezTo>
                  <a:pt x="1021" y="530"/>
                  <a:pt x="1032" y="414"/>
                  <a:pt x="999" y="308"/>
                </a:cubicBezTo>
                <a:cubicBezTo>
                  <a:pt x="984" y="205"/>
                  <a:pt x="986" y="248"/>
                  <a:pt x="986" y="180"/>
                </a:cubicBezTo>
                <a:close/>
              </a:path>
            </a:pathLst>
          </a:custGeom>
          <a:solidFill>
            <a:schemeClr val="accent1"/>
          </a:solidFill>
          <a:ln w="9525">
            <a:solidFill>
              <a:schemeClr val="tx1"/>
            </a:solidFill>
            <a:round/>
            <a:headEnd/>
            <a:tailEnd/>
          </a:ln>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altLang="zh-CN" sz="2400" b="0" i="0" u="none" strike="noStrike" kern="1200" cap="none" spc="0" normalizeH="0" baseline="0" noProof="0">
              <a:ln>
                <a:noFill/>
              </a:ln>
              <a:solidFill>
                <a:srgbClr val="006699"/>
              </a:solidFill>
              <a:effectLst/>
              <a:uLnTx/>
              <a:uFillTx/>
              <a:latin typeface="Times New Roman" panose="02020603050405020304" pitchFamily="18" charset="0"/>
              <a:ea typeface="SimSun" panose="02010600030101010101" pitchFamily="2" charset="-122"/>
              <a:cs typeface="+mn-cs"/>
            </a:endParaRPr>
          </a:p>
        </p:txBody>
      </p:sp>
      <p:sp>
        <p:nvSpPr>
          <p:cNvPr id="45176" name="Text Box 45175">
            <a:extLst>
              <a:ext uri="{FF2B5EF4-FFF2-40B4-BE49-F238E27FC236}">
                <a16:creationId xmlns:a16="http://schemas.microsoft.com/office/drawing/2014/main" id="{EBD38008-C34D-7F42-C777-7BB0DCE28EBA}"/>
              </a:ext>
            </a:extLst>
          </p:cNvPr>
          <p:cNvSpPr txBox="1">
            <a:spLocks noChangeArrowheads="1"/>
          </p:cNvSpPr>
          <p:nvPr/>
        </p:nvSpPr>
        <p:spPr bwMode="auto">
          <a:xfrm>
            <a:off x="4949270" y="1798555"/>
            <a:ext cx="15811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VN" sz="2400" b="1" i="0" u="none" strike="noStrike" kern="1200" cap="none" spc="0" normalizeH="0" baseline="0" noProof="0" dirty="0" err="1">
                <a:ln>
                  <a:noFill/>
                </a:ln>
                <a:solidFill>
                  <a:srgbClr val="FF3300"/>
                </a:solidFill>
                <a:effectLst/>
                <a:uLnTx/>
                <a:uFillTx/>
                <a:latin typeface="Times New Roman" panose="02020603050405020304" pitchFamily="18" charset="0"/>
                <a:ea typeface="+mn-ea"/>
                <a:cs typeface="+mn-cs"/>
              </a:rPr>
              <a:t>Nước</a:t>
            </a:r>
            <a:r>
              <a:rPr kumimoji="0" lang="en-US" altLang="en-VN" sz="2400" b="1" i="0" u="none" strike="noStrike" kern="1200" cap="none" spc="0" normalizeH="0" baseline="0" noProof="0" dirty="0">
                <a:ln>
                  <a:noFill/>
                </a:ln>
                <a:solidFill>
                  <a:srgbClr val="FF3300"/>
                </a:solidFill>
                <a:effectLst/>
                <a:uLnTx/>
                <a:uFillTx/>
                <a:latin typeface="Times New Roman" panose="02020603050405020304" pitchFamily="18" charset="0"/>
                <a:ea typeface="+mn-ea"/>
                <a:cs typeface="+mn-cs"/>
              </a:rPr>
              <a:t> </a:t>
            </a:r>
            <a:r>
              <a:rPr kumimoji="0" lang="en-US" altLang="en-VN" sz="2400" b="1" i="0" u="none" strike="noStrike" kern="1200" cap="none" spc="0" normalizeH="0" baseline="0" noProof="0" dirty="0" err="1">
                <a:ln>
                  <a:noFill/>
                </a:ln>
                <a:solidFill>
                  <a:srgbClr val="FF3300"/>
                </a:solidFill>
                <a:effectLst/>
                <a:uLnTx/>
                <a:uFillTx/>
                <a:latin typeface="Times New Roman" panose="02020603050405020304" pitchFamily="18" charset="0"/>
                <a:ea typeface="+mn-ea"/>
                <a:cs typeface="+mn-cs"/>
              </a:rPr>
              <a:t>Đức</a:t>
            </a:r>
            <a:r>
              <a:rPr kumimoji="0" lang="en-US" altLang="en-VN" sz="2400" b="1" i="0" u="none" strike="noStrike" kern="1200" cap="none" spc="0" normalizeH="0" baseline="0" noProof="0" dirty="0">
                <a:ln>
                  <a:noFill/>
                </a:ln>
                <a:solidFill>
                  <a:srgbClr val="FF3300"/>
                </a:solidFill>
                <a:effectLst/>
                <a:uLnTx/>
                <a:uFillTx/>
                <a:latin typeface="Times New Roman" panose="02020603050405020304" pitchFamily="18" charset="0"/>
                <a:ea typeface="+mn-ea"/>
                <a:cs typeface="+mn-cs"/>
              </a:rPr>
              <a:t> </a:t>
            </a:r>
          </a:p>
        </p:txBody>
      </p:sp>
      <p:sp>
        <p:nvSpPr>
          <p:cNvPr id="45177" name="Rounded Rectangular Callout 45176">
            <a:extLst>
              <a:ext uri="{FF2B5EF4-FFF2-40B4-BE49-F238E27FC236}">
                <a16:creationId xmlns:a16="http://schemas.microsoft.com/office/drawing/2014/main" id="{A003C454-2356-AEC0-EA27-C8F495739DF2}"/>
              </a:ext>
            </a:extLst>
          </p:cNvPr>
          <p:cNvSpPr>
            <a:spLocks noChangeArrowheads="1"/>
          </p:cNvSpPr>
          <p:nvPr/>
        </p:nvSpPr>
        <p:spPr bwMode="auto">
          <a:xfrm>
            <a:off x="3992469" y="558581"/>
            <a:ext cx="1981200" cy="914400"/>
          </a:xfrm>
          <a:prstGeom prst="wedgeRoundRectCallout">
            <a:avLst>
              <a:gd name="adj1" fmla="val -3528"/>
              <a:gd name="adj2" fmla="val 148440"/>
              <a:gd name="adj3" fmla="val 16667"/>
            </a:avLst>
          </a:prstGeom>
          <a:solidFill>
            <a:schemeClr val="accent1"/>
          </a:solidFill>
          <a:ln w="9525">
            <a:solidFill>
              <a:schemeClr val="tx1"/>
            </a:solidFill>
            <a:miter lim="800000"/>
            <a:headEnd/>
            <a:tailEnd/>
          </a:ln>
        </p:spPr>
        <p:txBody>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en-VN" sz="2400" b="1" i="0" u="none" strike="noStrike" kern="1200" cap="none" spc="0" normalizeH="0" baseline="0" noProof="0">
                <a:ln>
                  <a:noFill/>
                </a:ln>
                <a:solidFill>
                  <a:srgbClr val="FF3300"/>
                </a:solidFill>
                <a:effectLst/>
                <a:uLnTx/>
                <a:uFillTx/>
                <a:latin typeface="Times New Roman" panose="02020603050405020304" pitchFamily="18" charset="0"/>
                <a:ea typeface="+mn-ea"/>
                <a:cs typeface="+mn-cs"/>
              </a:rPr>
              <a:t>CHLB Đức</a:t>
            </a: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en-VN" sz="2400" b="1" i="0" u="none" strike="noStrike" kern="1200" cap="none" spc="0" normalizeH="0" baseline="0" noProof="0">
                <a:ln>
                  <a:noFill/>
                </a:ln>
                <a:solidFill>
                  <a:srgbClr val="FF3300"/>
                </a:solidFill>
                <a:effectLst/>
                <a:uLnTx/>
                <a:uFillTx/>
                <a:latin typeface="Times New Roman" panose="02020603050405020304" pitchFamily="18" charset="0"/>
                <a:ea typeface="+mn-ea"/>
                <a:cs typeface="+mn-cs"/>
              </a:rPr>
              <a:t>( 9/194 9)</a:t>
            </a:r>
          </a:p>
        </p:txBody>
      </p:sp>
      <p:sp>
        <p:nvSpPr>
          <p:cNvPr id="45178" name="Rounded Rectangular Callout 45177">
            <a:extLst>
              <a:ext uri="{FF2B5EF4-FFF2-40B4-BE49-F238E27FC236}">
                <a16:creationId xmlns:a16="http://schemas.microsoft.com/office/drawing/2014/main" id="{F6F01BCC-F289-1226-34E1-BBF1BE68BDD6}"/>
              </a:ext>
            </a:extLst>
          </p:cNvPr>
          <p:cNvSpPr>
            <a:spLocks noChangeArrowheads="1"/>
          </p:cNvSpPr>
          <p:nvPr/>
        </p:nvSpPr>
        <p:spPr bwMode="auto">
          <a:xfrm>
            <a:off x="6738962" y="406104"/>
            <a:ext cx="1981200" cy="914400"/>
          </a:xfrm>
          <a:prstGeom prst="wedgeRoundRectCallout">
            <a:avLst>
              <a:gd name="adj1" fmla="val -67949"/>
              <a:gd name="adj2" fmla="val 90106"/>
              <a:gd name="adj3" fmla="val 16667"/>
            </a:avLst>
          </a:prstGeom>
          <a:solidFill>
            <a:schemeClr val="accent1"/>
          </a:solidFill>
          <a:ln w="9525">
            <a:solidFill>
              <a:schemeClr val="tx1"/>
            </a:solidFill>
            <a:miter lim="800000"/>
            <a:headEnd/>
            <a:tailEnd/>
          </a:ln>
        </p:spPr>
        <p:txBody>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en-VN" sz="2400" b="1" i="0" u="none" strike="noStrike" kern="1200" cap="none" spc="0" normalizeH="0" baseline="0" noProof="0" dirty="0">
                <a:ln>
                  <a:noFill/>
                </a:ln>
                <a:solidFill>
                  <a:srgbClr val="0000FF"/>
                </a:solidFill>
                <a:effectLst/>
                <a:uLnTx/>
                <a:uFillTx/>
                <a:latin typeface="Times New Roman" panose="02020603050405020304" pitchFamily="18" charset="0"/>
                <a:ea typeface="+mn-ea"/>
                <a:cs typeface="+mn-cs"/>
              </a:rPr>
              <a:t>CHDC </a:t>
            </a:r>
            <a:r>
              <a:rPr kumimoji="0" lang="en-US" altLang="en-VN" sz="2400" b="1" i="0" u="none" strike="noStrike" kern="1200" cap="none" spc="0" normalizeH="0" baseline="0" noProof="0" dirty="0" err="1">
                <a:ln>
                  <a:noFill/>
                </a:ln>
                <a:solidFill>
                  <a:srgbClr val="0000FF"/>
                </a:solidFill>
                <a:effectLst/>
                <a:uLnTx/>
                <a:uFillTx/>
                <a:latin typeface="Times New Roman" panose="02020603050405020304" pitchFamily="18" charset="0"/>
                <a:ea typeface="+mn-ea"/>
                <a:cs typeface="+mn-cs"/>
              </a:rPr>
              <a:t>Đức</a:t>
            </a:r>
            <a:endParaRPr kumimoji="0" lang="en-US" altLang="en-VN" sz="2400" b="1" i="0" u="none" strike="noStrike" kern="1200" cap="none" spc="0" normalizeH="0" baseline="0" noProof="0" dirty="0">
              <a:ln>
                <a:noFill/>
              </a:ln>
              <a:solidFill>
                <a:srgbClr val="0000FF"/>
              </a:solidFill>
              <a:effectLst/>
              <a:uLnTx/>
              <a:uFillTx/>
              <a:latin typeface="Times New Roman" panose="02020603050405020304" pitchFamily="18" charset="0"/>
              <a:ea typeface="+mn-ea"/>
              <a:cs typeface="+mn-cs"/>
            </a:endParaRP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en-VN" sz="2400" b="1" i="0" u="none" strike="noStrike" kern="1200" cap="none" spc="0" normalizeH="0" baseline="0" noProof="0" dirty="0">
                <a:ln>
                  <a:noFill/>
                </a:ln>
                <a:solidFill>
                  <a:srgbClr val="0000FF"/>
                </a:solidFill>
                <a:effectLst/>
                <a:uLnTx/>
                <a:uFillTx/>
                <a:latin typeface="Times New Roman" panose="02020603050405020304" pitchFamily="18" charset="0"/>
                <a:ea typeface="+mn-ea"/>
                <a:cs typeface="+mn-cs"/>
              </a:rPr>
              <a:t>( 10/194 9)</a:t>
            </a:r>
          </a:p>
        </p:txBody>
      </p:sp>
      <p:sp>
        <p:nvSpPr>
          <p:cNvPr id="45179" name="Rectangles 45178">
            <a:extLst>
              <a:ext uri="{FF2B5EF4-FFF2-40B4-BE49-F238E27FC236}">
                <a16:creationId xmlns:a16="http://schemas.microsoft.com/office/drawing/2014/main" id="{641BE171-B60E-10C9-DCFA-7DC6EEC544EE}"/>
              </a:ext>
            </a:extLst>
          </p:cNvPr>
          <p:cNvSpPr>
            <a:spLocks noChangeArrowheads="1"/>
          </p:cNvSpPr>
          <p:nvPr/>
        </p:nvSpPr>
        <p:spPr bwMode="auto">
          <a:xfrm>
            <a:off x="466646" y="6248400"/>
            <a:ext cx="1182688"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VN" sz="2400" b="1" i="0" u="none" strike="noStrike" kern="1200" cap="none" spc="0" normalizeH="0" baseline="0" noProof="0">
                <a:ln>
                  <a:noFill/>
                </a:ln>
                <a:solidFill>
                  <a:srgbClr val="0000FF"/>
                </a:solidFill>
                <a:effectLst/>
                <a:uLnTx/>
                <a:uFillTx/>
                <a:latin typeface="Times New Roman" panose="02020603050405020304" pitchFamily="18" charset="0"/>
                <a:ea typeface="+mn-ea"/>
                <a:cs typeface="+mn-cs"/>
              </a:rPr>
              <a:t>10/1949</a:t>
            </a:r>
          </a:p>
        </p:txBody>
      </p:sp>
      <p:sp>
        <p:nvSpPr>
          <p:cNvPr id="45180" name="Rectangles 45179">
            <a:extLst>
              <a:ext uri="{FF2B5EF4-FFF2-40B4-BE49-F238E27FC236}">
                <a16:creationId xmlns:a16="http://schemas.microsoft.com/office/drawing/2014/main" id="{392A1832-811E-557B-1AE5-A84728027E5F}"/>
              </a:ext>
            </a:extLst>
          </p:cNvPr>
          <p:cNvSpPr>
            <a:spLocks noChangeArrowheads="1"/>
          </p:cNvSpPr>
          <p:nvPr/>
        </p:nvSpPr>
        <p:spPr bwMode="auto">
          <a:xfrm>
            <a:off x="2173995" y="6227244"/>
            <a:ext cx="1697038"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l" defTabSz="914400" rtl="0" eaLnBrk="1" fontAlgn="base" latinLnBrk="0" hangingPunct="1">
              <a:lnSpc>
                <a:spcPct val="100000"/>
              </a:lnSpc>
              <a:spcBef>
                <a:spcPct val="20000"/>
              </a:spcBef>
              <a:spcAft>
                <a:spcPct val="0"/>
              </a:spcAft>
              <a:buClrTx/>
              <a:buSzTx/>
              <a:buFontTx/>
              <a:buNone/>
              <a:tabLst/>
              <a:defRPr/>
            </a:pPr>
            <a:r>
              <a:rPr kumimoji="0" lang="en-US" altLang="en-VN" sz="2400" b="1" i="0" u="none" strike="noStrike" kern="1200" cap="none" spc="0" normalizeH="0" baseline="0" noProof="0" dirty="0">
                <a:ln>
                  <a:noFill/>
                </a:ln>
                <a:solidFill>
                  <a:srgbClr val="0000FF"/>
                </a:solidFill>
                <a:effectLst/>
                <a:uLnTx/>
                <a:uFillTx/>
                <a:latin typeface="Times New Roman" panose="02020603050405020304" pitchFamily="18" charset="0"/>
                <a:ea typeface="+mn-ea"/>
                <a:cs typeface="+mn-cs"/>
              </a:rPr>
              <a:t>CHDC </a:t>
            </a:r>
            <a:r>
              <a:rPr kumimoji="0" lang="en-US" altLang="en-VN" sz="2400" b="1" i="0" u="none" strike="noStrike" kern="1200" cap="none" spc="0" normalizeH="0" baseline="0" noProof="0" dirty="0" err="1">
                <a:ln>
                  <a:noFill/>
                </a:ln>
                <a:solidFill>
                  <a:srgbClr val="0000FF"/>
                </a:solidFill>
                <a:effectLst/>
                <a:uLnTx/>
                <a:uFillTx/>
                <a:latin typeface="Times New Roman" panose="02020603050405020304" pitchFamily="18" charset="0"/>
                <a:ea typeface="+mn-ea"/>
                <a:cs typeface="+mn-cs"/>
              </a:rPr>
              <a:t>Đức</a:t>
            </a:r>
            <a:endParaRPr kumimoji="0" lang="en-US" altLang="en-VN" sz="2400" b="1" i="0" u="none" strike="noStrike" kern="1200" cap="none" spc="0" normalizeH="0" baseline="0" noProof="0" dirty="0">
              <a:ln>
                <a:noFill/>
              </a:ln>
              <a:solidFill>
                <a:srgbClr val="0000FF"/>
              </a:solidFill>
              <a:effectLst/>
              <a:uLnTx/>
              <a:uFillTx/>
              <a:latin typeface="Times New Roman" panose="02020603050405020304" pitchFamily="18" charset="0"/>
              <a:ea typeface="+mn-ea"/>
              <a:cs typeface="+mn-cs"/>
            </a:endParaRPr>
          </a:p>
        </p:txBody>
      </p:sp>
      <p:pic>
        <p:nvPicPr>
          <p:cNvPr id="2" name="Picture 1">
            <a:extLst>
              <a:ext uri="{FF2B5EF4-FFF2-40B4-BE49-F238E27FC236}">
                <a16:creationId xmlns:a16="http://schemas.microsoft.com/office/drawing/2014/main" id="{E79F37A2-7CEE-97BD-FA7A-832FF604714B}"/>
              </a:ext>
            </a:extLst>
          </p:cNvPr>
          <p:cNvPicPr>
            <a:picLocks noChangeAspect="1"/>
          </p:cNvPicPr>
          <p:nvPr/>
        </p:nvPicPr>
        <p:blipFill>
          <a:blip r:embed="rId3"/>
          <a:stretch>
            <a:fillRect/>
          </a:stretch>
        </p:blipFill>
        <p:spPr>
          <a:xfrm>
            <a:off x="1380335" y="-1733722"/>
            <a:ext cx="9431329" cy="1981372"/>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4" fill="hold" nodeType="withEffect">
                                  <p:stCondLst>
                                    <p:cond delay="0"/>
                                  </p:stCondLst>
                                  <p:childTnLst>
                                    <p:set>
                                      <p:cBhvr>
                                        <p:cTn id="6" dur="1" fill="hold">
                                          <p:stCondLst>
                                            <p:cond delay="0"/>
                                          </p:stCondLst>
                                        </p:cTn>
                                        <p:tgtEl>
                                          <p:spTgt spid="45060"/>
                                        </p:tgtEl>
                                        <p:attrNameLst>
                                          <p:attrName>style.visibility</p:attrName>
                                        </p:attrNameLst>
                                      </p:cBhvr>
                                      <p:to>
                                        <p:strVal val="visible"/>
                                      </p:to>
                                    </p:set>
                                    <p:anim calcmode="lin" valueType="num">
                                      <p:cBhvr additive="base">
                                        <p:cTn id="7" dur="500" fill="hold"/>
                                        <p:tgtEl>
                                          <p:spTgt spid="45060"/>
                                        </p:tgtEl>
                                        <p:attrNameLst>
                                          <p:attrName>ppt_x</p:attrName>
                                        </p:attrNameLst>
                                      </p:cBhvr>
                                      <p:tavLst>
                                        <p:tav tm="0">
                                          <p:val>
                                            <p:strVal val="#ppt_x"/>
                                          </p:val>
                                        </p:tav>
                                        <p:tav tm="100000">
                                          <p:val>
                                            <p:strVal val="#ppt_x"/>
                                          </p:val>
                                        </p:tav>
                                      </p:tavLst>
                                    </p:anim>
                                    <p:anim calcmode="lin" valueType="num">
                                      <p:cBhvr additive="base">
                                        <p:cTn id="8" dur="500" fill="hold"/>
                                        <p:tgtEl>
                                          <p:spTgt spid="45060"/>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45248"/>
                                        </p:tgtEl>
                                        <p:attrNameLst>
                                          <p:attrName>style.visibility</p:attrName>
                                        </p:attrNameLst>
                                      </p:cBhvr>
                                      <p:to>
                                        <p:strVal val="visible"/>
                                      </p:to>
                                    </p:set>
                                    <p:anim calcmode="lin" valueType="num">
                                      <p:cBhvr additive="base">
                                        <p:cTn id="13" dur="500" fill="hold"/>
                                        <p:tgtEl>
                                          <p:spTgt spid="45248"/>
                                        </p:tgtEl>
                                        <p:attrNameLst>
                                          <p:attrName>ppt_x</p:attrName>
                                        </p:attrNameLst>
                                      </p:cBhvr>
                                      <p:tavLst>
                                        <p:tav tm="0">
                                          <p:val>
                                            <p:strVal val="#ppt_x"/>
                                          </p:val>
                                        </p:tav>
                                        <p:tav tm="100000">
                                          <p:val>
                                            <p:strVal val="#ppt_x"/>
                                          </p:val>
                                        </p:tav>
                                      </p:tavLst>
                                    </p:anim>
                                    <p:anim calcmode="lin" valueType="num">
                                      <p:cBhvr additive="base">
                                        <p:cTn id="14" dur="500" fill="hold"/>
                                        <p:tgtEl>
                                          <p:spTgt spid="45248"/>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16" presetClass="entr" presetSubtype="26" fill="hold" grpId="0" nodeType="clickEffect">
                                  <p:stCondLst>
                                    <p:cond delay="0"/>
                                  </p:stCondLst>
                                  <p:childTnLst>
                                    <p:set>
                                      <p:cBhvr>
                                        <p:cTn id="18" dur="1" fill="hold">
                                          <p:stCondLst>
                                            <p:cond delay="0"/>
                                          </p:stCondLst>
                                        </p:cTn>
                                        <p:tgtEl>
                                          <p:spTgt spid="45088"/>
                                        </p:tgtEl>
                                        <p:attrNameLst>
                                          <p:attrName>style.visibility</p:attrName>
                                        </p:attrNameLst>
                                      </p:cBhvr>
                                      <p:to>
                                        <p:strVal val="visible"/>
                                      </p:to>
                                    </p:set>
                                    <p:animEffect transition="in" filter="barn(inHorizontal)">
                                      <p:cBhvr>
                                        <p:cTn id="19" dur="500"/>
                                        <p:tgtEl>
                                          <p:spTgt spid="45088"/>
                                        </p:tgtEl>
                                      </p:cBhvr>
                                    </p:animEffect>
                                  </p:childTnLst>
                                </p:cTn>
                              </p:par>
                            </p:childTnLst>
                          </p:cTn>
                        </p:par>
                      </p:childTnLst>
                    </p:cTn>
                  </p:par>
                  <p:par>
                    <p:cTn id="20" fill="hold" nodeType="clickPar">
                      <p:stCondLst>
                        <p:cond delay="indefinite"/>
                      </p:stCondLst>
                      <p:childTnLst>
                        <p:par>
                          <p:cTn id="21" fill="hold" nodeType="withGroup">
                            <p:stCondLst>
                              <p:cond delay="0"/>
                            </p:stCondLst>
                            <p:childTnLst>
                              <p:par>
                                <p:cTn id="22" presetID="18" presetClass="exit" presetSubtype="12" fill="hold" grpId="1" nodeType="clickEffect">
                                  <p:stCondLst>
                                    <p:cond delay="0"/>
                                  </p:stCondLst>
                                  <p:childTnLst>
                                    <p:animEffect transition="out" filter="strips(downLeft)">
                                      <p:cBhvr>
                                        <p:cTn id="23" dur="500"/>
                                        <p:tgtEl>
                                          <p:spTgt spid="45088"/>
                                        </p:tgtEl>
                                      </p:cBhvr>
                                    </p:animEffect>
                                    <p:set>
                                      <p:cBhvr>
                                        <p:cTn id="24" dur="1" fill="hold">
                                          <p:stCondLst>
                                            <p:cond delay="499"/>
                                          </p:stCondLst>
                                        </p:cTn>
                                        <p:tgtEl>
                                          <p:spTgt spid="45088"/>
                                        </p:tgtEl>
                                        <p:attrNameLst>
                                          <p:attrName>style.visibility</p:attrName>
                                        </p:attrNameLst>
                                      </p:cBhvr>
                                      <p:to>
                                        <p:strVal val="hidden"/>
                                      </p:to>
                                    </p:set>
                                  </p:childTnLst>
                                </p:cTn>
                              </p:par>
                              <p:par>
                                <p:cTn id="25" presetID="29" presetClass="entr" presetSubtype="0" fill="hold" grpId="0" nodeType="withEffect">
                                  <p:stCondLst>
                                    <p:cond delay="0"/>
                                  </p:stCondLst>
                                  <p:childTnLst>
                                    <p:set>
                                      <p:cBhvr>
                                        <p:cTn id="26" dur="1" fill="hold">
                                          <p:stCondLst>
                                            <p:cond delay="0"/>
                                          </p:stCondLst>
                                        </p:cTn>
                                        <p:tgtEl>
                                          <p:spTgt spid="45130"/>
                                        </p:tgtEl>
                                        <p:attrNameLst>
                                          <p:attrName>style.visibility</p:attrName>
                                        </p:attrNameLst>
                                      </p:cBhvr>
                                      <p:to>
                                        <p:strVal val="visible"/>
                                      </p:to>
                                    </p:set>
                                    <p:anim calcmode="lin" valueType="num">
                                      <p:cBhvr>
                                        <p:cTn id="27" dur="1000" fill="hold"/>
                                        <p:tgtEl>
                                          <p:spTgt spid="45130"/>
                                        </p:tgtEl>
                                        <p:attrNameLst>
                                          <p:attrName>ppt_x</p:attrName>
                                        </p:attrNameLst>
                                      </p:cBhvr>
                                      <p:tavLst>
                                        <p:tav tm="0">
                                          <p:val>
                                            <p:strVal val="#ppt_x-.2"/>
                                          </p:val>
                                        </p:tav>
                                        <p:tav tm="100000">
                                          <p:val>
                                            <p:strVal val="#ppt_x"/>
                                          </p:val>
                                        </p:tav>
                                      </p:tavLst>
                                    </p:anim>
                                    <p:anim calcmode="lin" valueType="num">
                                      <p:cBhvr>
                                        <p:cTn id="28" dur="1000" fill="hold"/>
                                        <p:tgtEl>
                                          <p:spTgt spid="45130"/>
                                        </p:tgtEl>
                                        <p:attrNameLst>
                                          <p:attrName>ppt_y</p:attrName>
                                        </p:attrNameLst>
                                      </p:cBhvr>
                                      <p:tavLst>
                                        <p:tav tm="0">
                                          <p:val>
                                            <p:strVal val="#ppt_y"/>
                                          </p:val>
                                        </p:tav>
                                        <p:tav tm="100000">
                                          <p:val>
                                            <p:strVal val="#ppt_y"/>
                                          </p:val>
                                        </p:tav>
                                      </p:tavLst>
                                    </p:anim>
                                    <p:animEffect transition="in" filter="wipe(right)" prLst="gradientSize: 0.1">
                                      <p:cBhvr>
                                        <p:cTn id="29" dur="1000"/>
                                        <p:tgtEl>
                                          <p:spTgt spid="45130"/>
                                        </p:tgtEl>
                                      </p:cBhvr>
                                    </p:animEffect>
                                  </p:childTnLst>
                                </p:cTn>
                              </p:par>
                              <p:par>
                                <p:cTn id="30" presetID="29" presetClass="entr" presetSubtype="0" fill="hold" grpId="0" nodeType="withEffect">
                                  <p:stCondLst>
                                    <p:cond delay="0"/>
                                  </p:stCondLst>
                                  <p:childTnLst>
                                    <p:set>
                                      <p:cBhvr>
                                        <p:cTn id="31" dur="1" fill="hold">
                                          <p:stCondLst>
                                            <p:cond delay="0"/>
                                          </p:stCondLst>
                                        </p:cTn>
                                        <p:tgtEl>
                                          <p:spTgt spid="45131"/>
                                        </p:tgtEl>
                                        <p:attrNameLst>
                                          <p:attrName>style.visibility</p:attrName>
                                        </p:attrNameLst>
                                      </p:cBhvr>
                                      <p:to>
                                        <p:strVal val="visible"/>
                                      </p:to>
                                    </p:set>
                                    <p:anim calcmode="lin" valueType="num">
                                      <p:cBhvr>
                                        <p:cTn id="32" dur="1000" fill="hold"/>
                                        <p:tgtEl>
                                          <p:spTgt spid="45131"/>
                                        </p:tgtEl>
                                        <p:attrNameLst>
                                          <p:attrName>ppt_x</p:attrName>
                                        </p:attrNameLst>
                                      </p:cBhvr>
                                      <p:tavLst>
                                        <p:tav tm="0">
                                          <p:val>
                                            <p:strVal val="#ppt_x-.2"/>
                                          </p:val>
                                        </p:tav>
                                        <p:tav tm="100000">
                                          <p:val>
                                            <p:strVal val="#ppt_x"/>
                                          </p:val>
                                        </p:tav>
                                      </p:tavLst>
                                    </p:anim>
                                    <p:anim calcmode="lin" valueType="num">
                                      <p:cBhvr>
                                        <p:cTn id="33" dur="1000" fill="hold"/>
                                        <p:tgtEl>
                                          <p:spTgt spid="45131"/>
                                        </p:tgtEl>
                                        <p:attrNameLst>
                                          <p:attrName>ppt_y</p:attrName>
                                        </p:attrNameLst>
                                      </p:cBhvr>
                                      <p:tavLst>
                                        <p:tav tm="0">
                                          <p:val>
                                            <p:strVal val="#ppt_y"/>
                                          </p:val>
                                        </p:tav>
                                        <p:tav tm="100000">
                                          <p:val>
                                            <p:strVal val="#ppt_y"/>
                                          </p:val>
                                        </p:tav>
                                      </p:tavLst>
                                    </p:anim>
                                    <p:animEffect transition="in" filter="wipe(right)" prLst="gradientSize: 0.1">
                                      <p:cBhvr>
                                        <p:cTn id="34" dur="1000"/>
                                        <p:tgtEl>
                                          <p:spTgt spid="45131"/>
                                        </p:tgtEl>
                                      </p:cBhvr>
                                    </p:animEffect>
                                  </p:childTnLst>
                                </p:cTn>
                              </p:par>
                            </p:childTnLst>
                          </p:cTn>
                        </p:par>
                      </p:childTnLst>
                    </p:cTn>
                  </p:par>
                  <p:par>
                    <p:cTn id="35" fill="hold" nodeType="clickPar">
                      <p:stCondLst>
                        <p:cond delay="indefinite"/>
                      </p:stCondLst>
                      <p:childTnLst>
                        <p:par>
                          <p:cTn id="36" fill="hold" nodeType="withGroup">
                            <p:stCondLst>
                              <p:cond delay="0"/>
                            </p:stCondLst>
                            <p:childTnLst>
                              <p:par>
                                <p:cTn id="37" presetID="16" presetClass="entr" presetSubtype="26" fill="hold" grpId="0" nodeType="clickEffect">
                                  <p:stCondLst>
                                    <p:cond delay="0"/>
                                  </p:stCondLst>
                                  <p:childTnLst>
                                    <p:set>
                                      <p:cBhvr>
                                        <p:cTn id="38" dur="1" fill="hold">
                                          <p:stCondLst>
                                            <p:cond delay="0"/>
                                          </p:stCondLst>
                                        </p:cTn>
                                        <p:tgtEl>
                                          <p:spTgt spid="45139"/>
                                        </p:tgtEl>
                                        <p:attrNameLst>
                                          <p:attrName>style.visibility</p:attrName>
                                        </p:attrNameLst>
                                      </p:cBhvr>
                                      <p:to>
                                        <p:strVal val="visible"/>
                                      </p:to>
                                    </p:set>
                                    <p:animEffect transition="in" filter="barn(inHorizontal)">
                                      <p:cBhvr>
                                        <p:cTn id="39" dur="500"/>
                                        <p:tgtEl>
                                          <p:spTgt spid="45139"/>
                                        </p:tgtEl>
                                      </p:cBhvr>
                                    </p:animEffect>
                                  </p:childTnLst>
                                </p:cTn>
                              </p:par>
                            </p:childTnLst>
                          </p:cTn>
                        </p:par>
                      </p:childTnLst>
                    </p:cTn>
                  </p:par>
                  <p:par>
                    <p:cTn id="40" fill="hold" nodeType="clickPar">
                      <p:stCondLst>
                        <p:cond delay="indefinite"/>
                      </p:stCondLst>
                      <p:childTnLst>
                        <p:par>
                          <p:cTn id="41" fill="hold" nodeType="withGroup">
                            <p:stCondLst>
                              <p:cond delay="0"/>
                            </p:stCondLst>
                            <p:childTnLst>
                              <p:par>
                                <p:cTn id="42" presetID="18" presetClass="exit" presetSubtype="12" fill="hold" grpId="1" nodeType="clickEffect">
                                  <p:stCondLst>
                                    <p:cond delay="0"/>
                                  </p:stCondLst>
                                  <p:childTnLst>
                                    <p:animEffect transition="out" filter="strips(downLeft)">
                                      <p:cBhvr>
                                        <p:cTn id="43" dur="500"/>
                                        <p:tgtEl>
                                          <p:spTgt spid="45139"/>
                                        </p:tgtEl>
                                      </p:cBhvr>
                                    </p:animEffect>
                                    <p:set>
                                      <p:cBhvr>
                                        <p:cTn id="44" dur="1" fill="hold">
                                          <p:stCondLst>
                                            <p:cond delay="499"/>
                                          </p:stCondLst>
                                        </p:cTn>
                                        <p:tgtEl>
                                          <p:spTgt spid="45139"/>
                                        </p:tgtEl>
                                        <p:attrNameLst>
                                          <p:attrName>style.visibility</p:attrName>
                                        </p:attrNameLst>
                                      </p:cBhvr>
                                      <p:to>
                                        <p:strVal val="hidden"/>
                                      </p:to>
                                    </p:set>
                                  </p:childTnLst>
                                </p:cTn>
                              </p:par>
                              <p:par>
                                <p:cTn id="45" presetID="29" presetClass="entr" presetSubtype="0" fill="hold" grpId="0" nodeType="withEffect">
                                  <p:stCondLst>
                                    <p:cond delay="0"/>
                                  </p:stCondLst>
                                  <p:childTnLst>
                                    <p:set>
                                      <p:cBhvr>
                                        <p:cTn id="46" dur="1" fill="hold">
                                          <p:stCondLst>
                                            <p:cond delay="0"/>
                                          </p:stCondLst>
                                        </p:cTn>
                                        <p:tgtEl>
                                          <p:spTgt spid="45140"/>
                                        </p:tgtEl>
                                        <p:attrNameLst>
                                          <p:attrName>style.visibility</p:attrName>
                                        </p:attrNameLst>
                                      </p:cBhvr>
                                      <p:to>
                                        <p:strVal val="visible"/>
                                      </p:to>
                                    </p:set>
                                    <p:anim calcmode="lin" valueType="num">
                                      <p:cBhvr>
                                        <p:cTn id="47" dur="1000" fill="hold"/>
                                        <p:tgtEl>
                                          <p:spTgt spid="45140"/>
                                        </p:tgtEl>
                                        <p:attrNameLst>
                                          <p:attrName>ppt_x</p:attrName>
                                        </p:attrNameLst>
                                      </p:cBhvr>
                                      <p:tavLst>
                                        <p:tav tm="0">
                                          <p:val>
                                            <p:strVal val="#ppt_x-.2"/>
                                          </p:val>
                                        </p:tav>
                                        <p:tav tm="100000">
                                          <p:val>
                                            <p:strVal val="#ppt_x"/>
                                          </p:val>
                                        </p:tav>
                                      </p:tavLst>
                                    </p:anim>
                                    <p:anim calcmode="lin" valueType="num">
                                      <p:cBhvr>
                                        <p:cTn id="48" dur="1000" fill="hold"/>
                                        <p:tgtEl>
                                          <p:spTgt spid="45140"/>
                                        </p:tgtEl>
                                        <p:attrNameLst>
                                          <p:attrName>ppt_y</p:attrName>
                                        </p:attrNameLst>
                                      </p:cBhvr>
                                      <p:tavLst>
                                        <p:tav tm="0">
                                          <p:val>
                                            <p:strVal val="#ppt_y"/>
                                          </p:val>
                                        </p:tav>
                                        <p:tav tm="100000">
                                          <p:val>
                                            <p:strVal val="#ppt_y"/>
                                          </p:val>
                                        </p:tav>
                                      </p:tavLst>
                                    </p:anim>
                                    <p:animEffect transition="in" filter="wipe(right)" prLst="gradientSize: 0.1">
                                      <p:cBhvr>
                                        <p:cTn id="49" dur="1000"/>
                                        <p:tgtEl>
                                          <p:spTgt spid="45140"/>
                                        </p:tgtEl>
                                      </p:cBhvr>
                                    </p:animEffect>
                                  </p:childTnLst>
                                </p:cTn>
                              </p:par>
                              <p:par>
                                <p:cTn id="50" presetID="29" presetClass="entr" presetSubtype="0" fill="hold" grpId="0" nodeType="withEffect">
                                  <p:stCondLst>
                                    <p:cond delay="0"/>
                                  </p:stCondLst>
                                  <p:childTnLst>
                                    <p:set>
                                      <p:cBhvr>
                                        <p:cTn id="51" dur="1" fill="hold">
                                          <p:stCondLst>
                                            <p:cond delay="0"/>
                                          </p:stCondLst>
                                        </p:cTn>
                                        <p:tgtEl>
                                          <p:spTgt spid="45141"/>
                                        </p:tgtEl>
                                        <p:attrNameLst>
                                          <p:attrName>style.visibility</p:attrName>
                                        </p:attrNameLst>
                                      </p:cBhvr>
                                      <p:to>
                                        <p:strVal val="visible"/>
                                      </p:to>
                                    </p:set>
                                    <p:anim calcmode="lin" valueType="num">
                                      <p:cBhvr>
                                        <p:cTn id="52" dur="1000" fill="hold"/>
                                        <p:tgtEl>
                                          <p:spTgt spid="45141"/>
                                        </p:tgtEl>
                                        <p:attrNameLst>
                                          <p:attrName>ppt_x</p:attrName>
                                        </p:attrNameLst>
                                      </p:cBhvr>
                                      <p:tavLst>
                                        <p:tav tm="0">
                                          <p:val>
                                            <p:strVal val="#ppt_x-.2"/>
                                          </p:val>
                                        </p:tav>
                                        <p:tav tm="100000">
                                          <p:val>
                                            <p:strVal val="#ppt_x"/>
                                          </p:val>
                                        </p:tav>
                                      </p:tavLst>
                                    </p:anim>
                                    <p:anim calcmode="lin" valueType="num">
                                      <p:cBhvr>
                                        <p:cTn id="53" dur="1000" fill="hold"/>
                                        <p:tgtEl>
                                          <p:spTgt spid="45141"/>
                                        </p:tgtEl>
                                        <p:attrNameLst>
                                          <p:attrName>ppt_y</p:attrName>
                                        </p:attrNameLst>
                                      </p:cBhvr>
                                      <p:tavLst>
                                        <p:tav tm="0">
                                          <p:val>
                                            <p:strVal val="#ppt_y"/>
                                          </p:val>
                                        </p:tav>
                                        <p:tav tm="100000">
                                          <p:val>
                                            <p:strVal val="#ppt_y"/>
                                          </p:val>
                                        </p:tav>
                                      </p:tavLst>
                                    </p:anim>
                                    <p:animEffect transition="in" filter="wipe(right)" prLst="gradientSize: 0.1">
                                      <p:cBhvr>
                                        <p:cTn id="54" dur="1000"/>
                                        <p:tgtEl>
                                          <p:spTgt spid="45141"/>
                                        </p:tgtEl>
                                      </p:cBhvr>
                                    </p:animEffect>
                                  </p:childTnLst>
                                </p:cTn>
                              </p:par>
                            </p:childTnLst>
                          </p:cTn>
                        </p:par>
                      </p:childTnLst>
                    </p:cTn>
                  </p:par>
                  <p:par>
                    <p:cTn id="55" fill="hold" nodeType="clickPar">
                      <p:stCondLst>
                        <p:cond delay="indefinite"/>
                      </p:stCondLst>
                      <p:childTnLst>
                        <p:par>
                          <p:cTn id="56" fill="hold" nodeType="withGroup">
                            <p:stCondLst>
                              <p:cond delay="0"/>
                            </p:stCondLst>
                            <p:childTnLst>
                              <p:par>
                                <p:cTn id="57" presetID="16" presetClass="entr" presetSubtype="26" fill="hold" grpId="0" nodeType="clickEffect">
                                  <p:stCondLst>
                                    <p:cond delay="0"/>
                                  </p:stCondLst>
                                  <p:childTnLst>
                                    <p:set>
                                      <p:cBhvr>
                                        <p:cTn id="58" dur="1" fill="hold">
                                          <p:stCondLst>
                                            <p:cond delay="0"/>
                                          </p:stCondLst>
                                        </p:cTn>
                                        <p:tgtEl>
                                          <p:spTgt spid="45142"/>
                                        </p:tgtEl>
                                        <p:attrNameLst>
                                          <p:attrName>style.visibility</p:attrName>
                                        </p:attrNameLst>
                                      </p:cBhvr>
                                      <p:to>
                                        <p:strVal val="visible"/>
                                      </p:to>
                                    </p:set>
                                    <p:animEffect transition="in" filter="barn(inHorizontal)">
                                      <p:cBhvr>
                                        <p:cTn id="59" dur="500"/>
                                        <p:tgtEl>
                                          <p:spTgt spid="45142"/>
                                        </p:tgtEl>
                                      </p:cBhvr>
                                    </p:animEffect>
                                  </p:childTnLst>
                                </p:cTn>
                              </p:par>
                            </p:childTnLst>
                          </p:cTn>
                        </p:par>
                      </p:childTnLst>
                    </p:cTn>
                  </p:par>
                  <p:par>
                    <p:cTn id="60" fill="hold" nodeType="clickPar">
                      <p:stCondLst>
                        <p:cond delay="indefinite"/>
                      </p:stCondLst>
                      <p:childTnLst>
                        <p:par>
                          <p:cTn id="61" fill="hold" nodeType="withGroup">
                            <p:stCondLst>
                              <p:cond delay="0"/>
                            </p:stCondLst>
                            <p:childTnLst>
                              <p:par>
                                <p:cTn id="62" presetID="18" presetClass="exit" presetSubtype="12" fill="hold" grpId="1" nodeType="clickEffect">
                                  <p:stCondLst>
                                    <p:cond delay="0"/>
                                  </p:stCondLst>
                                  <p:childTnLst>
                                    <p:animEffect transition="out" filter="strips(downLeft)">
                                      <p:cBhvr>
                                        <p:cTn id="63" dur="500"/>
                                        <p:tgtEl>
                                          <p:spTgt spid="45142"/>
                                        </p:tgtEl>
                                      </p:cBhvr>
                                    </p:animEffect>
                                    <p:set>
                                      <p:cBhvr>
                                        <p:cTn id="64" dur="1" fill="hold">
                                          <p:stCondLst>
                                            <p:cond delay="499"/>
                                          </p:stCondLst>
                                        </p:cTn>
                                        <p:tgtEl>
                                          <p:spTgt spid="45142"/>
                                        </p:tgtEl>
                                        <p:attrNameLst>
                                          <p:attrName>style.visibility</p:attrName>
                                        </p:attrNameLst>
                                      </p:cBhvr>
                                      <p:to>
                                        <p:strVal val="hidden"/>
                                      </p:to>
                                    </p:set>
                                  </p:childTnLst>
                                </p:cTn>
                              </p:par>
                              <p:par>
                                <p:cTn id="65" presetID="29" presetClass="entr" presetSubtype="0" fill="hold" grpId="0" nodeType="withEffect">
                                  <p:stCondLst>
                                    <p:cond delay="0"/>
                                  </p:stCondLst>
                                  <p:childTnLst>
                                    <p:set>
                                      <p:cBhvr>
                                        <p:cTn id="66" dur="1" fill="hold">
                                          <p:stCondLst>
                                            <p:cond delay="0"/>
                                          </p:stCondLst>
                                        </p:cTn>
                                        <p:tgtEl>
                                          <p:spTgt spid="45143"/>
                                        </p:tgtEl>
                                        <p:attrNameLst>
                                          <p:attrName>style.visibility</p:attrName>
                                        </p:attrNameLst>
                                      </p:cBhvr>
                                      <p:to>
                                        <p:strVal val="visible"/>
                                      </p:to>
                                    </p:set>
                                    <p:anim calcmode="lin" valueType="num">
                                      <p:cBhvr>
                                        <p:cTn id="67" dur="1000" fill="hold"/>
                                        <p:tgtEl>
                                          <p:spTgt spid="45143"/>
                                        </p:tgtEl>
                                        <p:attrNameLst>
                                          <p:attrName>ppt_x</p:attrName>
                                        </p:attrNameLst>
                                      </p:cBhvr>
                                      <p:tavLst>
                                        <p:tav tm="0">
                                          <p:val>
                                            <p:strVal val="#ppt_x-.2"/>
                                          </p:val>
                                        </p:tav>
                                        <p:tav tm="100000">
                                          <p:val>
                                            <p:strVal val="#ppt_x"/>
                                          </p:val>
                                        </p:tav>
                                      </p:tavLst>
                                    </p:anim>
                                    <p:anim calcmode="lin" valueType="num">
                                      <p:cBhvr>
                                        <p:cTn id="68" dur="1000" fill="hold"/>
                                        <p:tgtEl>
                                          <p:spTgt spid="45143"/>
                                        </p:tgtEl>
                                        <p:attrNameLst>
                                          <p:attrName>ppt_y</p:attrName>
                                        </p:attrNameLst>
                                      </p:cBhvr>
                                      <p:tavLst>
                                        <p:tav tm="0">
                                          <p:val>
                                            <p:strVal val="#ppt_y"/>
                                          </p:val>
                                        </p:tav>
                                        <p:tav tm="100000">
                                          <p:val>
                                            <p:strVal val="#ppt_y"/>
                                          </p:val>
                                        </p:tav>
                                      </p:tavLst>
                                    </p:anim>
                                    <p:animEffect transition="in" filter="wipe(right)" prLst="gradientSize: 0.1">
                                      <p:cBhvr>
                                        <p:cTn id="69" dur="1000"/>
                                        <p:tgtEl>
                                          <p:spTgt spid="45143"/>
                                        </p:tgtEl>
                                      </p:cBhvr>
                                    </p:animEffect>
                                  </p:childTnLst>
                                </p:cTn>
                              </p:par>
                              <p:par>
                                <p:cTn id="70" presetID="29" presetClass="entr" presetSubtype="0" fill="hold" grpId="0" nodeType="withEffect">
                                  <p:stCondLst>
                                    <p:cond delay="0"/>
                                  </p:stCondLst>
                                  <p:childTnLst>
                                    <p:set>
                                      <p:cBhvr>
                                        <p:cTn id="71" dur="1" fill="hold">
                                          <p:stCondLst>
                                            <p:cond delay="0"/>
                                          </p:stCondLst>
                                        </p:cTn>
                                        <p:tgtEl>
                                          <p:spTgt spid="45144"/>
                                        </p:tgtEl>
                                        <p:attrNameLst>
                                          <p:attrName>style.visibility</p:attrName>
                                        </p:attrNameLst>
                                      </p:cBhvr>
                                      <p:to>
                                        <p:strVal val="visible"/>
                                      </p:to>
                                    </p:set>
                                    <p:anim calcmode="lin" valueType="num">
                                      <p:cBhvr>
                                        <p:cTn id="72" dur="1000" fill="hold"/>
                                        <p:tgtEl>
                                          <p:spTgt spid="45144"/>
                                        </p:tgtEl>
                                        <p:attrNameLst>
                                          <p:attrName>ppt_x</p:attrName>
                                        </p:attrNameLst>
                                      </p:cBhvr>
                                      <p:tavLst>
                                        <p:tav tm="0">
                                          <p:val>
                                            <p:strVal val="#ppt_x-.2"/>
                                          </p:val>
                                        </p:tav>
                                        <p:tav tm="100000">
                                          <p:val>
                                            <p:strVal val="#ppt_x"/>
                                          </p:val>
                                        </p:tav>
                                      </p:tavLst>
                                    </p:anim>
                                    <p:anim calcmode="lin" valueType="num">
                                      <p:cBhvr>
                                        <p:cTn id="73" dur="1000" fill="hold"/>
                                        <p:tgtEl>
                                          <p:spTgt spid="45144"/>
                                        </p:tgtEl>
                                        <p:attrNameLst>
                                          <p:attrName>ppt_y</p:attrName>
                                        </p:attrNameLst>
                                      </p:cBhvr>
                                      <p:tavLst>
                                        <p:tav tm="0">
                                          <p:val>
                                            <p:strVal val="#ppt_y"/>
                                          </p:val>
                                        </p:tav>
                                        <p:tav tm="100000">
                                          <p:val>
                                            <p:strVal val="#ppt_y"/>
                                          </p:val>
                                        </p:tav>
                                      </p:tavLst>
                                    </p:anim>
                                    <p:animEffect transition="in" filter="wipe(right)" prLst="gradientSize: 0.1">
                                      <p:cBhvr>
                                        <p:cTn id="74" dur="1000"/>
                                        <p:tgtEl>
                                          <p:spTgt spid="45144"/>
                                        </p:tgtEl>
                                      </p:cBhvr>
                                    </p:animEffect>
                                  </p:childTnLst>
                                </p:cTn>
                              </p:par>
                            </p:childTnLst>
                          </p:cTn>
                        </p:par>
                      </p:childTnLst>
                    </p:cTn>
                  </p:par>
                  <p:par>
                    <p:cTn id="75" fill="hold" nodeType="clickPar">
                      <p:stCondLst>
                        <p:cond delay="indefinite"/>
                      </p:stCondLst>
                      <p:childTnLst>
                        <p:par>
                          <p:cTn id="76" fill="hold" nodeType="withGroup">
                            <p:stCondLst>
                              <p:cond delay="0"/>
                            </p:stCondLst>
                            <p:childTnLst>
                              <p:par>
                                <p:cTn id="77" presetID="16" presetClass="entr" presetSubtype="26" fill="hold" grpId="0" nodeType="clickEffect">
                                  <p:stCondLst>
                                    <p:cond delay="0"/>
                                  </p:stCondLst>
                                  <p:childTnLst>
                                    <p:set>
                                      <p:cBhvr>
                                        <p:cTn id="78" dur="1" fill="hold">
                                          <p:stCondLst>
                                            <p:cond delay="0"/>
                                          </p:stCondLst>
                                        </p:cTn>
                                        <p:tgtEl>
                                          <p:spTgt spid="45145"/>
                                        </p:tgtEl>
                                        <p:attrNameLst>
                                          <p:attrName>style.visibility</p:attrName>
                                        </p:attrNameLst>
                                      </p:cBhvr>
                                      <p:to>
                                        <p:strVal val="visible"/>
                                      </p:to>
                                    </p:set>
                                    <p:animEffect transition="in" filter="barn(inHorizontal)">
                                      <p:cBhvr>
                                        <p:cTn id="79" dur="500"/>
                                        <p:tgtEl>
                                          <p:spTgt spid="45145"/>
                                        </p:tgtEl>
                                      </p:cBhvr>
                                    </p:animEffect>
                                  </p:childTnLst>
                                </p:cTn>
                              </p:par>
                            </p:childTnLst>
                          </p:cTn>
                        </p:par>
                      </p:childTnLst>
                    </p:cTn>
                  </p:par>
                  <p:par>
                    <p:cTn id="80" fill="hold" nodeType="clickPar">
                      <p:stCondLst>
                        <p:cond delay="indefinite"/>
                      </p:stCondLst>
                      <p:childTnLst>
                        <p:par>
                          <p:cTn id="81" fill="hold" nodeType="withGroup">
                            <p:stCondLst>
                              <p:cond delay="0"/>
                            </p:stCondLst>
                            <p:childTnLst>
                              <p:par>
                                <p:cTn id="82" presetID="18" presetClass="exit" presetSubtype="12" fill="hold" grpId="1" nodeType="clickEffect">
                                  <p:stCondLst>
                                    <p:cond delay="0"/>
                                  </p:stCondLst>
                                  <p:childTnLst>
                                    <p:animEffect transition="out" filter="strips(downLeft)">
                                      <p:cBhvr>
                                        <p:cTn id="83" dur="500"/>
                                        <p:tgtEl>
                                          <p:spTgt spid="45145"/>
                                        </p:tgtEl>
                                      </p:cBhvr>
                                    </p:animEffect>
                                    <p:set>
                                      <p:cBhvr>
                                        <p:cTn id="84" dur="1" fill="hold">
                                          <p:stCondLst>
                                            <p:cond delay="499"/>
                                          </p:stCondLst>
                                        </p:cTn>
                                        <p:tgtEl>
                                          <p:spTgt spid="45145"/>
                                        </p:tgtEl>
                                        <p:attrNameLst>
                                          <p:attrName>style.visibility</p:attrName>
                                        </p:attrNameLst>
                                      </p:cBhvr>
                                      <p:to>
                                        <p:strVal val="hidden"/>
                                      </p:to>
                                    </p:set>
                                  </p:childTnLst>
                                </p:cTn>
                              </p:par>
                              <p:par>
                                <p:cTn id="85" presetID="29" presetClass="entr" presetSubtype="0" fill="hold" grpId="0" nodeType="withEffect">
                                  <p:stCondLst>
                                    <p:cond delay="0"/>
                                  </p:stCondLst>
                                  <p:childTnLst>
                                    <p:set>
                                      <p:cBhvr>
                                        <p:cTn id="86" dur="1" fill="hold">
                                          <p:stCondLst>
                                            <p:cond delay="0"/>
                                          </p:stCondLst>
                                        </p:cTn>
                                        <p:tgtEl>
                                          <p:spTgt spid="45146"/>
                                        </p:tgtEl>
                                        <p:attrNameLst>
                                          <p:attrName>style.visibility</p:attrName>
                                        </p:attrNameLst>
                                      </p:cBhvr>
                                      <p:to>
                                        <p:strVal val="visible"/>
                                      </p:to>
                                    </p:set>
                                    <p:anim calcmode="lin" valueType="num">
                                      <p:cBhvr>
                                        <p:cTn id="87" dur="1000" fill="hold"/>
                                        <p:tgtEl>
                                          <p:spTgt spid="45146"/>
                                        </p:tgtEl>
                                        <p:attrNameLst>
                                          <p:attrName>ppt_x</p:attrName>
                                        </p:attrNameLst>
                                      </p:cBhvr>
                                      <p:tavLst>
                                        <p:tav tm="0">
                                          <p:val>
                                            <p:strVal val="#ppt_x-.2"/>
                                          </p:val>
                                        </p:tav>
                                        <p:tav tm="100000">
                                          <p:val>
                                            <p:strVal val="#ppt_x"/>
                                          </p:val>
                                        </p:tav>
                                      </p:tavLst>
                                    </p:anim>
                                    <p:anim calcmode="lin" valueType="num">
                                      <p:cBhvr>
                                        <p:cTn id="88" dur="1000" fill="hold"/>
                                        <p:tgtEl>
                                          <p:spTgt spid="45146"/>
                                        </p:tgtEl>
                                        <p:attrNameLst>
                                          <p:attrName>ppt_y</p:attrName>
                                        </p:attrNameLst>
                                      </p:cBhvr>
                                      <p:tavLst>
                                        <p:tav tm="0">
                                          <p:val>
                                            <p:strVal val="#ppt_y"/>
                                          </p:val>
                                        </p:tav>
                                        <p:tav tm="100000">
                                          <p:val>
                                            <p:strVal val="#ppt_y"/>
                                          </p:val>
                                        </p:tav>
                                      </p:tavLst>
                                    </p:anim>
                                    <p:animEffect transition="in" filter="wipe(right)" prLst="gradientSize: 0.1">
                                      <p:cBhvr>
                                        <p:cTn id="89" dur="1000"/>
                                        <p:tgtEl>
                                          <p:spTgt spid="45146"/>
                                        </p:tgtEl>
                                      </p:cBhvr>
                                    </p:animEffect>
                                  </p:childTnLst>
                                </p:cTn>
                              </p:par>
                              <p:par>
                                <p:cTn id="90" presetID="29" presetClass="entr" presetSubtype="0" fill="hold" grpId="0" nodeType="withEffect">
                                  <p:stCondLst>
                                    <p:cond delay="0"/>
                                  </p:stCondLst>
                                  <p:childTnLst>
                                    <p:set>
                                      <p:cBhvr>
                                        <p:cTn id="91" dur="1" fill="hold">
                                          <p:stCondLst>
                                            <p:cond delay="0"/>
                                          </p:stCondLst>
                                        </p:cTn>
                                        <p:tgtEl>
                                          <p:spTgt spid="45147"/>
                                        </p:tgtEl>
                                        <p:attrNameLst>
                                          <p:attrName>style.visibility</p:attrName>
                                        </p:attrNameLst>
                                      </p:cBhvr>
                                      <p:to>
                                        <p:strVal val="visible"/>
                                      </p:to>
                                    </p:set>
                                    <p:anim calcmode="lin" valueType="num">
                                      <p:cBhvr>
                                        <p:cTn id="92" dur="1000" fill="hold"/>
                                        <p:tgtEl>
                                          <p:spTgt spid="45147"/>
                                        </p:tgtEl>
                                        <p:attrNameLst>
                                          <p:attrName>ppt_x</p:attrName>
                                        </p:attrNameLst>
                                      </p:cBhvr>
                                      <p:tavLst>
                                        <p:tav tm="0">
                                          <p:val>
                                            <p:strVal val="#ppt_x-.2"/>
                                          </p:val>
                                        </p:tav>
                                        <p:tav tm="100000">
                                          <p:val>
                                            <p:strVal val="#ppt_x"/>
                                          </p:val>
                                        </p:tav>
                                      </p:tavLst>
                                    </p:anim>
                                    <p:anim calcmode="lin" valueType="num">
                                      <p:cBhvr>
                                        <p:cTn id="93" dur="1000" fill="hold"/>
                                        <p:tgtEl>
                                          <p:spTgt spid="45147"/>
                                        </p:tgtEl>
                                        <p:attrNameLst>
                                          <p:attrName>ppt_y</p:attrName>
                                        </p:attrNameLst>
                                      </p:cBhvr>
                                      <p:tavLst>
                                        <p:tav tm="0">
                                          <p:val>
                                            <p:strVal val="#ppt_y"/>
                                          </p:val>
                                        </p:tav>
                                        <p:tav tm="100000">
                                          <p:val>
                                            <p:strVal val="#ppt_y"/>
                                          </p:val>
                                        </p:tav>
                                      </p:tavLst>
                                    </p:anim>
                                    <p:animEffect transition="in" filter="wipe(right)" prLst="gradientSize: 0.1">
                                      <p:cBhvr>
                                        <p:cTn id="94" dur="1000"/>
                                        <p:tgtEl>
                                          <p:spTgt spid="45147"/>
                                        </p:tgtEl>
                                      </p:cBhvr>
                                    </p:animEffect>
                                  </p:childTnLst>
                                </p:cTn>
                              </p:par>
                            </p:childTnLst>
                          </p:cTn>
                        </p:par>
                      </p:childTnLst>
                    </p:cTn>
                  </p:par>
                  <p:par>
                    <p:cTn id="95" fill="hold" nodeType="clickPar">
                      <p:stCondLst>
                        <p:cond delay="indefinite"/>
                      </p:stCondLst>
                      <p:childTnLst>
                        <p:par>
                          <p:cTn id="96" fill="hold" nodeType="withGroup">
                            <p:stCondLst>
                              <p:cond delay="0"/>
                            </p:stCondLst>
                            <p:childTnLst>
                              <p:par>
                                <p:cTn id="97" presetID="16" presetClass="entr" presetSubtype="26" fill="hold" grpId="0" nodeType="clickEffect">
                                  <p:stCondLst>
                                    <p:cond delay="0"/>
                                  </p:stCondLst>
                                  <p:childTnLst>
                                    <p:set>
                                      <p:cBhvr>
                                        <p:cTn id="98" dur="1" fill="hold">
                                          <p:stCondLst>
                                            <p:cond delay="0"/>
                                          </p:stCondLst>
                                        </p:cTn>
                                        <p:tgtEl>
                                          <p:spTgt spid="45148"/>
                                        </p:tgtEl>
                                        <p:attrNameLst>
                                          <p:attrName>style.visibility</p:attrName>
                                        </p:attrNameLst>
                                      </p:cBhvr>
                                      <p:to>
                                        <p:strVal val="visible"/>
                                      </p:to>
                                    </p:set>
                                    <p:animEffect transition="in" filter="barn(inHorizontal)">
                                      <p:cBhvr>
                                        <p:cTn id="99" dur="500"/>
                                        <p:tgtEl>
                                          <p:spTgt spid="45148"/>
                                        </p:tgtEl>
                                      </p:cBhvr>
                                    </p:animEffect>
                                  </p:childTnLst>
                                </p:cTn>
                              </p:par>
                            </p:childTnLst>
                          </p:cTn>
                        </p:par>
                      </p:childTnLst>
                    </p:cTn>
                  </p:par>
                  <p:par>
                    <p:cTn id="100" fill="hold" nodeType="clickPar">
                      <p:stCondLst>
                        <p:cond delay="indefinite"/>
                      </p:stCondLst>
                      <p:childTnLst>
                        <p:par>
                          <p:cTn id="101" fill="hold" nodeType="withGroup">
                            <p:stCondLst>
                              <p:cond delay="0"/>
                            </p:stCondLst>
                            <p:childTnLst>
                              <p:par>
                                <p:cTn id="102" presetID="18" presetClass="exit" presetSubtype="12" fill="hold" grpId="1" nodeType="clickEffect">
                                  <p:stCondLst>
                                    <p:cond delay="0"/>
                                  </p:stCondLst>
                                  <p:childTnLst>
                                    <p:animEffect transition="out" filter="strips(downLeft)">
                                      <p:cBhvr>
                                        <p:cTn id="103" dur="500"/>
                                        <p:tgtEl>
                                          <p:spTgt spid="45148"/>
                                        </p:tgtEl>
                                      </p:cBhvr>
                                    </p:animEffect>
                                    <p:set>
                                      <p:cBhvr>
                                        <p:cTn id="104" dur="1" fill="hold">
                                          <p:stCondLst>
                                            <p:cond delay="499"/>
                                          </p:stCondLst>
                                        </p:cTn>
                                        <p:tgtEl>
                                          <p:spTgt spid="45148"/>
                                        </p:tgtEl>
                                        <p:attrNameLst>
                                          <p:attrName>style.visibility</p:attrName>
                                        </p:attrNameLst>
                                      </p:cBhvr>
                                      <p:to>
                                        <p:strVal val="hidden"/>
                                      </p:to>
                                    </p:set>
                                  </p:childTnLst>
                                </p:cTn>
                              </p:par>
                              <p:par>
                                <p:cTn id="105" presetID="29" presetClass="entr" presetSubtype="0" fill="hold" grpId="0" nodeType="withEffect">
                                  <p:stCondLst>
                                    <p:cond delay="0"/>
                                  </p:stCondLst>
                                  <p:childTnLst>
                                    <p:set>
                                      <p:cBhvr>
                                        <p:cTn id="106" dur="1" fill="hold">
                                          <p:stCondLst>
                                            <p:cond delay="0"/>
                                          </p:stCondLst>
                                        </p:cTn>
                                        <p:tgtEl>
                                          <p:spTgt spid="45149"/>
                                        </p:tgtEl>
                                        <p:attrNameLst>
                                          <p:attrName>style.visibility</p:attrName>
                                        </p:attrNameLst>
                                      </p:cBhvr>
                                      <p:to>
                                        <p:strVal val="visible"/>
                                      </p:to>
                                    </p:set>
                                    <p:anim calcmode="lin" valueType="num">
                                      <p:cBhvr>
                                        <p:cTn id="107" dur="1000" fill="hold"/>
                                        <p:tgtEl>
                                          <p:spTgt spid="45149"/>
                                        </p:tgtEl>
                                        <p:attrNameLst>
                                          <p:attrName>ppt_x</p:attrName>
                                        </p:attrNameLst>
                                      </p:cBhvr>
                                      <p:tavLst>
                                        <p:tav tm="0">
                                          <p:val>
                                            <p:strVal val="#ppt_x-.2"/>
                                          </p:val>
                                        </p:tav>
                                        <p:tav tm="100000">
                                          <p:val>
                                            <p:strVal val="#ppt_x"/>
                                          </p:val>
                                        </p:tav>
                                      </p:tavLst>
                                    </p:anim>
                                    <p:anim calcmode="lin" valueType="num">
                                      <p:cBhvr>
                                        <p:cTn id="108" dur="1000" fill="hold"/>
                                        <p:tgtEl>
                                          <p:spTgt spid="45149"/>
                                        </p:tgtEl>
                                        <p:attrNameLst>
                                          <p:attrName>ppt_y</p:attrName>
                                        </p:attrNameLst>
                                      </p:cBhvr>
                                      <p:tavLst>
                                        <p:tav tm="0">
                                          <p:val>
                                            <p:strVal val="#ppt_y"/>
                                          </p:val>
                                        </p:tav>
                                        <p:tav tm="100000">
                                          <p:val>
                                            <p:strVal val="#ppt_y"/>
                                          </p:val>
                                        </p:tav>
                                      </p:tavLst>
                                    </p:anim>
                                    <p:animEffect transition="in" filter="wipe(right)" prLst="gradientSize: 0.1">
                                      <p:cBhvr>
                                        <p:cTn id="109" dur="1000"/>
                                        <p:tgtEl>
                                          <p:spTgt spid="45149"/>
                                        </p:tgtEl>
                                      </p:cBhvr>
                                    </p:animEffect>
                                  </p:childTnLst>
                                </p:cTn>
                              </p:par>
                              <p:par>
                                <p:cTn id="110" presetID="29" presetClass="entr" presetSubtype="0" fill="hold" grpId="0" nodeType="withEffect">
                                  <p:stCondLst>
                                    <p:cond delay="0"/>
                                  </p:stCondLst>
                                  <p:childTnLst>
                                    <p:set>
                                      <p:cBhvr>
                                        <p:cTn id="111" dur="1" fill="hold">
                                          <p:stCondLst>
                                            <p:cond delay="0"/>
                                          </p:stCondLst>
                                        </p:cTn>
                                        <p:tgtEl>
                                          <p:spTgt spid="45150"/>
                                        </p:tgtEl>
                                        <p:attrNameLst>
                                          <p:attrName>style.visibility</p:attrName>
                                        </p:attrNameLst>
                                      </p:cBhvr>
                                      <p:to>
                                        <p:strVal val="visible"/>
                                      </p:to>
                                    </p:set>
                                    <p:anim calcmode="lin" valueType="num">
                                      <p:cBhvr>
                                        <p:cTn id="112" dur="1000" fill="hold"/>
                                        <p:tgtEl>
                                          <p:spTgt spid="45150"/>
                                        </p:tgtEl>
                                        <p:attrNameLst>
                                          <p:attrName>ppt_x</p:attrName>
                                        </p:attrNameLst>
                                      </p:cBhvr>
                                      <p:tavLst>
                                        <p:tav tm="0">
                                          <p:val>
                                            <p:strVal val="#ppt_x-.2"/>
                                          </p:val>
                                        </p:tav>
                                        <p:tav tm="100000">
                                          <p:val>
                                            <p:strVal val="#ppt_x"/>
                                          </p:val>
                                        </p:tav>
                                      </p:tavLst>
                                    </p:anim>
                                    <p:anim calcmode="lin" valueType="num">
                                      <p:cBhvr>
                                        <p:cTn id="113" dur="1000" fill="hold"/>
                                        <p:tgtEl>
                                          <p:spTgt spid="45150"/>
                                        </p:tgtEl>
                                        <p:attrNameLst>
                                          <p:attrName>ppt_y</p:attrName>
                                        </p:attrNameLst>
                                      </p:cBhvr>
                                      <p:tavLst>
                                        <p:tav tm="0">
                                          <p:val>
                                            <p:strVal val="#ppt_y"/>
                                          </p:val>
                                        </p:tav>
                                        <p:tav tm="100000">
                                          <p:val>
                                            <p:strVal val="#ppt_y"/>
                                          </p:val>
                                        </p:tav>
                                      </p:tavLst>
                                    </p:anim>
                                    <p:animEffect transition="in" filter="wipe(right)" prLst="gradientSize: 0.1">
                                      <p:cBhvr>
                                        <p:cTn id="114" dur="1000"/>
                                        <p:tgtEl>
                                          <p:spTgt spid="45150"/>
                                        </p:tgtEl>
                                      </p:cBhvr>
                                    </p:animEffect>
                                  </p:childTnLst>
                                </p:cTn>
                              </p:par>
                            </p:childTnLst>
                          </p:cTn>
                        </p:par>
                      </p:childTnLst>
                    </p:cTn>
                  </p:par>
                  <p:par>
                    <p:cTn id="115" fill="hold" nodeType="clickPar">
                      <p:stCondLst>
                        <p:cond delay="indefinite"/>
                      </p:stCondLst>
                      <p:childTnLst>
                        <p:par>
                          <p:cTn id="116" fill="hold" nodeType="withGroup">
                            <p:stCondLst>
                              <p:cond delay="0"/>
                            </p:stCondLst>
                            <p:childTnLst>
                              <p:par>
                                <p:cTn id="117" presetID="16" presetClass="entr" presetSubtype="26" fill="hold" grpId="0" nodeType="clickEffect">
                                  <p:stCondLst>
                                    <p:cond delay="0"/>
                                  </p:stCondLst>
                                  <p:childTnLst>
                                    <p:set>
                                      <p:cBhvr>
                                        <p:cTn id="118" dur="1" fill="hold">
                                          <p:stCondLst>
                                            <p:cond delay="0"/>
                                          </p:stCondLst>
                                        </p:cTn>
                                        <p:tgtEl>
                                          <p:spTgt spid="45163"/>
                                        </p:tgtEl>
                                        <p:attrNameLst>
                                          <p:attrName>style.visibility</p:attrName>
                                        </p:attrNameLst>
                                      </p:cBhvr>
                                      <p:to>
                                        <p:strVal val="visible"/>
                                      </p:to>
                                    </p:set>
                                    <p:animEffect transition="in" filter="barn(inHorizontal)">
                                      <p:cBhvr>
                                        <p:cTn id="119" dur="500"/>
                                        <p:tgtEl>
                                          <p:spTgt spid="45163"/>
                                        </p:tgtEl>
                                      </p:cBhvr>
                                    </p:animEffect>
                                  </p:childTnLst>
                                </p:cTn>
                              </p:par>
                            </p:childTnLst>
                          </p:cTn>
                        </p:par>
                      </p:childTnLst>
                    </p:cTn>
                  </p:par>
                  <p:par>
                    <p:cTn id="120" fill="hold" nodeType="clickPar">
                      <p:stCondLst>
                        <p:cond delay="indefinite"/>
                      </p:stCondLst>
                      <p:childTnLst>
                        <p:par>
                          <p:cTn id="121" fill="hold" nodeType="withGroup">
                            <p:stCondLst>
                              <p:cond delay="0"/>
                            </p:stCondLst>
                            <p:childTnLst>
                              <p:par>
                                <p:cTn id="122" presetID="18" presetClass="exit" presetSubtype="12" fill="hold" grpId="1" nodeType="clickEffect">
                                  <p:stCondLst>
                                    <p:cond delay="0"/>
                                  </p:stCondLst>
                                  <p:childTnLst>
                                    <p:animEffect transition="out" filter="strips(downLeft)">
                                      <p:cBhvr>
                                        <p:cTn id="123" dur="500"/>
                                        <p:tgtEl>
                                          <p:spTgt spid="45163"/>
                                        </p:tgtEl>
                                      </p:cBhvr>
                                    </p:animEffect>
                                    <p:set>
                                      <p:cBhvr>
                                        <p:cTn id="124" dur="1" fill="hold">
                                          <p:stCondLst>
                                            <p:cond delay="499"/>
                                          </p:stCondLst>
                                        </p:cTn>
                                        <p:tgtEl>
                                          <p:spTgt spid="45163"/>
                                        </p:tgtEl>
                                        <p:attrNameLst>
                                          <p:attrName>style.visibility</p:attrName>
                                        </p:attrNameLst>
                                      </p:cBhvr>
                                      <p:to>
                                        <p:strVal val="hidden"/>
                                      </p:to>
                                    </p:set>
                                  </p:childTnLst>
                                </p:cTn>
                              </p:par>
                              <p:par>
                                <p:cTn id="125" presetID="29" presetClass="entr" presetSubtype="0" fill="hold" grpId="0" nodeType="withEffect">
                                  <p:stCondLst>
                                    <p:cond delay="0"/>
                                  </p:stCondLst>
                                  <p:childTnLst>
                                    <p:set>
                                      <p:cBhvr>
                                        <p:cTn id="126" dur="1" fill="hold">
                                          <p:stCondLst>
                                            <p:cond delay="0"/>
                                          </p:stCondLst>
                                        </p:cTn>
                                        <p:tgtEl>
                                          <p:spTgt spid="45164"/>
                                        </p:tgtEl>
                                        <p:attrNameLst>
                                          <p:attrName>style.visibility</p:attrName>
                                        </p:attrNameLst>
                                      </p:cBhvr>
                                      <p:to>
                                        <p:strVal val="visible"/>
                                      </p:to>
                                    </p:set>
                                    <p:anim calcmode="lin" valueType="num">
                                      <p:cBhvr>
                                        <p:cTn id="127" dur="1000" fill="hold"/>
                                        <p:tgtEl>
                                          <p:spTgt spid="45164"/>
                                        </p:tgtEl>
                                        <p:attrNameLst>
                                          <p:attrName>ppt_x</p:attrName>
                                        </p:attrNameLst>
                                      </p:cBhvr>
                                      <p:tavLst>
                                        <p:tav tm="0">
                                          <p:val>
                                            <p:strVal val="#ppt_x-.2"/>
                                          </p:val>
                                        </p:tav>
                                        <p:tav tm="100000">
                                          <p:val>
                                            <p:strVal val="#ppt_x"/>
                                          </p:val>
                                        </p:tav>
                                      </p:tavLst>
                                    </p:anim>
                                    <p:anim calcmode="lin" valueType="num">
                                      <p:cBhvr>
                                        <p:cTn id="128" dur="1000" fill="hold"/>
                                        <p:tgtEl>
                                          <p:spTgt spid="45164"/>
                                        </p:tgtEl>
                                        <p:attrNameLst>
                                          <p:attrName>ppt_y</p:attrName>
                                        </p:attrNameLst>
                                      </p:cBhvr>
                                      <p:tavLst>
                                        <p:tav tm="0">
                                          <p:val>
                                            <p:strVal val="#ppt_y"/>
                                          </p:val>
                                        </p:tav>
                                        <p:tav tm="100000">
                                          <p:val>
                                            <p:strVal val="#ppt_y"/>
                                          </p:val>
                                        </p:tav>
                                      </p:tavLst>
                                    </p:anim>
                                    <p:animEffect transition="in" filter="wipe(right)" prLst="gradientSize: 0.1">
                                      <p:cBhvr>
                                        <p:cTn id="129" dur="1000"/>
                                        <p:tgtEl>
                                          <p:spTgt spid="45164"/>
                                        </p:tgtEl>
                                      </p:cBhvr>
                                    </p:animEffect>
                                  </p:childTnLst>
                                </p:cTn>
                              </p:par>
                              <p:par>
                                <p:cTn id="130" presetID="29" presetClass="entr" presetSubtype="0" fill="hold" grpId="0" nodeType="withEffect">
                                  <p:stCondLst>
                                    <p:cond delay="0"/>
                                  </p:stCondLst>
                                  <p:childTnLst>
                                    <p:set>
                                      <p:cBhvr>
                                        <p:cTn id="131" dur="1" fill="hold">
                                          <p:stCondLst>
                                            <p:cond delay="0"/>
                                          </p:stCondLst>
                                        </p:cTn>
                                        <p:tgtEl>
                                          <p:spTgt spid="45165"/>
                                        </p:tgtEl>
                                        <p:attrNameLst>
                                          <p:attrName>style.visibility</p:attrName>
                                        </p:attrNameLst>
                                      </p:cBhvr>
                                      <p:to>
                                        <p:strVal val="visible"/>
                                      </p:to>
                                    </p:set>
                                    <p:anim calcmode="lin" valueType="num">
                                      <p:cBhvr>
                                        <p:cTn id="132" dur="1000" fill="hold"/>
                                        <p:tgtEl>
                                          <p:spTgt spid="45165"/>
                                        </p:tgtEl>
                                        <p:attrNameLst>
                                          <p:attrName>ppt_x</p:attrName>
                                        </p:attrNameLst>
                                      </p:cBhvr>
                                      <p:tavLst>
                                        <p:tav tm="0">
                                          <p:val>
                                            <p:strVal val="#ppt_x-.2"/>
                                          </p:val>
                                        </p:tav>
                                        <p:tav tm="100000">
                                          <p:val>
                                            <p:strVal val="#ppt_x"/>
                                          </p:val>
                                        </p:tav>
                                      </p:tavLst>
                                    </p:anim>
                                    <p:anim calcmode="lin" valueType="num">
                                      <p:cBhvr>
                                        <p:cTn id="133" dur="1000" fill="hold"/>
                                        <p:tgtEl>
                                          <p:spTgt spid="45165"/>
                                        </p:tgtEl>
                                        <p:attrNameLst>
                                          <p:attrName>ppt_y</p:attrName>
                                        </p:attrNameLst>
                                      </p:cBhvr>
                                      <p:tavLst>
                                        <p:tav tm="0">
                                          <p:val>
                                            <p:strVal val="#ppt_y"/>
                                          </p:val>
                                        </p:tav>
                                        <p:tav tm="100000">
                                          <p:val>
                                            <p:strVal val="#ppt_y"/>
                                          </p:val>
                                        </p:tav>
                                      </p:tavLst>
                                    </p:anim>
                                    <p:animEffect transition="in" filter="wipe(right)" prLst="gradientSize: 0.1">
                                      <p:cBhvr>
                                        <p:cTn id="134" dur="1000"/>
                                        <p:tgtEl>
                                          <p:spTgt spid="45165"/>
                                        </p:tgtEl>
                                      </p:cBhvr>
                                    </p:animEffect>
                                  </p:childTnLst>
                                </p:cTn>
                              </p:par>
                            </p:childTnLst>
                          </p:cTn>
                        </p:par>
                      </p:childTnLst>
                    </p:cTn>
                  </p:par>
                  <p:par>
                    <p:cTn id="135" fill="hold" nodeType="clickPar">
                      <p:stCondLst>
                        <p:cond delay="indefinite"/>
                      </p:stCondLst>
                      <p:childTnLst>
                        <p:par>
                          <p:cTn id="136" fill="hold" nodeType="withGroup">
                            <p:stCondLst>
                              <p:cond delay="0"/>
                            </p:stCondLst>
                            <p:childTnLst>
                              <p:par>
                                <p:cTn id="137" presetID="16" presetClass="entr" presetSubtype="26" fill="hold" grpId="0" nodeType="clickEffect">
                                  <p:stCondLst>
                                    <p:cond delay="0"/>
                                  </p:stCondLst>
                                  <p:childTnLst>
                                    <p:set>
                                      <p:cBhvr>
                                        <p:cTn id="138" dur="1" fill="hold">
                                          <p:stCondLst>
                                            <p:cond delay="0"/>
                                          </p:stCondLst>
                                        </p:cTn>
                                        <p:tgtEl>
                                          <p:spTgt spid="45166"/>
                                        </p:tgtEl>
                                        <p:attrNameLst>
                                          <p:attrName>style.visibility</p:attrName>
                                        </p:attrNameLst>
                                      </p:cBhvr>
                                      <p:to>
                                        <p:strVal val="visible"/>
                                      </p:to>
                                    </p:set>
                                    <p:animEffect transition="in" filter="barn(inHorizontal)">
                                      <p:cBhvr>
                                        <p:cTn id="139" dur="500"/>
                                        <p:tgtEl>
                                          <p:spTgt spid="45166"/>
                                        </p:tgtEl>
                                      </p:cBhvr>
                                    </p:animEffect>
                                  </p:childTnLst>
                                </p:cTn>
                              </p:par>
                            </p:childTnLst>
                          </p:cTn>
                        </p:par>
                      </p:childTnLst>
                    </p:cTn>
                  </p:par>
                  <p:par>
                    <p:cTn id="140" fill="hold" nodeType="clickPar">
                      <p:stCondLst>
                        <p:cond delay="indefinite"/>
                      </p:stCondLst>
                      <p:childTnLst>
                        <p:par>
                          <p:cTn id="141" fill="hold" nodeType="withGroup">
                            <p:stCondLst>
                              <p:cond delay="0"/>
                            </p:stCondLst>
                            <p:childTnLst>
                              <p:par>
                                <p:cTn id="142" presetID="18" presetClass="exit" presetSubtype="12" fill="hold" grpId="1" nodeType="clickEffect">
                                  <p:stCondLst>
                                    <p:cond delay="0"/>
                                  </p:stCondLst>
                                  <p:childTnLst>
                                    <p:animEffect transition="out" filter="strips(downLeft)">
                                      <p:cBhvr>
                                        <p:cTn id="143" dur="500"/>
                                        <p:tgtEl>
                                          <p:spTgt spid="45166"/>
                                        </p:tgtEl>
                                      </p:cBhvr>
                                    </p:animEffect>
                                    <p:set>
                                      <p:cBhvr>
                                        <p:cTn id="144" dur="1" fill="hold">
                                          <p:stCondLst>
                                            <p:cond delay="499"/>
                                          </p:stCondLst>
                                        </p:cTn>
                                        <p:tgtEl>
                                          <p:spTgt spid="45166"/>
                                        </p:tgtEl>
                                        <p:attrNameLst>
                                          <p:attrName>style.visibility</p:attrName>
                                        </p:attrNameLst>
                                      </p:cBhvr>
                                      <p:to>
                                        <p:strVal val="hidden"/>
                                      </p:to>
                                    </p:set>
                                  </p:childTnLst>
                                </p:cTn>
                              </p:par>
                              <p:par>
                                <p:cTn id="145" presetID="29" presetClass="entr" presetSubtype="0" fill="hold" grpId="0" nodeType="withEffect">
                                  <p:stCondLst>
                                    <p:cond delay="0"/>
                                  </p:stCondLst>
                                  <p:childTnLst>
                                    <p:set>
                                      <p:cBhvr>
                                        <p:cTn id="146" dur="1" fill="hold">
                                          <p:stCondLst>
                                            <p:cond delay="0"/>
                                          </p:stCondLst>
                                        </p:cTn>
                                        <p:tgtEl>
                                          <p:spTgt spid="45167"/>
                                        </p:tgtEl>
                                        <p:attrNameLst>
                                          <p:attrName>style.visibility</p:attrName>
                                        </p:attrNameLst>
                                      </p:cBhvr>
                                      <p:to>
                                        <p:strVal val="visible"/>
                                      </p:to>
                                    </p:set>
                                    <p:anim calcmode="lin" valueType="num">
                                      <p:cBhvr>
                                        <p:cTn id="147" dur="1000" fill="hold"/>
                                        <p:tgtEl>
                                          <p:spTgt spid="45167"/>
                                        </p:tgtEl>
                                        <p:attrNameLst>
                                          <p:attrName>ppt_x</p:attrName>
                                        </p:attrNameLst>
                                      </p:cBhvr>
                                      <p:tavLst>
                                        <p:tav tm="0">
                                          <p:val>
                                            <p:strVal val="#ppt_x-.2"/>
                                          </p:val>
                                        </p:tav>
                                        <p:tav tm="100000">
                                          <p:val>
                                            <p:strVal val="#ppt_x"/>
                                          </p:val>
                                        </p:tav>
                                      </p:tavLst>
                                    </p:anim>
                                    <p:anim calcmode="lin" valueType="num">
                                      <p:cBhvr>
                                        <p:cTn id="148" dur="1000" fill="hold"/>
                                        <p:tgtEl>
                                          <p:spTgt spid="45167"/>
                                        </p:tgtEl>
                                        <p:attrNameLst>
                                          <p:attrName>ppt_y</p:attrName>
                                        </p:attrNameLst>
                                      </p:cBhvr>
                                      <p:tavLst>
                                        <p:tav tm="0">
                                          <p:val>
                                            <p:strVal val="#ppt_y"/>
                                          </p:val>
                                        </p:tav>
                                        <p:tav tm="100000">
                                          <p:val>
                                            <p:strVal val="#ppt_y"/>
                                          </p:val>
                                        </p:tav>
                                      </p:tavLst>
                                    </p:anim>
                                    <p:animEffect transition="in" filter="wipe(right)" prLst="gradientSize: 0.1">
                                      <p:cBhvr>
                                        <p:cTn id="149" dur="1000"/>
                                        <p:tgtEl>
                                          <p:spTgt spid="45167"/>
                                        </p:tgtEl>
                                      </p:cBhvr>
                                    </p:animEffect>
                                  </p:childTnLst>
                                </p:cTn>
                              </p:par>
                              <p:par>
                                <p:cTn id="150" presetID="29" presetClass="entr" presetSubtype="0" fill="hold" grpId="0" nodeType="withEffect">
                                  <p:stCondLst>
                                    <p:cond delay="0"/>
                                  </p:stCondLst>
                                  <p:childTnLst>
                                    <p:set>
                                      <p:cBhvr>
                                        <p:cTn id="151" dur="1" fill="hold">
                                          <p:stCondLst>
                                            <p:cond delay="0"/>
                                          </p:stCondLst>
                                        </p:cTn>
                                        <p:tgtEl>
                                          <p:spTgt spid="45168"/>
                                        </p:tgtEl>
                                        <p:attrNameLst>
                                          <p:attrName>style.visibility</p:attrName>
                                        </p:attrNameLst>
                                      </p:cBhvr>
                                      <p:to>
                                        <p:strVal val="visible"/>
                                      </p:to>
                                    </p:set>
                                    <p:anim calcmode="lin" valueType="num">
                                      <p:cBhvr>
                                        <p:cTn id="152" dur="1000" fill="hold"/>
                                        <p:tgtEl>
                                          <p:spTgt spid="45168"/>
                                        </p:tgtEl>
                                        <p:attrNameLst>
                                          <p:attrName>ppt_x</p:attrName>
                                        </p:attrNameLst>
                                      </p:cBhvr>
                                      <p:tavLst>
                                        <p:tav tm="0">
                                          <p:val>
                                            <p:strVal val="#ppt_x-.2"/>
                                          </p:val>
                                        </p:tav>
                                        <p:tav tm="100000">
                                          <p:val>
                                            <p:strVal val="#ppt_x"/>
                                          </p:val>
                                        </p:tav>
                                      </p:tavLst>
                                    </p:anim>
                                    <p:anim calcmode="lin" valueType="num">
                                      <p:cBhvr>
                                        <p:cTn id="153" dur="1000" fill="hold"/>
                                        <p:tgtEl>
                                          <p:spTgt spid="45168"/>
                                        </p:tgtEl>
                                        <p:attrNameLst>
                                          <p:attrName>ppt_y</p:attrName>
                                        </p:attrNameLst>
                                      </p:cBhvr>
                                      <p:tavLst>
                                        <p:tav tm="0">
                                          <p:val>
                                            <p:strVal val="#ppt_y"/>
                                          </p:val>
                                        </p:tav>
                                        <p:tav tm="100000">
                                          <p:val>
                                            <p:strVal val="#ppt_y"/>
                                          </p:val>
                                        </p:tav>
                                      </p:tavLst>
                                    </p:anim>
                                    <p:animEffect transition="in" filter="wipe(right)" prLst="gradientSize: 0.1">
                                      <p:cBhvr>
                                        <p:cTn id="154" dur="1000"/>
                                        <p:tgtEl>
                                          <p:spTgt spid="45168"/>
                                        </p:tgtEl>
                                      </p:cBhvr>
                                    </p:animEffect>
                                  </p:childTnLst>
                                </p:cTn>
                              </p:par>
                            </p:childTnLst>
                          </p:cTn>
                        </p:par>
                      </p:childTnLst>
                    </p:cTn>
                  </p:par>
                  <p:par>
                    <p:cTn id="155" fill="hold" nodeType="clickPar">
                      <p:stCondLst>
                        <p:cond delay="indefinite"/>
                      </p:stCondLst>
                      <p:childTnLst>
                        <p:par>
                          <p:cTn id="156" fill="hold" nodeType="withGroup">
                            <p:stCondLst>
                              <p:cond delay="0"/>
                            </p:stCondLst>
                            <p:childTnLst>
                              <p:par>
                                <p:cTn id="157" presetID="20" presetClass="entr" presetSubtype="0" fill="hold" nodeType="clickEffect">
                                  <p:stCondLst>
                                    <p:cond delay="0"/>
                                  </p:stCondLst>
                                  <p:childTnLst>
                                    <p:set>
                                      <p:cBhvr>
                                        <p:cTn id="158" dur="1" fill="hold">
                                          <p:stCondLst>
                                            <p:cond delay="0"/>
                                          </p:stCondLst>
                                        </p:cTn>
                                        <p:tgtEl>
                                          <p:spTgt spid="45175"/>
                                        </p:tgtEl>
                                        <p:attrNameLst>
                                          <p:attrName>style.visibility</p:attrName>
                                        </p:attrNameLst>
                                      </p:cBhvr>
                                      <p:to>
                                        <p:strVal val="visible"/>
                                      </p:to>
                                    </p:set>
                                    <p:animEffect transition="in" filter="wedge">
                                      <p:cBhvr>
                                        <p:cTn id="159" dur="2000"/>
                                        <p:tgtEl>
                                          <p:spTgt spid="45175"/>
                                        </p:tgtEl>
                                      </p:cBhvr>
                                    </p:animEffect>
                                  </p:childTnLst>
                                </p:cTn>
                              </p:par>
                              <p:par>
                                <p:cTn id="160" presetID="20" presetClass="entr" presetSubtype="0" fill="hold" grpId="0" nodeType="withEffect">
                                  <p:stCondLst>
                                    <p:cond delay="0"/>
                                  </p:stCondLst>
                                  <p:childTnLst>
                                    <p:set>
                                      <p:cBhvr>
                                        <p:cTn id="161" dur="1" fill="hold">
                                          <p:stCondLst>
                                            <p:cond delay="0"/>
                                          </p:stCondLst>
                                        </p:cTn>
                                        <p:tgtEl>
                                          <p:spTgt spid="45176"/>
                                        </p:tgtEl>
                                        <p:attrNameLst>
                                          <p:attrName>style.visibility</p:attrName>
                                        </p:attrNameLst>
                                      </p:cBhvr>
                                      <p:to>
                                        <p:strVal val="visible"/>
                                      </p:to>
                                    </p:set>
                                    <p:animEffect transition="in" filter="wedge">
                                      <p:cBhvr>
                                        <p:cTn id="162" dur="2000"/>
                                        <p:tgtEl>
                                          <p:spTgt spid="45176"/>
                                        </p:tgtEl>
                                      </p:cBhvr>
                                    </p:animEffect>
                                  </p:childTnLst>
                                </p:cTn>
                              </p:par>
                            </p:childTnLst>
                          </p:cTn>
                        </p:par>
                      </p:childTnLst>
                    </p:cTn>
                  </p:par>
                  <p:par>
                    <p:cTn id="163" fill="hold" nodeType="clickPar">
                      <p:stCondLst>
                        <p:cond delay="indefinite"/>
                      </p:stCondLst>
                      <p:childTnLst>
                        <p:par>
                          <p:cTn id="164" fill="hold" nodeType="withGroup">
                            <p:stCondLst>
                              <p:cond delay="0"/>
                            </p:stCondLst>
                            <p:childTnLst>
                              <p:par>
                                <p:cTn id="165" presetID="18" presetClass="exit" presetSubtype="12" fill="hold" grpId="1" nodeType="clickEffect">
                                  <p:stCondLst>
                                    <p:cond delay="0"/>
                                  </p:stCondLst>
                                  <p:childTnLst>
                                    <p:animEffect transition="out" filter="strips(downLeft)">
                                      <p:cBhvr>
                                        <p:cTn id="166" dur="500"/>
                                        <p:tgtEl>
                                          <p:spTgt spid="45176"/>
                                        </p:tgtEl>
                                      </p:cBhvr>
                                    </p:animEffect>
                                    <p:set>
                                      <p:cBhvr>
                                        <p:cTn id="167" dur="1" fill="hold">
                                          <p:stCondLst>
                                            <p:cond delay="499"/>
                                          </p:stCondLst>
                                        </p:cTn>
                                        <p:tgtEl>
                                          <p:spTgt spid="45176"/>
                                        </p:tgtEl>
                                        <p:attrNameLst>
                                          <p:attrName>style.visibility</p:attrName>
                                        </p:attrNameLst>
                                      </p:cBhvr>
                                      <p:to>
                                        <p:strVal val="hidden"/>
                                      </p:to>
                                    </p:set>
                                  </p:childTnLst>
                                </p:cTn>
                              </p:par>
                              <p:par>
                                <p:cTn id="168" presetID="18" presetClass="exit" presetSubtype="12" fill="hold" nodeType="withEffect">
                                  <p:stCondLst>
                                    <p:cond delay="0"/>
                                  </p:stCondLst>
                                  <p:childTnLst>
                                    <p:animEffect transition="out" filter="strips(downLeft)">
                                      <p:cBhvr>
                                        <p:cTn id="169" dur="500"/>
                                        <p:tgtEl>
                                          <p:spTgt spid="45175"/>
                                        </p:tgtEl>
                                      </p:cBhvr>
                                    </p:animEffect>
                                    <p:set>
                                      <p:cBhvr>
                                        <p:cTn id="170" dur="1" fill="hold">
                                          <p:stCondLst>
                                            <p:cond delay="499"/>
                                          </p:stCondLst>
                                        </p:cTn>
                                        <p:tgtEl>
                                          <p:spTgt spid="45175"/>
                                        </p:tgtEl>
                                        <p:attrNameLst>
                                          <p:attrName>style.visibility</p:attrName>
                                        </p:attrNameLst>
                                      </p:cBhvr>
                                      <p:to>
                                        <p:strVal val="hidden"/>
                                      </p:to>
                                    </p:set>
                                  </p:childTnLst>
                                </p:cTn>
                              </p:par>
                            </p:childTnLst>
                          </p:cTn>
                        </p:par>
                      </p:childTnLst>
                    </p:cTn>
                  </p:par>
                  <p:par>
                    <p:cTn id="171" fill="hold" nodeType="clickPar">
                      <p:stCondLst>
                        <p:cond delay="indefinite"/>
                      </p:stCondLst>
                      <p:childTnLst>
                        <p:par>
                          <p:cTn id="172" fill="hold" nodeType="withGroup">
                            <p:stCondLst>
                              <p:cond delay="0"/>
                            </p:stCondLst>
                            <p:childTnLst>
                              <p:par>
                                <p:cTn id="173" presetID="16" presetClass="entr" presetSubtype="26" fill="hold" grpId="0" nodeType="clickEffect">
                                  <p:stCondLst>
                                    <p:cond delay="0"/>
                                  </p:stCondLst>
                                  <p:childTnLst>
                                    <p:set>
                                      <p:cBhvr>
                                        <p:cTn id="174" dur="1" fill="hold">
                                          <p:stCondLst>
                                            <p:cond delay="0"/>
                                          </p:stCondLst>
                                        </p:cTn>
                                        <p:tgtEl>
                                          <p:spTgt spid="45177"/>
                                        </p:tgtEl>
                                        <p:attrNameLst>
                                          <p:attrName>style.visibility</p:attrName>
                                        </p:attrNameLst>
                                      </p:cBhvr>
                                      <p:to>
                                        <p:strVal val="visible"/>
                                      </p:to>
                                    </p:set>
                                    <p:animEffect transition="in" filter="barn(inHorizontal)">
                                      <p:cBhvr>
                                        <p:cTn id="175" dur="500"/>
                                        <p:tgtEl>
                                          <p:spTgt spid="45177"/>
                                        </p:tgtEl>
                                      </p:cBhvr>
                                    </p:animEffect>
                                  </p:childTnLst>
                                </p:cTn>
                              </p:par>
                            </p:childTnLst>
                          </p:cTn>
                        </p:par>
                      </p:childTnLst>
                    </p:cTn>
                  </p:par>
                  <p:par>
                    <p:cTn id="176" fill="hold" nodeType="clickPar">
                      <p:stCondLst>
                        <p:cond delay="indefinite"/>
                      </p:stCondLst>
                      <p:childTnLst>
                        <p:par>
                          <p:cTn id="177" fill="hold" nodeType="withGroup">
                            <p:stCondLst>
                              <p:cond delay="0"/>
                            </p:stCondLst>
                            <p:childTnLst>
                              <p:par>
                                <p:cTn id="178" presetID="18" presetClass="exit" presetSubtype="12" fill="hold" grpId="1" nodeType="clickEffect">
                                  <p:stCondLst>
                                    <p:cond delay="0"/>
                                  </p:stCondLst>
                                  <p:childTnLst>
                                    <p:animEffect transition="out" filter="strips(downLeft)">
                                      <p:cBhvr>
                                        <p:cTn id="179" dur="500"/>
                                        <p:tgtEl>
                                          <p:spTgt spid="45177"/>
                                        </p:tgtEl>
                                      </p:cBhvr>
                                    </p:animEffect>
                                    <p:set>
                                      <p:cBhvr>
                                        <p:cTn id="180" dur="1" fill="hold">
                                          <p:stCondLst>
                                            <p:cond delay="499"/>
                                          </p:stCondLst>
                                        </p:cTn>
                                        <p:tgtEl>
                                          <p:spTgt spid="45177"/>
                                        </p:tgtEl>
                                        <p:attrNameLst>
                                          <p:attrName>style.visibility</p:attrName>
                                        </p:attrNameLst>
                                      </p:cBhvr>
                                      <p:to>
                                        <p:strVal val="hidden"/>
                                      </p:to>
                                    </p:set>
                                  </p:childTnLst>
                                </p:cTn>
                              </p:par>
                            </p:childTnLst>
                          </p:cTn>
                        </p:par>
                      </p:childTnLst>
                    </p:cTn>
                  </p:par>
                  <p:par>
                    <p:cTn id="181" fill="hold" nodeType="clickPar">
                      <p:stCondLst>
                        <p:cond delay="indefinite"/>
                      </p:stCondLst>
                      <p:childTnLst>
                        <p:par>
                          <p:cTn id="182" fill="hold" nodeType="withGroup">
                            <p:stCondLst>
                              <p:cond delay="0"/>
                            </p:stCondLst>
                            <p:childTnLst>
                              <p:par>
                                <p:cTn id="183" presetID="16" presetClass="entr" presetSubtype="26" fill="hold" grpId="0" nodeType="clickEffect">
                                  <p:stCondLst>
                                    <p:cond delay="0"/>
                                  </p:stCondLst>
                                  <p:childTnLst>
                                    <p:set>
                                      <p:cBhvr>
                                        <p:cTn id="184" dur="1" fill="hold">
                                          <p:stCondLst>
                                            <p:cond delay="0"/>
                                          </p:stCondLst>
                                        </p:cTn>
                                        <p:tgtEl>
                                          <p:spTgt spid="45178"/>
                                        </p:tgtEl>
                                        <p:attrNameLst>
                                          <p:attrName>style.visibility</p:attrName>
                                        </p:attrNameLst>
                                      </p:cBhvr>
                                      <p:to>
                                        <p:strVal val="visible"/>
                                      </p:to>
                                    </p:set>
                                    <p:animEffect transition="in" filter="barn(inHorizontal)">
                                      <p:cBhvr>
                                        <p:cTn id="185" dur="500"/>
                                        <p:tgtEl>
                                          <p:spTgt spid="45178"/>
                                        </p:tgtEl>
                                      </p:cBhvr>
                                    </p:animEffect>
                                  </p:childTnLst>
                                </p:cTn>
                              </p:par>
                            </p:childTnLst>
                          </p:cTn>
                        </p:par>
                      </p:childTnLst>
                    </p:cTn>
                  </p:par>
                  <p:par>
                    <p:cTn id="186" fill="hold" nodeType="clickPar">
                      <p:stCondLst>
                        <p:cond delay="indefinite"/>
                      </p:stCondLst>
                      <p:childTnLst>
                        <p:par>
                          <p:cTn id="187" fill="hold" nodeType="withGroup">
                            <p:stCondLst>
                              <p:cond delay="0"/>
                            </p:stCondLst>
                            <p:childTnLst>
                              <p:par>
                                <p:cTn id="188" presetID="18" presetClass="exit" presetSubtype="12" fill="hold" grpId="1" nodeType="clickEffect">
                                  <p:stCondLst>
                                    <p:cond delay="0"/>
                                  </p:stCondLst>
                                  <p:childTnLst>
                                    <p:animEffect transition="out" filter="strips(downLeft)">
                                      <p:cBhvr>
                                        <p:cTn id="189" dur="500"/>
                                        <p:tgtEl>
                                          <p:spTgt spid="45178"/>
                                        </p:tgtEl>
                                      </p:cBhvr>
                                    </p:animEffect>
                                    <p:set>
                                      <p:cBhvr>
                                        <p:cTn id="190" dur="1" fill="hold">
                                          <p:stCondLst>
                                            <p:cond delay="499"/>
                                          </p:stCondLst>
                                        </p:cTn>
                                        <p:tgtEl>
                                          <p:spTgt spid="45178"/>
                                        </p:tgtEl>
                                        <p:attrNameLst>
                                          <p:attrName>style.visibility</p:attrName>
                                        </p:attrNameLst>
                                      </p:cBhvr>
                                      <p:to>
                                        <p:strVal val="hidden"/>
                                      </p:to>
                                    </p:set>
                                  </p:childTnLst>
                                </p:cTn>
                              </p:par>
                              <p:par>
                                <p:cTn id="191" presetID="29" presetClass="entr" presetSubtype="0" fill="hold" grpId="0" nodeType="withEffect">
                                  <p:stCondLst>
                                    <p:cond delay="0"/>
                                  </p:stCondLst>
                                  <p:childTnLst>
                                    <p:set>
                                      <p:cBhvr>
                                        <p:cTn id="192" dur="1" fill="hold">
                                          <p:stCondLst>
                                            <p:cond delay="0"/>
                                          </p:stCondLst>
                                        </p:cTn>
                                        <p:tgtEl>
                                          <p:spTgt spid="45179"/>
                                        </p:tgtEl>
                                        <p:attrNameLst>
                                          <p:attrName>style.visibility</p:attrName>
                                        </p:attrNameLst>
                                      </p:cBhvr>
                                      <p:to>
                                        <p:strVal val="visible"/>
                                      </p:to>
                                    </p:set>
                                    <p:anim calcmode="lin" valueType="num">
                                      <p:cBhvr>
                                        <p:cTn id="193" dur="1000" fill="hold"/>
                                        <p:tgtEl>
                                          <p:spTgt spid="45179"/>
                                        </p:tgtEl>
                                        <p:attrNameLst>
                                          <p:attrName>ppt_x</p:attrName>
                                        </p:attrNameLst>
                                      </p:cBhvr>
                                      <p:tavLst>
                                        <p:tav tm="0">
                                          <p:val>
                                            <p:strVal val="#ppt_x-.2"/>
                                          </p:val>
                                        </p:tav>
                                        <p:tav tm="100000">
                                          <p:val>
                                            <p:strVal val="#ppt_x"/>
                                          </p:val>
                                        </p:tav>
                                      </p:tavLst>
                                    </p:anim>
                                    <p:anim calcmode="lin" valueType="num">
                                      <p:cBhvr>
                                        <p:cTn id="194" dur="1000" fill="hold"/>
                                        <p:tgtEl>
                                          <p:spTgt spid="45179"/>
                                        </p:tgtEl>
                                        <p:attrNameLst>
                                          <p:attrName>ppt_y</p:attrName>
                                        </p:attrNameLst>
                                      </p:cBhvr>
                                      <p:tavLst>
                                        <p:tav tm="0">
                                          <p:val>
                                            <p:strVal val="#ppt_y"/>
                                          </p:val>
                                        </p:tav>
                                        <p:tav tm="100000">
                                          <p:val>
                                            <p:strVal val="#ppt_y"/>
                                          </p:val>
                                        </p:tav>
                                      </p:tavLst>
                                    </p:anim>
                                    <p:animEffect transition="in" filter="wipe(right)" prLst="gradientSize: 0.1">
                                      <p:cBhvr>
                                        <p:cTn id="195" dur="1000"/>
                                        <p:tgtEl>
                                          <p:spTgt spid="45179"/>
                                        </p:tgtEl>
                                      </p:cBhvr>
                                    </p:animEffect>
                                  </p:childTnLst>
                                </p:cTn>
                              </p:par>
                              <p:par>
                                <p:cTn id="196" presetID="29" presetClass="entr" presetSubtype="0" fill="hold" grpId="0" nodeType="withEffect">
                                  <p:stCondLst>
                                    <p:cond delay="0"/>
                                  </p:stCondLst>
                                  <p:childTnLst>
                                    <p:set>
                                      <p:cBhvr>
                                        <p:cTn id="197" dur="1" fill="hold">
                                          <p:stCondLst>
                                            <p:cond delay="0"/>
                                          </p:stCondLst>
                                        </p:cTn>
                                        <p:tgtEl>
                                          <p:spTgt spid="45180"/>
                                        </p:tgtEl>
                                        <p:attrNameLst>
                                          <p:attrName>style.visibility</p:attrName>
                                        </p:attrNameLst>
                                      </p:cBhvr>
                                      <p:to>
                                        <p:strVal val="visible"/>
                                      </p:to>
                                    </p:set>
                                    <p:anim calcmode="lin" valueType="num">
                                      <p:cBhvr>
                                        <p:cTn id="198" dur="1000" fill="hold"/>
                                        <p:tgtEl>
                                          <p:spTgt spid="45180"/>
                                        </p:tgtEl>
                                        <p:attrNameLst>
                                          <p:attrName>ppt_x</p:attrName>
                                        </p:attrNameLst>
                                      </p:cBhvr>
                                      <p:tavLst>
                                        <p:tav tm="0">
                                          <p:val>
                                            <p:strVal val="#ppt_x-.2"/>
                                          </p:val>
                                        </p:tav>
                                        <p:tav tm="100000">
                                          <p:val>
                                            <p:strVal val="#ppt_x"/>
                                          </p:val>
                                        </p:tav>
                                      </p:tavLst>
                                    </p:anim>
                                    <p:anim calcmode="lin" valueType="num">
                                      <p:cBhvr>
                                        <p:cTn id="199" dur="1000" fill="hold"/>
                                        <p:tgtEl>
                                          <p:spTgt spid="45180"/>
                                        </p:tgtEl>
                                        <p:attrNameLst>
                                          <p:attrName>ppt_y</p:attrName>
                                        </p:attrNameLst>
                                      </p:cBhvr>
                                      <p:tavLst>
                                        <p:tav tm="0">
                                          <p:val>
                                            <p:strVal val="#ppt_y"/>
                                          </p:val>
                                        </p:tav>
                                        <p:tav tm="100000">
                                          <p:val>
                                            <p:strVal val="#ppt_y"/>
                                          </p:val>
                                        </p:tav>
                                      </p:tavLst>
                                    </p:anim>
                                    <p:animEffect transition="in" filter="wipe(right)" prLst="gradientSize: 0.1">
                                      <p:cBhvr>
                                        <p:cTn id="200" dur="1000"/>
                                        <p:tgtEl>
                                          <p:spTgt spid="451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088" grpId="0" animBg="1"/>
      <p:bldP spid="45088" grpId="1" animBg="1"/>
      <p:bldP spid="45130" grpId="0"/>
      <p:bldP spid="45131" grpId="0"/>
      <p:bldP spid="45139" grpId="0" animBg="1"/>
      <p:bldP spid="45139" grpId="1" animBg="1"/>
      <p:bldP spid="45140" grpId="0"/>
      <p:bldP spid="45141" grpId="0"/>
      <p:bldP spid="45142" grpId="0" animBg="1"/>
      <p:bldP spid="45142" grpId="1" animBg="1"/>
      <p:bldP spid="45143" grpId="0"/>
      <p:bldP spid="45144" grpId="0"/>
      <p:bldP spid="45145" grpId="0" animBg="1"/>
      <p:bldP spid="45145" grpId="1" animBg="1"/>
      <p:bldP spid="45146" grpId="0"/>
      <p:bldP spid="45147" grpId="0"/>
      <p:bldP spid="45148" grpId="0" animBg="1"/>
      <p:bldP spid="45148" grpId="1" animBg="1"/>
      <p:bldP spid="45149" grpId="0"/>
      <p:bldP spid="45150" grpId="0"/>
      <p:bldP spid="45163" grpId="0" animBg="1"/>
      <p:bldP spid="45163" grpId="1" animBg="1"/>
      <p:bldP spid="45164" grpId="0"/>
      <p:bldP spid="45165" grpId="0"/>
      <p:bldP spid="45166" grpId="0" animBg="1"/>
      <p:bldP spid="45166" grpId="1" animBg="1"/>
      <p:bldP spid="45167" grpId="0"/>
      <p:bldP spid="45168" grpId="0"/>
      <p:bldP spid="45176" grpId="0"/>
      <p:bldP spid="45176" grpId="1"/>
      <p:bldP spid="45177" grpId="0" animBg="1"/>
      <p:bldP spid="45177" grpId="1" animBg="1"/>
      <p:bldP spid="45178" grpId="0" animBg="1"/>
      <p:bldP spid="45178" grpId="1" animBg="1"/>
      <p:bldP spid="45179" grpId="0"/>
      <p:bldP spid="45180"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9CB8C"/>
        </a:solidFill>
        <a:effectLst/>
      </p:bgPr>
    </p:bg>
    <p:spTree>
      <p:nvGrpSpPr>
        <p:cNvPr id="1" name=""/>
        <p:cNvGrpSpPr/>
        <p:nvPr/>
      </p:nvGrpSpPr>
      <p:grpSpPr>
        <a:xfrm>
          <a:off x="0" y="0"/>
          <a:ext cx="0" cy="0"/>
          <a:chOff x="0" y="0"/>
          <a:chExt cx="0" cy="0"/>
        </a:xfrm>
      </p:grpSpPr>
      <p:pic>
        <p:nvPicPr>
          <p:cNvPr id="1026" name="Picture 2" descr="luoc_do_cac_nuoc_dan_chu_nhan_dan_dong_au_500_0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12892" y="268942"/>
            <a:ext cx="8081683" cy="5957046"/>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1927414" y="6327448"/>
            <a:ext cx="10067365" cy="523220"/>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800" b="1" i="1" u="none" strike="noStrike" kern="1200" cap="none" spc="0" normalizeH="0" baseline="0" noProof="0" dirty="0">
                <a:ln>
                  <a:noFill/>
                </a:ln>
                <a:solidFill>
                  <a:srgbClr val="333333"/>
                </a:solidFill>
                <a:effectLst/>
                <a:uLnTx/>
                <a:uFillTx/>
                <a:latin typeface="Times New Roman" panose="02020603050405020304" pitchFamily="18" charset="0"/>
                <a:ea typeface="+mn-ea"/>
                <a:cs typeface="+mn-cs"/>
              </a:rPr>
              <a:t>Lược đồ các nước dân chủ nhân dân Đông Âu</a:t>
            </a:r>
            <a:r>
              <a:rPr kumimoji="0" lang="en-US" sz="2800" b="1" i="1" u="none" strike="noStrike" kern="1200" cap="none" spc="0" normalizeH="0" baseline="0" noProof="0" dirty="0">
                <a:ln>
                  <a:noFill/>
                </a:ln>
                <a:solidFill>
                  <a:srgbClr val="333333"/>
                </a:solidFill>
                <a:effectLst/>
                <a:uLnTx/>
                <a:uFillTx/>
                <a:latin typeface="Calibri Light" panose="020F0302020204030204"/>
                <a:ea typeface="+mn-ea"/>
                <a:cs typeface="+mn-cs"/>
              </a:rPr>
              <a:t> </a:t>
            </a:r>
            <a:r>
              <a:rPr kumimoji="0" lang="en-US" sz="2800" b="1" i="1" u="none" strike="noStrike" kern="1200" cap="none" spc="0" normalizeH="0" baseline="0" noProof="0" dirty="0" err="1">
                <a:ln>
                  <a:noFill/>
                </a:ln>
                <a:solidFill>
                  <a:srgbClr val="333333"/>
                </a:solidFill>
                <a:effectLst/>
                <a:uLnTx/>
                <a:uFillTx/>
                <a:latin typeface="Times New Roman" panose="02020603050405020304" pitchFamily="18" charset="0"/>
                <a:ea typeface="+mn-ea"/>
                <a:cs typeface="Times New Roman" panose="02020603050405020304" pitchFamily="18" charset="0"/>
              </a:rPr>
              <a:t>sau</a:t>
            </a:r>
            <a:r>
              <a:rPr kumimoji="0" lang="en-US" sz="2800" b="1" i="1" u="none" strike="noStrike" kern="1200" cap="none" spc="0" normalizeH="0" baseline="0" noProof="0" dirty="0">
                <a:ln>
                  <a:noFill/>
                </a:ln>
                <a:solidFill>
                  <a:srgbClr val="333333"/>
                </a:solidFill>
                <a:effectLst/>
                <a:uLnTx/>
                <a:uFillTx/>
                <a:latin typeface="Times New Roman" panose="02020603050405020304" pitchFamily="18" charset="0"/>
                <a:ea typeface="+mn-ea"/>
                <a:cs typeface="Times New Roman" panose="02020603050405020304" pitchFamily="18" charset="0"/>
              </a:rPr>
              <a:t> CTTG </a:t>
            </a:r>
            <a:r>
              <a:rPr kumimoji="0" lang="en-US" sz="2800" b="1" i="1" u="none" strike="noStrike" kern="1200" cap="none" spc="0" normalizeH="0" baseline="0" noProof="0" dirty="0" err="1">
                <a:ln>
                  <a:noFill/>
                </a:ln>
                <a:solidFill>
                  <a:srgbClr val="333333"/>
                </a:solidFill>
                <a:effectLst/>
                <a:uLnTx/>
                <a:uFillTx/>
                <a:latin typeface="Times New Roman" panose="02020603050405020304" pitchFamily="18" charset="0"/>
                <a:ea typeface="+mn-ea"/>
                <a:cs typeface="Times New Roman" panose="02020603050405020304" pitchFamily="18" charset="0"/>
              </a:rPr>
              <a:t>thứ</a:t>
            </a:r>
            <a:r>
              <a:rPr kumimoji="0" lang="en-US" sz="2800" b="1" i="1" u="none" strike="noStrike" kern="1200" cap="none" spc="0" normalizeH="0" baseline="0" noProof="0" dirty="0">
                <a:ln>
                  <a:noFill/>
                </a:ln>
                <a:solidFill>
                  <a:srgbClr val="333333"/>
                </a:solidFill>
                <a:effectLst/>
                <a:uLnTx/>
                <a:uFillTx/>
                <a:latin typeface="Times New Roman" panose="02020603050405020304" pitchFamily="18" charset="0"/>
                <a:ea typeface="+mn-ea"/>
                <a:cs typeface="Times New Roman" panose="02020603050405020304" pitchFamily="18" charset="0"/>
              </a:rPr>
              <a:t> </a:t>
            </a:r>
            <a:r>
              <a:rPr kumimoji="0" lang="en-US" sz="2800" b="1" i="1" u="none" strike="noStrike" kern="1200" cap="none" spc="0" normalizeH="0" baseline="0" noProof="0" dirty="0" err="1">
                <a:ln>
                  <a:noFill/>
                </a:ln>
                <a:solidFill>
                  <a:srgbClr val="333333"/>
                </a:solidFill>
                <a:effectLst/>
                <a:uLnTx/>
                <a:uFillTx/>
                <a:latin typeface="Times New Roman" panose="02020603050405020304" pitchFamily="18" charset="0"/>
                <a:ea typeface="+mn-ea"/>
                <a:cs typeface="Times New Roman" panose="02020603050405020304" pitchFamily="18" charset="0"/>
              </a:rPr>
              <a:t>hai</a:t>
            </a:r>
            <a:endParaRPr kumimoji="0" lang="en-US" sz="2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
        <p:nvSpPr>
          <p:cNvPr id="3" name="TextBox 2"/>
          <p:cNvSpPr txBox="1"/>
          <p:nvPr/>
        </p:nvSpPr>
        <p:spPr>
          <a:xfrm>
            <a:off x="6508377" y="2057400"/>
            <a:ext cx="941294"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Times New Roman" panose="02020603050405020304" pitchFamily="18" charset="0"/>
              </a:rPr>
              <a:t>1944</a:t>
            </a:r>
          </a:p>
        </p:txBody>
      </p:sp>
      <p:sp>
        <p:nvSpPr>
          <p:cNvPr id="5" name="TextBox 4"/>
          <p:cNvSpPr txBox="1"/>
          <p:nvPr/>
        </p:nvSpPr>
        <p:spPr>
          <a:xfrm>
            <a:off x="8207189" y="3047410"/>
            <a:ext cx="941294"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Times New Roman" panose="02020603050405020304" pitchFamily="18" charset="0"/>
              </a:rPr>
              <a:t>1944</a:t>
            </a:r>
          </a:p>
        </p:txBody>
      </p:sp>
      <p:sp>
        <p:nvSpPr>
          <p:cNvPr id="6" name="TextBox 5"/>
          <p:cNvSpPr txBox="1"/>
          <p:nvPr/>
        </p:nvSpPr>
        <p:spPr>
          <a:xfrm>
            <a:off x="6019803" y="3247465"/>
            <a:ext cx="941294"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Times New Roman" panose="02020603050405020304" pitchFamily="18" charset="0"/>
              </a:rPr>
              <a:t>1945</a:t>
            </a:r>
          </a:p>
        </p:txBody>
      </p:sp>
      <p:sp>
        <p:nvSpPr>
          <p:cNvPr id="7" name="TextBox 6"/>
          <p:cNvSpPr txBox="1"/>
          <p:nvPr/>
        </p:nvSpPr>
        <p:spPr>
          <a:xfrm>
            <a:off x="6660777" y="4092380"/>
            <a:ext cx="941294"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Times New Roman" panose="02020603050405020304" pitchFamily="18" charset="0"/>
              </a:rPr>
              <a:t>1945</a:t>
            </a:r>
          </a:p>
        </p:txBody>
      </p:sp>
      <p:sp>
        <p:nvSpPr>
          <p:cNvPr id="8" name="TextBox 7"/>
          <p:cNvSpPr txBox="1"/>
          <p:nvPr/>
        </p:nvSpPr>
        <p:spPr>
          <a:xfrm>
            <a:off x="5549156" y="2257455"/>
            <a:ext cx="941294"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Times New Roman" panose="02020603050405020304" pitchFamily="18" charset="0"/>
              </a:rPr>
              <a:t>1945</a:t>
            </a:r>
          </a:p>
        </p:txBody>
      </p:sp>
      <p:sp>
        <p:nvSpPr>
          <p:cNvPr id="9" name="TextBox 8"/>
          <p:cNvSpPr txBox="1"/>
          <p:nvPr/>
        </p:nvSpPr>
        <p:spPr>
          <a:xfrm>
            <a:off x="6353733" y="4959129"/>
            <a:ext cx="941294"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Times New Roman" panose="02020603050405020304" pitchFamily="18" charset="0"/>
              </a:rPr>
              <a:t>1945</a:t>
            </a:r>
          </a:p>
        </p:txBody>
      </p:sp>
      <p:sp>
        <p:nvSpPr>
          <p:cNvPr id="10" name="TextBox 9"/>
          <p:cNvSpPr txBox="1"/>
          <p:nvPr/>
        </p:nvSpPr>
        <p:spPr>
          <a:xfrm>
            <a:off x="8677836" y="4025145"/>
            <a:ext cx="941294"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Times New Roman" panose="02020603050405020304" pitchFamily="18" charset="0"/>
              </a:rPr>
              <a:t>1946</a:t>
            </a:r>
          </a:p>
        </p:txBody>
      </p:sp>
      <p:sp>
        <p:nvSpPr>
          <p:cNvPr id="11" name="TextBox 10"/>
          <p:cNvSpPr txBox="1"/>
          <p:nvPr/>
        </p:nvSpPr>
        <p:spPr>
          <a:xfrm>
            <a:off x="4325471" y="1125063"/>
            <a:ext cx="941294"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Times New Roman" panose="02020603050405020304" pitchFamily="18" charset="0"/>
              </a:rPr>
              <a:t>1949</a:t>
            </a:r>
          </a:p>
        </p:txBody>
      </p:sp>
    </p:spTree>
    <p:extLst>
      <p:ext uri="{BB962C8B-B14F-4D97-AF65-F5344CB8AC3E}">
        <p14:creationId xmlns:p14="http://schemas.microsoft.com/office/powerpoint/2010/main" val="330647566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2000"/>
                                        <p:tgtEl>
                                          <p:spTgt spid="3"/>
                                        </p:tgtEl>
                                      </p:cBhvr>
                                    </p:animEffect>
                                  </p:childTnLst>
                                </p:cTn>
                              </p:par>
                              <p:par>
                                <p:cTn id="8" presetID="6" presetClass="entr" presetSubtype="16"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circle(in)">
                                      <p:cBhvr>
                                        <p:cTn id="10" dur="20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down)">
                                      <p:cBhvr>
                                        <p:cTn id="15" dur="500"/>
                                        <p:tgtEl>
                                          <p:spTgt spid="8"/>
                                        </p:tgtEl>
                                      </p:cBhvr>
                                    </p:animEffect>
                                  </p:childTnLst>
                                </p:cTn>
                              </p:par>
                              <p:par>
                                <p:cTn id="16" presetID="22" presetClass="entr" presetSubtype="4" fill="hold" grpId="0"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wipe(down)">
                                      <p:cBhvr>
                                        <p:cTn id="18" dur="500"/>
                                        <p:tgtEl>
                                          <p:spTgt spid="6"/>
                                        </p:tgtEl>
                                      </p:cBhvr>
                                    </p:animEffect>
                                  </p:childTnLst>
                                </p:cTn>
                              </p:par>
                              <p:par>
                                <p:cTn id="19" presetID="22" presetClass="entr" presetSubtype="4"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wipe(down)">
                                      <p:cBhvr>
                                        <p:cTn id="21" dur="500"/>
                                        <p:tgtEl>
                                          <p:spTgt spid="7"/>
                                        </p:tgtEl>
                                      </p:cBhvr>
                                    </p:animEffect>
                                  </p:childTnLst>
                                </p:cTn>
                              </p:par>
                              <p:par>
                                <p:cTn id="22" presetID="22" presetClass="entr" presetSubtype="4" fill="hold" grpId="0" nodeType="with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wipe(down)">
                                      <p:cBhvr>
                                        <p:cTn id="24" dur="500"/>
                                        <p:tgtEl>
                                          <p:spTgt spid="9"/>
                                        </p:tgtEl>
                                      </p:cBhvr>
                                    </p:animEffect>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grpId="0" nodeType="click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barn(inVertical)">
                                      <p:cBhvr>
                                        <p:cTn id="29" dur="500"/>
                                        <p:tgtEl>
                                          <p:spTgt spid="10"/>
                                        </p:tgtEl>
                                      </p:cBhvr>
                                    </p:animEffect>
                                  </p:childTnLst>
                                </p:cTn>
                              </p:par>
                            </p:childTnLst>
                          </p:cTn>
                        </p:par>
                      </p:childTnLst>
                    </p:cTn>
                  </p:par>
                  <p:par>
                    <p:cTn id="30" fill="hold">
                      <p:stCondLst>
                        <p:cond delay="indefinite"/>
                      </p:stCondLst>
                      <p:childTnLst>
                        <p:par>
                          <p:cTn id="31" fill="hold">
                            <p:stCondLst>
                              <p:cond delay="0"/>
                            </p:stCondLst>
                            <p:childTnLst>
                              <p:par>
                                <p:cTn id="32" presetID="16" presetClass="entr" presetSubtype="21" fill="hold" grpId="0" nodeType="click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barn(inVertical)">
                                      <p:cBhvr>
                                        <p:cTn id="3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6" grpId="0"/>
      <p:bldP spid="7" grpId="0"/>
      <p:bldP spid="8" grpId="0"/>
      <p:bldP spid="9" grpId="0"/>
      <p:bldP spid="10" grpId="0"/>
      <p:bldP spid="11"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accent1">
            <a:alpha val="66893"/>
          </a:schemeClr>
        </a:solidFill>
        <a:effectLst/>
      </p:bgPr>
    </p:bg>
    <p:spTree>
      <p:nvGrpSpPr>
        <p:cNvPr id="1" name="Shape 944"/>
        <p:cNvGrpSpPr/>
        <p:nvPr/>
      </p:nvGrpSpPr>
      <p:grpSpPr>
        <a:xfrm>
          <a:off x="0" y="0"/>
          <a:ext cx="0" cy="0"/>
          <a:chOff x="0" y="0"/>
          <a:chExt cx="0" cy="0"/>
        </a:xfrm>
      </p:grpSpPr>
      <p:sp>
        <p:nvSpPr>
          <p:cNvPr id="946" name="Google Shape;946;p45"/>
          <p:cNvSpPr/>
          <p:nvPr/>
        </p:nvSpPr>
        <p:spPr>
          <a:xfrm>
            <a:off x="48355" y="1304419"/>
            <a:ext cx="1264575" cy="1264575"/>
          </a:xfrm>
          <a:custGeom>
            <a:avLst/>
            <a:gdLst/>
            <a:ahLst/>
            <a:cxnLst/>
            <a:rect l="l" t="t" r="r" b="b"/>
            <a:pathLst>
              <a:path w="47804" h="47804" extrusionOk="0">
                <a:moveTo>
                  <a:pt x="23908" y="0"/>
                </a:moveTo>
                <a:cubicBezTo>
                  <a:pt x="22372" y="0"/>
                  <a:pt x="21050" y="1917"/>
                  <a:pt x="19586" y="2203"/>
                </a:cubicBezTo>
                <a:cubicBezTo>
                  <a:pt x="19422" y="2235"/>
                  <a:pt x="19253" y="2249"/>
                  <a:pt x="19080" y="2249"/>
                </a:cubicBezTo>
                <a:cubicBezTo>
                  <a:pt x="17963" y="2249"/>
                  <a:pt x="16678" y="1664"/>
                  <a:pt x="15580" y="1664"/>
                </a:cubicBezTo>
                <a:cubicBezTo>
                  <a:pt x="15289" y="1664"/>
                  <a:pt x="15010" y="1705"/>
                  <a:pt x="14752" y="1810"/>
                </a:cubicBezTo>
                <a:cubicBezTo>
                  <a:pt x="13347" y="2393"/>
                  <a:pt x="12859" y="4667"/>
                  <a:pt x="11609" y="5501"/>
                </a:cubicBezTo>
                <a:cubicBezTo>
                  <a:pt x="10359" y="6334"/>
                  <a:pt x="8049" y="5929"/>
                  <a:pt x="7001" y="6989"/>
                </a:cubicBezTo>
                <a:cubicBezTo>
                  <a:pt x="5941" y="8049"/>
                  <a:pt x="6346" y="10358"/>
                  <a:pt x="5513" y="11609"/>
                </a:cubicBezTo>
                <a:cubicBezTo>
                  <a:pt x="4667" y="12859"/>
                  <a:pt x="2393" y="13347"/>
                  <a:pt x="1810" y="14740"/>
                </a:cubicBezTo>
                <a:cubicBezTo>
                  <a:pt x="1238" y="16133"/>
                  <a:pt x="2500" y="18074"/>
                  <a:pt x="2203" y="19586"/>
                </a:cubicBezTo>
                <a:cubicBezTo>
                  <a:pt x="1917" y="21026"/>
                  <a:pt x="0" y="22360"/>
                  <a:pt x="0" y="23896"/>
                </a:cubicBezTo>
                <a:cubicBezTo>
                  <a:pt x="0" y="25432"/>
                  <a:pt x="1917" y="26753"/>
                  <a:pt x="2203" y="28218"/>
                </a:cubicBezTo>
                <a:cubicBezTo>
                  <a:pt x="2500" y="29718"/>
                  <a:pt x="1250" y="31671"/>
                  <a:pt x="1810" y="33052"/>
                </a:cubicBezTo>
                <a:cubicBezTo>
                  <a:pt x="2393" y="34445"/>
                  <a:pt x="4679" y="34945"/>
                  <a:pt x="5513" y="36195"/>
                </a:cubicBezTo>
                <a:cubicBezTo>
                  <a:pt x="6346" y="37445"/>
                  <a:pt x="5941" y="39743"/>
                  <a:pt x="7001" y="40803"/>
                </a:cubicBezTo>
                <a:cubicBezTo>
                  <a:pt x="8049" y="41862"/>
                  <a:pt x="10359" y="41457"/>
                  <a:pt x="11609" y="42291"/>
                </a:cubicBezTo>
                <a:cubicBezTo>
                  <a:pt x="12859" y="43124"/>
                  <a:pt x="13347" y="45398"/>
                  <a:pt x="14752" y="45982"/>
                </a:cubicBezTo>
                <a:cubicBezTo>
                  <a:pt x="15017" y="46094"/>
                  <a:pt x="15304" y="46138"/>
                  <a:pt x="15604" y="46138"/>
                </a:cubicBezTo>
                <a:cubicBezTo>
                  <a:pt x="16698" y="46138"/>
                  <a:pt x="17975" y="45555"/>
                  <a:pt x="19084" y="45555"/>
                </a:cubicBezTo>
                <a:cubicBezTo>
                  <a:pt x="19256" y="45555"/>
                  <a:pt x="19424" y="45569"/>
                  <a:pt x="19586" y="45601"/>
                </a:cubicBezTo>
                <a:cubicBezTo>
                  <a:pt x="21027" y="45875"/>
                  <a:pt x="22372" y="47803"/>
                  <a:pt x="23908" y="47803"/>
                </a:cubicBezTo>
                <a:cubicBezTo>
                  <a:pt x="25432" y="47803"/>
                  <a:pt x="26754" y="45875"/>
                  <a:pt x="28218" y="45601"/>
                </a:cubicBezTo>
                <a:cubicBezTo>
                  <a:pt x="28382" y="45568"/>
                  <a:pt x="28551" y="45554"/>
                  <a:pt x="28724" y="45554"/>
                </a:cubicBezTo>
                <a:cubicBezTo>
                  <a:pt x="29835" y="45554"/>
                  <a:pt x="31114" y="46133"/>
                  <a:pt x="32208" y="46133"/>
                </a:cubicBezTo>
                <a:cubicBezTo>
                  <a:pt x="32505" y="46133"/>
                  <a:pt x="32789" y="46091"/>
                  <a:pt x="33052" y="45982"/>
                </a:cubicBezTo>
                <a:cubicBezTo>
                  <a:pt x="34457" y="45398"/>
                  <a:pt x="34945" y="43124"/>
                  <a:pt x="36195" y="42291"/>
                </a:cubicBezTo>
                <a:cubicBezTo>
                  <a:pt x="37445" y="41457"/>
                  <a:pt x="39755" y="41862"/>
                  <a:pt x="40815" y="40803"/>
                </a:cubicBezTo>
                <a:cubicBezTo>
                  <a:pt x="41863" y="39743"/>
                  <a:pt x="41470" y="37445"/>
                  <a:pt x="42303" y="36195"/>
                </a:cubicBezTo>
                <a:cubicBezTo>
                  <a:pt x="43137" y="34945"/>
                  <a:pt x="45411" y="34445"/>
                  <a:pt x="45994" y="33052"/>
                </a:cubicBezTo>
                <a:cubicBezTo>
                  <a:pt x="46566" y="31671"/>
                  <a:pt x="45303" y="29718"/>
                  <a:pt x="45601" y="28218"/>
                </a:cubicBezTo>
                <a:cubicBezTo>
                  <a:pt x="45887" y="26765"/>
                  <a:pt x="47804" y="25432"/>
                  <a:pt x="47804" y="23896"/>
                </a:cubicBezTo>
                <a:cubicBezTo>
                  <a:pt x="47804" y="22360"/>
                  <a:pt x="45887" y="21038"/>
                  <a:pt x="45601" y="19586"/>
                </a:cubicBezTo>
                <a:cubicBezTo>
                  <a:pt x="45303" y="18074"/>
                  <a:pt x="46554" y="16133"/>
                  <a:pt x="45994" y="14740"/>
                </a:cubicBezTo>
                <a:cubicBezTo>
                  <a:pt x="45411" y="13347"/>
                  <a:pt x="43137" y="12859"/>
                  <a:pt x="42303" y="11609"/>
                </a:cubicBezTo>
                <a:cubicBezTo>
                  <a:pt x="41470" y="10358"/>
                  <a:pt x="41863" y="8049"/>
                  <a:pt x="40815" y="6989"/>
                </a:cubicBezTo>
                <a:cubicBezTo>
                  <a:pt x="39755" y="5929"/>
                  <a:pt x="37445" y="6334"/>
                  <a:pt x="36195" y="5501"/>
                </a:cubicBezTo>
                <a:cubicBezTo>
                  <a:pt x="34945" y="4667"/>
                  <a:pt x="34457" y="2393"/>
                  <a:pt x="33052" y="1810"/>
                </a:cubicBezTo>
                <a:cubicBezTo>
                  <a:pt x="32789" y="1699"/>
                  <a:pt x="32505" y="1655"/>
                  <a:pt x="32207" y="1655"/>
                </a:cubicBezTo>
                <a:cubicBezTo>
                  <a:pt x="31110" y="1655"/>
                  <a:pt x="29828" y="2248"/>
                  <a:pt x="28715" y="2248"/>
                </a:cubicBezTo>
                <a:cubicBezTo>
                  <a:pt x="28545" y="2248"/>
                  <a:pt x="28379" y="2235"/>
                  <a:pt x="28218" y="2203"/>
                </a:cubicBezTo>
                <a:cubicBezTo>
                  <a:pt x="26777" y="1917"/>
                  <a:pt x="25432" y="0"/>
                  <a:pt x="23908" y="0"/>
                </a:cubicBezTo>
                <a:close/>
              </a:path>
            </a:pathLst>
          </a:custGeom>
          <a:solidFill>
            <a:schemeClr val="accent5"/>
          </a:solidFill>
          <a:ln>
            <a:noFill/>
          </a:ln>
        </p:spPr>
        <p:txBody>
          <a:bodyPr spcFirstLastPara="1" wrap="square" lIns="121900" tIns="121900" rIns="121900" bIns="121900"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947" name="Google Shape;947;p45"/>
          <p:cNvSpPr/>
          <p:nvPr/>
        </p:nvSpPr>
        <p:spPr>
          <a:xfrm>
            <a:off x="26250" y="2941043"/>
            <a:ext cx="1264575" cy="1264575"/>
          </a:xfrm>
          <a:custGeom>
            <a:avLst/>
            <a:gdLst/>
            <a:ahLst/>
            <a:cxnLst/>
            <a:rect l="l" t="t" r="r" b="b"/>
            <a:pathLst>
              <a:path w="47804" h="47804" extrusionOk="0">
                <a:moveTo>
                  <a:pt x="23908" y="0"/>
                </a:moveTo>
                <a:cubicBezTo>
                  <a:pt x="22372" y="0"/>
                  <a:pt x="21050" y="1917"/>
                  <a:pt x="19586" y="2203"/>
                </a:cubicBezTo>
                <a:cubicBezTo>
                  <a:pt x="19422" y="2235"/>
                  <a:pt x="19253" y="2249"/>
                  <a:pt x="19080" y="2249"/>
                </a:cubicBezTo>
                <a:cubicBezTo>
                  <a:pt x="17963" y="2249"/>
                  <a:pt x="16678" y="1664"/>
                  <a:pt x="15580" y="1664"/>
                </a:cubicBezTo>
                <a:cubicBezTo>
                  <a:pt x="15289" y="1664"/>
                  <a:pt x="15010" y="1705"/>
                  <a:pt x="14752" y="1810"/>
                </a:cubicBezTo>
                <a:cubicBezTo>
                  <a:pt x="13347" y="2393"/>
                  <a:pt x="12859" y="4667"/>
                  <a:pt x="11609" y="5501"/>
                </a:cubicBezTo>
                <a:cubicBezTo>
                  <a:pt x="10359" y="6334"/>
                  <a:pt x="8049" y="5929"/>
                  <a:pt x="7001" y="6989"/>
                </a:cubicBezTo>
                <a:cubicBezTo>
                  <a:pt x="5941" y="8049"/>
                  <a:pt x="6346" y="10358"/>
                  <a:pt x="5513" y="11609"/>
                </a:cubicBezTo>
                <a:cubicBezTo>
                  <a:pt x="4667" y="12859"/>
                  <a:pt x="2393" y="13347"/>
                  <a:pt x="1810" y="14740"/>
                </a:cubicBezTo>
                <a:cubicBezTo>
                  <a:pt x="1238" y="16133"/>
                  <a:pt x="2500" y="18074"/>
                  <a:pt x="2203" y="19586"/>
                </a:cubicBezTo>
                <a:cubicBezTo>
                  <a:pt x="1917" y="21026"/>
                  <a:pt x="0" y="22360"/>
                  <a:pt x="0" y="23896"/>
                </a:cubicBezTo>
                <a:cubicBezTo>
                  <a:pt x="0" y="25432"/>
                  <a:pt x="1917" y="26753"/>
                  <a:pt x="2203" y="28218"/>
                </a:cubicBezTo>
                <a:cubicBezTo>
                  <a:pt x="2500" y="29718"/>
                  <a:pt x="1250" y="31671"/>
                  <a:pt x="1810" y="33052"/>
                </a:cubicBezTo>
                <a:cubicBezTo>
                  <a:pt x="2393" y="34445"/>
                  <a:pt x="4679" y="34945"/>
                  <a:pt x="5513" y="36195"/>
                </a:cubicBezTo>
                <a:cubicBezTo>
                  <a:pt x="6346" y="37445"/>
                  <a:pt x="5941" y="39743"/>
                  <a:pt x="7001" y="40803"/>
                </a:cubicBezTo>
                <a:cubicBezTo>
                  <a:pt x="8049" y="41862"/>
                  <a:pt x="10359" y="41457"/>
                  <a:pt x="11609" y="42291"/>
                </a:cubicBezTo>
                <a:cubicBezTo>
                  <a:pt x="12859" y="43124"/>
                  <a:pt x="13347" y="45398"/>
                  <a:pt x="14752" y="45982"/>
                </a:cubicBezTo>
                <a:cubicBezTo>
                  <a:pt x="15017" y="46094"/>
                  <a:pt x="15304" y="46138"/>
                  <a:pt x="15604" y="46138"/>
                </a:cubicBezTo>
                <a:cubicBezTo>
                  <a:pt x="16698" y="46138"/>
                  <a:pt x="17975" y="45555"/>
                  <a:pt x="19084" y="45555"/>
                </a:cubicBezTo>
                <a:cubicBezTo>
                  <a:pt x="19256" y="45555"/>
                  <a:pt x="19424" y="45569"/>
                  <a:pt x="19586" y="45601"/>
                </a:cubicBezTo>
                <a:cubicBezTo>
                  <a:pt x="21027" y="45875"/>
                  <a:pt x="22372" y="47803"/>
                  <a:pt x="23908" y="47803"/>
                </a:cubicBezTo>
                <a:cubicBezTo>
                  <a:pt x="25432" y="47803"/>
                  <a:pt x="26754" y="45875"/>
                  <a:pt x="28218" y="45601"/>
                </a:cubicBezTo>
                <a:cubicBezTo>
                  <a:pt x="28382" y="45568"/>
                  <a:pt x="28551" y="45554"/>
                  <a:pt x="28724" y="45554"/>
                </a:cubicBezTo>
                <a:cubicBezTo>
                  <a:pt x="29835" y="45554"/>
                  <a:pt x="31114" y="46133"/>
                  <a:pt x="32208" y="46133"/>
                </a:cubicBezTo>
                <a:cubicBezTo>
                  <a:pt x="32505" y="46133"/>
                  <a:pt x="32789" y="46091"/>
                  <a:pt x="33052" y="45982"/>
                </a:cubicBezTo>
                <a:cubicBezTo>
                  <a:pt x="34457" y="45398"/>
                  <a:pt x="34945" y="43124"/>
                  <a:pt x="36195" y="42291"/>
                </a:cubicBezTo>
                <a:cubicBezTo>
                  <a:pt x="37445" y="41457"/>
                  <a:pt x="39755" y="41862"/>
                  <a:pt x="40815" y="40803"/>
                </a:cubicBezTo>
                <a:cubicBezTo>
                  <a:pt x="41863" y="39743"/>
                  <a:pt x="41470" y="37445"/>
                  <a:pt x="42303" y="36195"/>
                </a:cubicBezTo>
                <a:cubicBezTo>
                  <a:pt x="43137" y="34945"/>
                  <a:pt x="45411" y="34445"/>
                  <a:pt x="45994" y="33052"/>
                </a:cubicBezTo>
                <a:cubicBezTo>
                  <a:pt x="46566" y="31671"/>
                  <a:pt x="45303" y="29718"/>
                  <a:pt x="45601" y="28218"/>
                </a:cubicBezTo>
                <a:cubicBezTo>
                  <a:pt x="45887" y="26765"/>
                  <a:pt x="47804" y="25432"/>
                  <a:pt x="47804" y="23896"/>
                </a:cubicBezTo>
                <a:cubicBezTo>
                  <a:pt x="47804" y="22360"/>
                  <a:pt x="45887" y="21038"/>
                  <a:pt x="45601" y="19586"/>
                </a:cubicBezTo>
                <a:cubicBezTo>
                  <a:pt x="45303" y="18074"/>
                  <a:pt x="46554" y="16133"/>
                  <a:pt x="45994" y="14740"/>
                </a:cubicBezTo>
                <a:cubicBezTo>
                  <a:pt x="45411" y="13347"/>
                  <a:pt x="43137" y="12859"/>
                  <a:pt x="42303" y="11609"/>
                </a:cubicBezTo>
                <a:cubicBezTo>
                  <a:pt x="41470" y="10358"/>
                  <a:pt x="41863" y="8049"/>
                  <a:pt x="40815" y="6989"/>
                </a:cubicBezTo>
                <a:cubicBezTo>
                  <a:pt x="39755" y="5929"/>
                  <a:pt x="37445" y="6334"/>
                  <a:pt x="36195" y="5501"/>
                </a:cubicBezTo>
                <a:cubicBezTo>
                  <a:pt x="34945" y="4667"/>
                  <a:pt x="34457" y="2393"/>
                  <a:pt x="33052" y="1810"/>
                </a:cubicBezTo>
                <a:cubicBezTo>
                  <a:pt x="32789" y="1699"/>
                  <a:pt x="32505" y="1655"/>
                  <a:pt x="32207" y="1655"/>
                </a:cubicBezTo>
                <a:cubicBezTo>
                  <a:pt x="31110" y="1655"/>
                  <a:pt x="29828" y="2248"/>
                  <a:pt x="28715" y="2248"/>
                </a:cubicBezTo>
                <a:cubicBezTo>
                  <a:pt x="28545" y="2248"/>
                  <a:pt x="28379" y="2235"/>
                  <a:pt x="28218" y="2203"/>
                </a:cubicBezTo>
                <a:cubicBezTo>
                  <a:pt x="26777" y="1917"/>
                  <a:pt x="25432" y="0"/>
                  <a:pt x="23908" y="0"/>
                </a:cubicBezTo>
                <a:close/>
              </a:path>
            </a:pathLst>
          </a:custGeom>
          <a:solidFill>
            <a:schemeClr val="accent5"/>
          </a:solidFill>
          <a:ln>
            <a:noFill/>
          </a:ln>
        </p:spPr>
        <p:txBody>
          <a:bodyPr spcFirstLastPara="1" wrap="square" lIns="121900" tIns="121900" rIns="121900" bIns="121900"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948" name="Google Shape;948;p45"/>
          <p:cNvSpPr/>
          <p:nvPr/>
        </p:nvSpPr>
        <p:spPr>
          <a:xfrm>
            <a:off x="26250" y="4761064"/>
            <a:ext cx="1264575" cy="1264575"/>
          </a:xfrm>
          <a:custGeom>
            <a:avLst/>
            <a:gdLst/>
            <a:ahLst/>
            <a:cxnLst/>
            <a:rect l="l" t="t" r="r" b="b"/>
            <a:pathLst>
              <a:path w="47804" h="47804" extrusionOk="0">
                <a:moveTo>
                  <a:pt x="23908" y="0"/>
                </a:moveTo>
                <a:cubicBezTo>
                  <a:pt x="22372" y="0"/>
                  <a:pt x="21050" y="1917"/>
                  <a:pt x="19586" y="2203"/>
                </a:cubicBezTo>
                <a:cubicBezTo>
                  <a:pt x="19422" y="2235"/>
                  <a:pt x="19253" y="2249"/>
                  <a:pt x="19080" y="2249"/>
                </a:cubicBezTo>
                <a:cubicBezTo>
                  <a:pt x="17963" y="2249"/>
                  <a:pt x="16678" y="1664"/>
                  <a:pt x="15580" y="1664"/>
                </a:cubicBezTo>
                <a:cubicBezTo>
                  <a:pt x="15289" y="1664"/>
                  <a:pt x="15010" y="1705"/>
                  <a:pt x="14752" y="1810"/>
                </a:cubicBezTo>
                <a:cubicBezTo>
                  <a:pt x="13347" y="2393"/>
                  <a:pt x="12859" y="4667"/>
                  <a:pt x="11609" y="5501"/>
                </a:cubicBezTo>
                <a:cubicBezTo>
                  <a:pt x="10359" y="6334"/>
                  <a:pt x="8049" y="5929"/>
                  <a:pt x="7001" y="6989"/>
                </a:cubicBezTo>
                <a:cubicBezTo>
                  <a:pt x="5941" y="8049"/>
                  <a:pt x="6346" y="10358"/>
                  <a:pt x="5513" y="11609"/>
                </a:cubicBezTo>
                <a:cubicBezTo>
                  <a:pt x="4667" y="12859"/>
                  <a:pt x="2393" y="13347"/>
                  <a:pt x="1810" y="14740"/>
                </a:cubicBezTo>
                <a:cubicBezTo>
                  <a:pt x="1238" y="16133"/>
                  <a:pt x="2500" y="18074"/>
                  <a:pt x="2203" y="19586"/>
                </a:cubicBezTo>
                <a:cubicBezTo>
                  <a:pt x="1917" y="21026"/>
                  <a:pt x="0" y="22360"/>
                  <a:pt x="0" y="23896"/>
                </a:cubicBezTo>
                <a:cubicBezTo>
                  <a:pt x="0" y="25432"/>
                  <a:pt x="1917" y="26753"/>
                  <a:pt x="2203" y="28218"/>
                </a:cubicBezTo>
                <a:cubicBezTo>
                  <a:pt x="2500" y="29718"/>
                  <a:pt x="1250" y="31671"/>
                  <a:pt x="1810" y="33052"/>
                </a:cubicBezTo>
                <a:cubicBezTo>
                  <a:pt x="2393" y="34445"/>
                  <a:pt x="4679" y="34945"/>
                  <a:pt x="5513" y="36195"/>
                </a:cubicBezTo>
                <a:cubicBezTo>
                  <a:pt x="6346" y="37445"/>
                  <a:pt x="5941" y="39743"/>
                  <a:pt x="7001" y="40803"/>
                </a:cubicBezTo>
                <a:cubicBezTo>
                  <a:pt x="8049" y="41862"/>
                  <a:pt x="10359" y="41457"/>
                  <a:pt x="11609" y="42291"/>
                </a:cubicBezTo>
                <a:cubicBezTo>
                  <a:pt x="12859" y="43124"/>
                  <a:pt x="13347" y="45398"/>
                  <a:pt x="14752" y="45982"/>
                </a:cubicBezTo>
                <a:cubicBezTo>
                  <a:pt x="15017" y="46094"/>
                  <a:pt x="15304" y="46138"/>
                  <a:pt x="15604" y="46138"/>
                </a:cubicBezTo>
                <a:cubicBezTo>
                  <a:pt x="16698" y="46138"/>
                  <a:pt x="17975" y="45555"/>
                  <a:pt x="19084" y="45555"/>
                </a:cubicBezTo>
                <a:cubicBezTo>
                  <a:pt x="19256" y="45555"/>
                  <a:pt x="19424" y="45569"/>
                  <a:pt x="19586" y="45601"/>
                </a:cubicBezTo>
                <a:cubicBezTo>
                  <a:pt x="21027" y="45875"/>
                  <a:pt x="22372" y="47803"/>
                  <a:pt x="23908" y="47803"/>
                </a:cubicBezTo>
                <a:cubicBezTo>
                  <a:pt x="25432" y="47803"/>
                  <a:pt x="26754" y="45875"/>
                  <a:pt x="28218" y="45601"/>
                </a:cubicBezTo>
                <a:cubicBezTo>
                  <a:pt x="28382" y="45568"/>
                  <a:pt x="28551" y="45554"/>
                  <a:pt x="28724" y="45554"/>
                </a:cubicBezTo>
                <a:cubicBezTo>
                  <a:pt x="29835" y="45554"/>
                  <a:pt x="31114" y="46133"/>
                  <a:pt x="32208" y="46133"/>
                </a:cubicBezTo>
                <a:cubicBezTo>
                  <a:pt x="32505" y="46133"/>
                  <a:pt x="32789" y="46091"/>
                  <a:pt x="33052" y="45982"/>
                </a:cubicBezTo>
                <a:cubicBezTo>
                  <a:pt x="34457" y="45398"/>
                  <a:pt x="34945" y="43124"/>
                  <a:pt x="36195" y="42291"/>
                </a:cubicBezTo>
                <a:cubicBezTo>
                  <a:pt x="37445" y="41457"/>
                  <a:pt x="39755" y="41862"/>
                  <a:pt x="40815" y="40803"/>
                </a:cubicBezTo>
                <a:cubicBezTo>
                  <a:pt x="41863" y="39743"/>
                  <a:pt x="41470" y="37445"/>
                  <a:pt x="42303" y="36195"/>
                </a:cubicBezTo>
                <a:cubicBezTo>
                  <a:pt x="43137" y="34945"/>
                  <a:pt x="45411" y="34445"/>
                  <a:pt x="45994" y="33052"/>
                </a:cubicBezTo>
                <a:cubicBezTo>
                  <a:pt x="46566" y="31671"/>
                  <a:pt x="45303" y="29718"/>
                  <a:pt x="45601" y="28218"/>
                </a:cubicBezTo>
                <a:cubicBezTo>
                  <a:pt x="45887" y="26765"/>
                  <a:pt x="47804" y="25432"/>
                  <a:pt x="47804" y="23896"/>
                </a:cubicBezTo>
                <a:cubicBezTo>
                  <a:pt x="47804" y="22360"/>
                  <a:pt x="45887" y="21038"/>
                  <a:pt x="45601" y="19586"/>
                </a:cubicBezTo>
                <a:cubicBezTo>
                  <a:pt x="45303" y="18074"/>
                  <a:pt x="46554" y="16133"/>
                  <a:pt x="45994" y="14740"/>
                </a:cubicBezTo>
                <a:cubicBezTo>
                  <a:pt x="45411" y="13347"/>
                  <a:pt x="43137" y="12859"/>
                  <a:pt x="42303" y="11609"/>
                </a:cubicBezTo>
                <a:cubicBezTo>
                  <a:pt x="41470" y="10358"/>
                  <a:pt x="41863" y="8049"/>
                  <a:pt x="40815" y="6989"/>
                </a:cubicBezTo>
                <a:cubicBezTo>
                  <a:pt x="39755" y="5929"/>
                  <a:pt x="37445" y="6334"/>
                  <a:pt x="36195" y="5501"/>
                </a:cubicBezTo>
                <a:cubicBezTo>
                  <a:pt x="34945" y="4667"/>
                  <a:pt x="34457" y="2393"/>
                  <a:pt x="33052" y="1810"/>
                </a:cubicBezTo>
                <a:cubicBezTo>
                  <a:pt x="32789" y="1699"/>
                  <a:pt x="32505" y="1655"/>
                  <a:pt x="32207" y="1655"/>
                </a:cubicBezTo>
                <a:cubicBezTo>
                  <a:pt x="31110" y="1655"/>
                  <a:pt x="29828" y="2248"/>
                  <a:pt x="28715" y="2248"/>
                </a:cubicBezTo>
                <a:cubicBezTo>
                  <a:pt x="28545" y="2248"/>
                  <a:pt x="28379" y="2235"/>
                  <a:pt x="28218" y="2203"/>
                </a:cubicBezTo>
                <a:cubicBezTo>
                  <a:pt x="26777" y="1917"/>
                  <a:pt x="25432" y="0"/>
                  <a:pt x="23908" y="0"/>
                </a:cubicBezTo>
                <a:close/>
              </a:path>
            </a:pathLst>
          </a:custGeom>
          <a:solidFill>
            <a:schemeClr val="accent5"/>
          </a:solidFill>
          <a:ln>
            <a:noFill/>
          </a:ln>
        </p:spPr>
        <p:txBody>
          <a:bodyPr spcFirstLastPara="1" wrap="square" lIns="121900" tIns="121900" rIns="121900" bIns="121900"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949" name="Google Shape;949;p45"/>
          <p:cNvSpPr txBox="1">
            <a:spLocks noGrp="1"/>
          </p:cNvSpPr>
          <p:nvPr>
            <p:ph type="title"/>
          </p:nvPr>
        </p:nvSpPr>
        <p:spPr>
          <a:xfrm>
            <a:off x="180789" y="1557736"/>
            <a:ext cx="999600" cy="768000"/>
          </a:xfrm>
          <a:prstGeom prst="rect">
            <a:avLst/>
          </a:prstGeom>
        </p:spPr>
        <p:txBody>
          <a:bodyPr spcFirstLastPara="1" wrap="square" lIns="121900" tIns="121900" rIns="121900" bIns="121900" anchor="ctr" anchorCtr="0">
            <a:noAutofit/>
          </a:bodyPr>
          <a:lstStyle/>
          <a:p>
            <a:r>
              <a:rPr lang="en"/>
              <a:t>01</a:t>
            </a:r>
            <a:endParaRPr/>
          </a:p>
        </p:txBody>
      </p:sp>
      <p:sp>
        <p:nvSpPr>
          <p:cNvPr id="952" name="Google Shape;952;p45"/>
          <p:cNvSpPr txBox="1">
            <a:spLocks noGrp="1"/>
          </p:cNvSpPr>
          <p:nvPr>
            <p:ph type="title" idx="3"/>
          </p:nvPr>
        </p:nvSpPr>
        <p:spPr>
          <a:xfrm>
            <a:off x="158684" y="3194360"/>
            <a:ext cx="999600" cy="768000"/>
          </a:xfrm>
          <a:prstGeom prst="rect">
            <a:avLst/>
          </a:prstGeom>
        </p:spPr>
        <p:txBody>
          <a:bodyPr spcFirstLastPara="1" wrap="square" lIns="121900" tIns="121900" rIns="121900" bIns="121900" anchor="ctr" anchorCtr="0">
            <a:noAutofit/>
          </a:bodyPr>
          <a:lstStyle/>
          <a:p>
            <a:r>
              <a:rPr lang="en"/>
              <a:t>02</a:t>
            </a:r>
            <a:endParaRPr/>
          </a:p>
        </p:txBody>
      </p:sp>
      <p:sp>
        <p:nvSpPr>
          <p:cNvPr id="955" name="Google Shape;955;p45"/>
          <p:cNvSpPr txBox="1">
            <a:spLocks noGrp="1"/>
          </p:cNvSpPr>
          <p:nvPr>
            <p:ph type="title" idx="6"/>
          </p:nvPr>
        </p:nvSpPr>
        <p:spPr>
          <a:xfrm>
            <a:off x="158684" y="5014380"/>
            <a:ext cx="999600" cy="768000"/>
          </a:xfrm>
          <a:prstGeom prst="rect">
            <a:avLst/>
          </a:prstGeom>
        </p:spPr>
        <p:txBody>
          <a:bodyPr spcFirstLastPara="1" wrap="square" lIns="121900" tIns="121900" rIns="121900" bIns="121900" anchor="ctr" anchorCtr="0">
            <a:noAutofit/>
          </a:bodyPr>
          <a:lstStyle/>
          <a:p>
            <a:r>
              <a:rPr lang="en"/>
              <a:t>03</a:t>
            </a:r>
            <a:endParaRPr/>
          </a:p>
        </p:txBody>
      </p:sp>
      <p:pic>
        <p:nvPicPr>
          <p:cNvPr id="28674" name="Picture 2" descr="Khối Warszawa: Liên minh quân sự quốc tế của các quốc gia cộng sản do Liên  Xô đứng đầu – Du Học Trung Quốc 2022 - Wiki tiếng Việt - DUHOCTRUNGHOA.COM">
            <a:extLst>
              <a:ext uri="{FF2B5EF4-FFF2-40B4-BE49-F238E27FC236}">
                <a16:creationId xmlns:a16="http://schemas.microsoft.com/office/drawing/2014/main" id="{20A0F7DE-FFFD-A21E-0751-5807CF7F47B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90545" y="-26097"/>
            <a:ext cx="5753100" cy="6858000"/>
          </a:xfrm>
          <a:prstGeom prst="rect">
            <a:avLst/>
          </a:prstGeom>
          <a:noFill/>
          <a:extLst>
            <a:ext uri="{909E8E84-426E-40DD-AFC4-6F175D3DCCD1}">
              <a14:hiddenFill xmlns:a14="http://schemas.microsoft.com/office/drawing/2010/main">
                <a:solidFill>
                  <a:srgbClr val="FFFFFF"/>
                </a:solidFill>
              </a14:hiddenFill>
            </a:ext>
          </a:extLst>
        </p:spPr>
      </p:pic>
      <p:sp>
        <p:nvSpPr>
          <p:cNvPr id="55" name="Rectangle 54">
            <a:extLst>
              <a:ext uri="{FF2B5EF4-FFF2-40B4-BE49-F238E27FC236}">
                <a16:creationId xmlns:a16="http://schemas.microsoft.com/office/drawing/2014/main" id="{0AB14E62-ACEB-1563-BF9B-939BB8629EEE}"/>
              </a:ext>
            </a:extLst>
          </p:cNvPr>
          <p:cNvSpPr/>
          <p:nvPr/>
        </p:nvSpPr>
        <p:spPr>
          <a:xfrm>
            <a:off x="460570" y="127773"/>
            <a:ext cx="5378717" cy="923330"/>
          </a:xfrm>
          <a:prstGeom prst="rect">
            <a:avLst/>
          </a:prstGeom>
          <a:noFill/>
        </p:spPr>
        <p:txBody>
          <a:bodyPr wrap="none" lIns="91440" tIns="45720" rIns="91440" bIns="4572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1" i="0" u="none" strike="noStrike" kern="1200" cap="none" spc="0" normalizeH="0" baseline="0" noProof="0">
                <a:ln w="0"/>
                <a:solidFill>
                  <a:srgbClr val="FF0000"/>
                </a:solidFill>
                <a:effectLst>
                  <a:reflection blurRad="6350" stA="53000" endA="300" endPos="35500" dir="5400000" sy="-90000" algn="bl" rotWithShape="0"/>
                </a:effectLst>
                <a:uLnTx/>
                <a:uFillTx/>
                <a:latin typeface="Times New Roman" panose="02020603050405020304" pitchFamily="18" charset="0"/>
                <a:ea typeface="+mn-ea"/>
                <a:cs typeface="Times New Roman" panose="02020603050405020304" pitchFamily="18" charset="0"/>
              </a:rPr>
              <a:t>SỰ </a:t>
            </a:r>
            <a:r>
              <a:rPr kumimoji="0" lang="en-US" sz="5400" b="1" i="0" u="none" strike="noStrike" kern="1200" cap="none" spc="0" normalizeH="0" baseline="0" noProof="0" dirty="0">
                <a:ln w="0"/>
                <a:solidFill>
                  <a:srgbClr val="FF0000"/>
                </a:solidFill>
                <a:effectLst>
                  <a:reflection blurRad="6350" stA="53000" endA="300" endPos="35500" dir="5400000" sy="-90000" algn="bl" rotWithShape="0"/>
                </a:effectLst>
                <a:uLnTx/>
                <a:uFillTx/>
                <a:latin typeface="Times New Roman" panose="02020603050405020304" pitchFamily="18" charset="0"/>
                <a:ea typeface="+mn-ea"/>
                <a:cs typeface="Times New Roman" panose="02020603050405020304" pitchFamily="18" charset="0"/>
              </a:rPr>
              <a:t>THÀNH LẬP</a:t>
            </a:r>
          </a:p>
        </p:txBody>
      </p:sp>
      <p:sp>
        <p:nvSpPr>
          <p:cNvPr id="60" name="Rectangle 59">
            <a:extLst>
              <a:ext uri="{FF2B5EF4-FFF2-40B4-BE49-F238E27FC236}">
                <a16:creationId xmlns:a16="http://schemas.microsoft.com/office/drawing/2014/main" id="{8FBC267B-8C23-BFD7-3D58-523C32905B0E}"/>
              </a:ext>
            </a:extLst>
          </p:cNvPr>
          <p:cNvSpPr>
            <a:spLocks noChangeArrowheads="1"/>
          </p:cNvSpPr>
          <p:nvPr/>
        </p:nvSpPr>
        <p:spPr bwMode="auto">
          <a:xfrm>
            <a:off x="1513217" y="1507289"/>
            <a:ext cx="4288239" cy="954107"/>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US" altLang="en-US" sz="2800" b="1" i="0" u="none" strike="noStrike" kern="1200" cap="none" spc="0" normalizeH="0" baseline="0" noProof="0" dirty="0">
                <a:ln>
                  <a:noFill/>
                </a:ln>
                <a:solidFill>
                  <a:srgbClr val="FFFFFF"/>
                </a:solidFill>
                <a:effectLst/>
                <a:uLnTx/>
                <a:uFillTx/>
                <a:latin typeface="Times New Roman" panose="02020603050405020304" pitchFamily="18" charset="0"/>
                <a:ea typeface="+mn-ea"/>
                <a:cs typeface="+mn-cs"/>
              </a:rPr>
              <a:t>- 14/5/1955: </a:t>
            </a:r>
            <a:r>
              <a:rPr kumimoji="0" lang="en-US" altLang="en-US" sz="2800" b="1" i="0" u="none" strike="noStrike" kern="1200" cap="none" spc="0" normalizeH="0" baseline="0" noProof="0" dirty="0" err="1">
                <a:ln>
                  <a:noFill/>
                </a:ln>
                <a:solidFill>
                  <a:srgbClr val="FFFFFF"/>
                </a:solidFill>
                <a:effectLst/>
                <a:uLnTx/>
                <a:uFillTx/>
                <a:latin typeface="Times New Roman" panose="02020603050405020304" pitchFamily="18" charset="0"/>
                <a:ea typeface="+mn-ea"/>
                <a:cs typeface="+mn-cs"/>
              </a:rPr>
              <a:t>Tổ</a:t>
            </a:r>
            <a:r>
              <a:rPr kumimoji="0" lang="en-US" altLang="en-US" sz="2800" b="1" i="0" u="none" strike="noStrike" kern="1200" cap="none" spc="0" normalizeH="0" baseline="0" noProof="0" dirty="0">
                <a:ln>
                  <a:noFill/>
                </a:ln>
                <a:solidFill>
                  <a:srgbClr val="FFFFFF"/>
                </a:solidFill>
                <a:effectLst/>
                <a:uLnTx/>
                <a:uFillTx/>
                <a:latin typeface="Times New Roman" panose="02020603050405020304" pitchFamily="18" charset="0"/>
                <a:ea typeface="+mn-ea"/>
                <a:cs typeface="+mn-cs"/>
              </a:rPr>
              <a:t> </a:t>
            </a:r>
            <a:r>
              <a:rPr kumimoji="0" lang="en-US" altLang="en-US" sz="2800" b="1" i="0" u="none" strike="noStrike" kern="1200" cap="none" spc="0" normalizeH="0" baseline="0" noProof="0" dirty="0" err="1">
                <a:ln>
                  <a:noFill/>
                </a:ln>
                <a:solidFill>
                  <a:srgbClr val="FFFFFF"/>
                </a:solidFill>
                <a:effectLst/>
                <a:uLnTx/>
                <a:uFillTx/>
                <a:latin typeface="Times New Roman" panose="02020603050405020304" pitchFamily="18" charset="0"/>
                <a:ea typeface="+mn-ea"/>
                <a:cs typeface="+mn-cs"/>
              </a:rPr>
              <a:t>chức</a:t>
            </a:r>
            <a:r>
              <a:rPr kumimoji="0" lang="en-US" altLang="en-US" sz="2800" b="1" i="0" u="none" strike="noStrike" kern="1200" cap="none" spc="0" normalizeH="0" baseline="0" noProof="0" dirty="0">
                <a:ln>
                  <a:noFill/>
                </a:ln>
                <a:solidFill>
                  <a:srgbClr val="FFFFFF"/>
                </a:solidFill>
                <a:effectLst/>
                <a:uLnTx/>
                <a:uFillTx/>
                <a:latin typeface="Times New Roman" panose="02020603050405020304" pitchFamily="18" charset="0"/>
                <a:ea typeface="+mn-ea"/>
                <a:cs typeface="+mn-cs"/>
              </a:rPr>
              <a:t> </a:t>
            </a:r>
            <a:r>
              <a:rPr kumimoji="0" lang="en-US" altLang="en-US" sz="2800" b="1" i="0" u="none" strike="noStrike" kern="1200" cap="none" spc="0" normalizeH="0" baseline="0" noProof="0" dirty="0" err="1">
                <a:ln>
                  <a:noFill/>
                </a:ln>
                <a:solidFill>
                  <a:srgbClr val="FFFFFF"/>
                </a:solidFill>
                <a:effectLst/>
                <a:uLnTx/>
                <a:uFillTx/>
                <a:latin typeface="Times New Roman" panose="02020603050405020304" pitchFamily="18" charset="0"/>
                <a:ea typeface="+mn-ea"/>
                <a:cs typeface="+mn-cs"/>
              </a:rPr>
              <a:t>Hiệp</a:t>
            </a:r>
            <a:r>
              <a:rPr kumimoji="0" lang="en-US" altLang="en-US" sz="2800" b="1" i="0" u="none" strike="noStrike" kern="1200" cap="none" spc="0" normalizeH="0" baseline="0" noProof="0" dirty="0">
                <a:ln>
                  <a:noFill/>
                </a:ln>
                <a:solidFill>
                  <a:srgbClr val="FFFFFF"/>
                </a:solidFill>
                <a:effectLst/>
                <a:uLnTx/>
                <a:uFillTx/>
                <a:latin typeface="Times New Roman" panose="02020603050405020304" pitchFamily="18" charset="0"/>
                <a:ea typeface="+mn-ea"/>
                <a:cs typeface="+mn-cs"/>
              </a:rPr>
              <a:t> </a:t>
            </a:r>
            <a:r>
              <a:rPr kumimoji="0" lang="en-US" altLang="en-US" sz="2800" b="1" i="0" u="none" strike="noStrike" kern="1200" cap="none" spc="0" normalizeH="0" baseline="0" noProof="0" dirty="0" err="1">
                <a:ln>
                  <a:noFill/>
                </a:ln>
                <a:solidFill>
                  <a:srgbClr val="FFFFFF"/>
                </a:solidFill>
                <a:effectLst/>
                <a:uLnTx/>
                <a:uFillTx/>
                <a:latin typeface="Times New Roman" panose="02020603050405020304" pitchFamily="18" charset="0"/>
                <a:ea typeface="+mn-ea"/>
                <a:cs typeface="+mn-cs"/>
              </a:rPr>
              <a:t>ước</a:t>
            </a:r>
            <a:r>
              <a:rPr kumimoji="0" lang="en-US" altLang="en-US" sz="2800" b="1" i="0" u="none" strike="noStrike" kern="1200" cap="none" spc="0" normalizeH="0" baseline="0" noProof="0" dirty="0">
                <a:ln>
                  <a:noFill/>
                </a:ln>
                <a:solidFill>
                  <a:srgbClr val="FFFFFF"/>
                </a:solidFill>
                <a:effectLst/>
                <a:uLnTx/>
                <a:uFillTx/>
                <a:latin typeface="Times New Roman" panose="02020603050405020304" pitchFamily="18" charset="0"/>
                <a:ea typeface="+mn-ea"/>
                <a:cs typeface="+mn-cs"/>
              </a:rPr>
              <a:t> </a:t>
            </a:r>
            <a:r>
              <a:rPr kumimoji="0" lang="en-US" altLang="en-US" sz="2800" b="1" i="0" u="none" strike="noStrike" kern="1200" cap="none" spc="0" normalizeH="0" baseline="0" noProof="0" dirty="0" err="1">
                <a:ln>
                  <a:noFill/>
                </a:ln>
                <a:solidFill>
                  <a:srgbClr val="FFFFFF"/>
                </a:solidFill>
                <a:effectLst/>
                <a:uLnTx/>
                <a:uFillTx/>
                <a:latin typeface="Times New Roman" panose="02020603050405020304" pitchFamily="18" charset="0"/>
                <a:ea typeface="+mn-ea"/>
                <a:cs typeface="+mn-cs"/>
              </a:rPr>
              <a:t>Vácsava</a:t>
            </a:r>
            <a:endParaRPr kumimoji="0" lang="en-US" altLang="en-US" sz="2800" b="1" i="0" u="none" strike="noStrike" kern="1200" cap="none" spc="0" normalizeH="0" baseline="0" noProof="0" dirty="0">
              <a:ln>
                <a:noFill/>
              </a:ln>
              <a:solidFill>
                <a:srgbClr val="FFFFFF"/>
              </a:solidFill>
              <a:effectLst/>
              <a:uLnTx/>
              <a:uFillTx/>
              <a:latin typeface="Times New Roman" panose="02020603050405020304" pitchFamily="18" charset="0"/>
              <a:ea typeface="+mn-ea"/>
              <a:cs typeface="+mn-cs"/>
            </a:endParaRPr>
          </a:p>
        </p:txBody>
      </p:sp>
      <p:sp>
        <p:nvSpPr>
          <p:cNvPr id="61" name="Rectangle 60">
            <a:extLst>
              <a:ext uri="{FF2B5EF4-FFF2-40B4-BE49-F238E27FC236}">
                <a16:creationId xmlns:a16="http://schemas.microsoft.com/office/drawing/2014/main" id="{D072BB18-DBF5-1997-3231-65646A6166B8}"/>
              </a:ext>
            </a:extLst>
          </p:cNvPr>
          <p:cNvSpPr>
            <a:spLocks noChangeArrowheads="1"/>
          </p:cNvSpPr>
          <p:nvPr/>
        </p:nvSpPr>
        <p:spPr bwMode="auto">
          <a:xfrm>
            <a:off x="1401643" y="3006828"/>
            <a:ext cx="4834256" cy="1292662"/>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US" altLang="en-US" sz="2600" b="1" i="0" u="none" strike="noStrike" kern="1200" cap="none" spc="0" normalizeH="0" baseline="0" noProof="0" dirty="0">
                <a:ln>
                  <a:noFill/>
                </a:ln>
                <a:solidFill>
                  <a:srgbClr val="FFFFFF"/>
                </a:solidFill>
                <a:effectLst/>
                <a:uLnTx/>
                <a:uFillTx/>
                <a:latin typeface="Times New Roman" panose="02020603050405020304" pitchFamily="18" charset="0"/>
                <a:ea typeface="+mn-ea"/>
                <a:cs typeface="+mn-cs"/>
              </a:rPr>
              <a:t>- </a:t>
            </a:r>
            <a:r>
              <a:rPr kumimoji="0" lang="en-US" altLang="en-US" sz="2600" b="1" i="0" u="none" strike="noStrike" kern="1200" cap="none" spc="0" normalizeH="0" baseline="0" noProof="0" dirty="0" err="1">
                <a:ln>
                  <a:noFill/>
                </a:ln>
                <a:solidFill>
                  <a:srgbClr val="FFFFFF"/>
                </a:solidFill>
                <a:effectLst/>
                <a:uLnTx/>
                <a:uFillTx/>
                <a:latin typeface="Times New Roman" panose="02020603050405020304" pitchFamily="18" charset="0"/>
                <a:ea typeface="+mn-ea"/>
                <a:cs typeface="+mn-cs"/>
              </a:rPr>
              <a:t>Mục</a:t>
            </a:r>
            <a:r>
              <a:rPr kumimoji="0" lang="en-US" altLang="en-US" sz="2600" b="1" i="0" u="none" strike="noStrike" kern="1200" cap="none" spc="0" normalizeH="0" baseline="0" noProof="0" dirty="0">
                <a:ln>
                  <a:noFill/>
                </a:ln>
                <a:solidFill>
                  <a:srgbClr val="FFFFFF"/>
                </a:solidFill>
                <a:effectLst/>
                <a:uLnTx/>
                <a:uFillTx/>
                <a:latin typeface="Times New Roman" panose="02020603050405020304" pitchFamily="18" charset="0"/>
                <a:ea typeface="+mn-ea"/>
                <a:cs typeface="+mn-cs"/>
              </a:rPr>
              <a:t> </a:t>
            </a:r>
            <a:r>
              <a:rPr kumimoji="0" lang="en-US" altLang="en-US" sz="2600" b="1" i="0" u="none" strike="noStrike" kern="1200" cap="none" spc="0" normalizeH="0" baseline="0" noProof="0" dirty="0" err="1">
                <a:ln>
                  <a:noFill/>
                </a:ln>
                <a:solidFill>
                  <a:srgbClr val="FFFFFF"/>
                </a:solidFill>
                <a:effectLst/>
                <a:uLnTx/>
                <a:uFillTx/>
                <a:latin typeface="Times New Roman" panose="02020603050405020304" pitchFamily="18" charset="0"/>
                <a:ea typeface="+mn-ea"/>
                <a:cs typeface="+mn-cs"/>
              </a:rPr>
              <a:t>tiêu</a:t>
            </a:r>
            <a:r>
              <a:rPr kumimoji="0" lang="en-US" altLang="en-US" sz="2600" b="1" i="0" u="none" strike="noStrike" kern="1200" cap="none" spc="0" normalizeH="0" baseline="0" noProof="0" dirty="0">
                <a:ln>
                  <a:noFill/>
                </a:ln>
                <a:solidFill>
                  <a:srgbClr val="FFFFFF"/>
                </a:solidFill>
                <a:effectLst/>
                <a:uLnTx/>
                <a:uFillTx/>
                <a:latin typeface="Times New Roman" panose="02020603050405020304" pitchFamily="18" charset="0"/>
                <a:ea typeface="+mn-ea"/>
                <a:cs typeface="+mn-cs"/>
              </a:rPr>
              <a:t>: </a:t>
            </a:r>
            <a:r>
              <a:rPr kumimoji="0" lang="en-US" altLang="en-US" sz="2600" b="1" i="0" u="none" strike="noStrike" kern="1200" cap="none" spc="0" normalizeH="0" baseline="0" noProof="0" dirty="0" err="1">
                <a:ln>
                  <a:noFill/>
                </a:ln>
                <a:solidFill>
                  <a:srgbClr val="FFFFFF"/>
                </a:solidFill>
                <a:effectLst/>
                <a:uLnTx/>
                <a:uFillTx/>
                <a:latin typeface="Times New Roman" panose="02020603050405020304" pitchFamily="18" charset="0"/>
                <a:ea typeface="+mn-ea"/>
                <a:cs typeface="+mn-cs"/>
              </a:rPr>
              <a:t>Liên</a:t>
            </a:r>
            <a:r>
              <a:rPr kumimoji="0" lang="en-US" altLang="en-US" sz="2600" b="1" i="0" u="none" strike="noStrike" kern="1200" cap="none" spc="0" normalizeH="0" baseline="0" noProof="0" dirty="0">
                <a:ln>
                  <a:noFill/>
                </a:ln>
                <a:solidFill>
                  <a:srgbClr val="FFFFFF"/>
                </a:solidFill>
                <a:effectLst/>
                <a:uLnTx/>
                <a:uFillTx/>
                <a:latin typeface="Times New Roman" panose="02020603050405020304" pitchFamily="18" charset="0"/>
                <a:ea typeface="+mn-ea"/>
                <a:cs typeface="+mn-cs"/>
              </a:rPr>
              <a:t> minh </a:t>
            </a:r>
            <a:r>
              <a:rPr kumimoji="0" lang="en-US" altLang="en-US" sz="2600" b="1" i="0" u="sng" strike="noStrike" kern="1200" cap="none" spc="0" normalizeH="0" baseline="0" noProof="0" dirty="0" err="1">
                <a:ln>
                  <a:noFill/>
                </a:ln>
                <a:solidFill>
                  <a:srgbClr val="FFFFFF"/>
                </a:solidFill>
                <a:effectLst/>
                <a:uLnTx/>
                <a:uFillTx/>
                <a:latin typeface="Times New Roman" panose="02020603050405020304" pitchFamily="18" charset="0"/>
                <a:ea typeface="+mn-ea"/>
                <a:cs typeface="+mn-cs"/>
              </a:rPr>
              <a:t>phòng</a:t>
            </a:r>
            <a:r>
              <a:rPr kumimoji="0" lang="en-US" altLang="en-US" sz="2600" b="1" i="0" u="sng" strike="noStrike" kern="1200" cap="none" spc="0" normalizeH="0" baseline="0" noProof="0" dirty="0">
                <a:ln>
                  <a:noFill/>
                </a:ln>
                <a:solidFill>
                  <a:srgbClr val="FFFFFF"/>
                </a:solidFill>
                <a:effectLst/>
                <a:uLnTx/>
                <a:uFillTx/>
                <a:latin typeface="Times New Roman" panose="02020603050405020304" pitchFamily="18" charset="0"/>
                <a:ea typeface="+mn-ea"/>
                <a:cs typeface="+mn-cs"/>
              </a:rPr>
              <a:t> </a:t>
            </a:r>
            <a:r>
              <a:rPr kumimoji="0" lang="en-US" altLang="en-US" sz="2600" b="1" i="0" u="sng" strike="noStrike" kern="1200" cap="none" spc="0" normalizeH="0" baseline="0" noProof="0" dirty="0" err="1">
                <a:ln>
                  <a:noFill/>
                </a:ln>
                <a:solidFill>
                  <a:srgbClr val="FFFFFF"/>
                </a:solidFill>
                <a:effectLst/>
                <a:uLnTx/>
                <a:uFillTx/>
                <a:latin typeface="Times New Roman" panose="02020603050405020304" pitchFamily="18" charset="0"/>
                <a:ea typeface="+mn-ea"/>
                <a:cs typeface="+mn-cs"/>
              </a:rPr>
              <a:t>thủ</a:t>
            </a:r>
            <a:r>
              <a:rPr kumimoji="0" lang="en-US" altLang="en-US" sz="2600" b="1" i="0" u="sng" strike="noStrike" kern="1200" cap="none" spc="0" normalizeH="0" baseline="0" noProof="0" dirty="0">
                <a:ln>
                  <a:noFill/>
                </a:ln>
                <a:solidFill>
                  <a:srgbClr val="FFFFFF"/>
                </a:solidFill>
                <a:effectLst/>
                <a:uLnTx/>
                <a:uFillTx/>
                <a:latin typeface="Times New Roman" panose="02020603050405020304" pitchFamily="18" charset="0"/>
                <a:ea typeface="+mn-ea"/>
                <a:cs typeface="+mn-cs"/>
              </a:rPr>
              <a:t> </a:t>
            </a:r>
            <a:r>
              <a:rPr kumimoji="0" lang="en-US" altLang="en-US" sz="2600" b="1" i="0" u="none" strike="noStrike" kern="1200" cap="none" spc="0" normalizeH="0" baseline="0" noProof="0" dirty="0" err="1">
                <a:ln>
                  <a:noFill/>
                </a:ln>
                <a:solidFill>
                  <a:srgbClr val="FFFFFF"/>
                </a:solidFill>
                <a:effectLst/>
                <a:uLnTx/>
                <a:uFillTx/>
                <a:latin typeface="Times New Roman" panose="02020603050405020304" pitchFamily="18" charset="0"/>
                <a:ea typeface="+mn-ea"/>
                <a:cs typeface="+mn-cs"/>
              </a:rPr>
              <a:t>quân</a:t>
            </a:r>
            <a:r>
              <a:rPr kumimoji="0" lang="en-US" altLang="en-US" sz="2600" b="1" i="0" u="none" strike="noStrike" kern="1200" cap="none" spc="0" normalizeH="0" baseline="0" noProof="0" dirty="0">
                <a:ln>
                  <a:noFill/>
                </a:ln>
                <a:solidFill>
                  <a:srgbClr val="FFFFFF"/>
                </a:solidFill>
                <a:effectLst/>
                <a:uLnTx/>
                <a:uFillTx/>
                <a:latin typeface="Times New Roman" panose="02020603050405020304" pitchFamily="18" charset="0"/>
                <a:ea typeface="+mn-ea"/>
                <a:cs typeface="+mn-cs"/>
              </a:rPr>
              <a:t> </a:t>
            </a:r>
            <a:r>
              <a:rPr kumimoji="0" lang="en-US" altLang="en-US" sz="2600" b="1" i="0" u="none" strike="noStrike" kern="1200" cap="none" spc="0" normalizeH="0" baseline="0" noProof="0" dirty="0" err="1">
                <a:ln>
                  <a:noFill/>
                </a:ln>
                <a:solidFill>
                  <a:srgbClr val="FFFFFF"/>
                </a:solidFill>
                <a:effectLst/>
                <a:uLnTx/>
                <a:uFillTx/>
                <a:latin typeface="Times New Roman" panose="02020603050405020304" pitchFamily="18" charset="0"/>
                <a:ea typeface="+mn-ea"/>
                <a:cs typeface="+mn-cs"/>
              </a:rPr>
              <a:t>sự</a:t>
            </a:r>
            <a:r>
              <a:rPr kumimoji="0" lang="en-US" altLang="en-US" sz="2600" b="1" i="0" u="none" strike="noStrike" kern="1200" cap="none" spc="0" normalizeH="0" baseline="0" noProof="0" dirty="0">
                <a:ln>
                  <a:noFill/>
                </a:ln>
                <a:solidFill>
                  <a:srgbClr val="FFFFFF"/>
                </a:solidFill>
                <a:effectLst/>
                <a:uLnTx/>
                <a:uFillTx/>
                <a:latin typeface="Times New Roman" panose="02020603050405020304" pitchFamily="18" charset="0"/>
                <a:ea typeface="+mn-ea"/>
                <a:cs typeface="+mn-cs"/>
              </a:rPr>
              <a:t>, </a:t>
            </a:r>
            <a:r>
              <a:rPr kumimoji="0" lang="en-US" altLang="en-US" sz="2600" b="1" i="0" u="none" strike="noStrike" kern="1200" cap="none" spc="0" normalizeH="0" baseline="0" noProof="0" dirty="0" err="1">
                <a:ln>
                  <a:noFill/>
                </a:ln>
                <a:solidFill>
                  <a:srgbClr val="FFFFFF"/>
                </a:solidFill>
                <a:effectLst/>
                <a:uLnTx/>
                <a:uFillTx/>
                <a:latin typeface="Times New Roman" panose="02020603050405020304" pitchFamily="18" charset="0"/>
                <a:ea typeface="+mn-ea"/>
                <a:cs typeface="+mn-cs"/>
              </a:rPr>
              <a:t>chính</a:t>
            </a:r>
            <a:r>
              <a:rPr kumimoji="0" lang="en-US" altLang="en-US" sz="2600" b="1" i="0" u="none" strike="noStrike" kern="1200" cap="none" spc="0" normalizeH="0" baseline="0" noProof="0" dirty="0">
                <a:ln>
                  <a:noFill/>
                </a:ln>
                <a:solidFill>
                  <a:srgbClr val="FFFFFF"/>
                </a:solidFill>
                <a:effectLst/>
                <a:uLnTx/>
                <a:uFillTx/>
                <a:latin typeface="Times New Roman" panose="02020603050405020304" pitchFamily="18" charset="0"/>
                <a:ea typeface="+mn-ea"/>
                <a:cs typeface="+mn-cs"/>
              </a:rPr>
              <a:t> </a:t>
            </a:r>
            <a:r>
              <a:rPr kumimoji="0" lang="en-US" altLang="en-US" sz="2600" b="1" i="0" u="none" strike="noStrike" kern="1200" cap="none" spc="0" normalizeH="0" baseline="0" noProof="0" dirty="0" err="1">
                <a:ln>
                  <a:noFill/>
                </a:ln>
                <a:solidFill>
                  <a:srgbClr val="FFFFFF"/>
                </a:solidFill>
                <a:effectLst/>
                <a:uLnTx/>
                <a:uFillTx/>
                <a:latin typeface="Times New Roman" panose="02020603050405020304" pitchFamily="18" charset="0"/>
                <a:ea typeface="+mn-ea"/>
                <a:cs typeface="+mn-cs"/>
              </a:rPr>
              <a:t>trị</a:t>
            </a:r>
            <a:r>
              <a:rPr kumimoji="0" lang="en-US" altLang="en-US" sz="2600" b="1" i="0" u="none" strike="noStrike" kern="1200" cap="none" spc="0" normalizeH="0" baseline="0" noProof="0" dirty="0">
                <a:ln>
                  <a:noFill/>
                </a:ln>
                <a:solidFill>
                  <a:srgbClr val="FFFFFF"/>
                </a:solidFill>
                <a:effectLst/>
                <a:uLnTx/>
                <a:uFillTx/>
                <a:latin typeface="Times New Roman" panose="02020603050405020304" pitchFamily="18" charset="0"/>
                <a:ea typeface="+mn-ea"/>
                <a:cs typeface="+mn-cs"/>
              </a:rPr>
              <a:t> </a:t>
            </a:r>
            <a:r>
              <a:rPr kumimoji="0" lang="en-US" altLang="en-US" sz="2600" b="1" i="0" u="none" strike="noStrike" kern="1200" cap="none" spc="0" normalizeH="0" baseline="0" noProof="0" dirty="0" err="1">
                <a:ln>
                  <a:noFill/>
                </a:ln>
                <a:solidFill>
                  <a:srgbClr val="FFFFFF"/>
                </a:solidFill>
                <a:effectLst/>
                <a:uLnTx/>
                <a:uFillTx/>
                <a:latin typeface="Times New Roman" panose="02020603050405020304" pitchFamily="18" charset="0"/>
                <a:ea typeface="+mn-ea"/>
                <a:cs typeface="+mn-cs"/>
              </a:rPr>
              <a:t>của</a:t>
            </a:r>
            <a:r>
              <a:rPr kumimoji="0" lang="en-US" altLang="en-US" sz="2600" b="1" i="0" u="none" strike="noStrike" kern="1200" cap="none" spc="0" normalizeH="0" baseline="0" noProof="0" dirty="0">
                <a:ln>
                  <a:noFill/>
                </a:ln>
                <a:solidFill>
                  <a:srgbClr val="FFFFFF"/>
                </a:solidFill>
                <a:effectLst/>
                <a:uLnTx/>
                <a:uFillTx/>
                <a:latin typeface="Times New Roman" panose="02020603050405020304" pitchFamily="18" charset="0"/>
                <a:ea typeface="+mn-ea"/>
                <a:cs typeface="+mn-cs"/>
              </a:rPr>
              <a:t> </a:t>
            </a:r>
            <a:r>
              <a:rPr kumimoji="0" lang="en-US" altLang="en-US" sz="2600" b="1" i="0" u="none" strike="noStrike" kern="1200" cap="none" spc="0" normalizeH="0" baseline="0" noProof="0" dirty="0" err="1">
                <a:ln>
                  <a:noFill/>
                </a:ln>
                <a:solidFill>
                  <a:srgbClr val="FFFFFF"/>
                </a:solidFill>
                <a:effectLst/>
                <a:uLnTx/>
                <a:uFillTx/>
                <a:latin typeface="Times New Roman" panose="02020603050405020304" pitchFamily="18" charset="0"/>
                <a:ea typeface="+mn-ea"/>
                <a:cs typeface="+mn-cs"/>
              </a:rPr>
              <a:t>các</a:t>
            </a:r>
            <a:r>
              <a:rPr kumimoji="0" lang="en-US" altLang="en-US" sz="2600" b="1" i="0" u="none" strike="noStrike" kern="1200" cap="none" spc="0" normalizeH="0" baseline="0" noProof="0" dirty="0">
                <a:ln>
                  <a:noFill/>
                </a:ln>
                <a:solidFill>
                  <a:srgbClr val="FFFFFF"/>
                </a:solidFill>
                <a:effectLst/>
                <a:uLnTx/>
                <a:uFillTx/>
                <a:latin typeface="Times New Roman" panose="02020603050405020304" pitchFamily="18" charset="0"/>
                <a:ea typeface="+mn-ea"/>
                <a:cs typeface="+mn-cs"/>
              </a:rPr>
              <a:t> </a:t>
            </a:r>
            <a:r>
              <a:rPr kumimoji="0" lang="en-US" altLang="en-US" sz="2600" b="1" i="0" u="none" strike="noStrike" kern="1200" cap="none" spc="0" normalizeH="0" baseline="0" noProof="0" dirty="0" err="1">
                <a:ln>
                  <a:noFill/>
                </a:ln>
                <a:solidFill>
                  <a:srgbClr val="FFFFFF"/>
                </a:solidFill>
                <a:effectLst/>
                <a:uLnTx/>
                <a:uFillTx/>
                <a:latin typeface="Times New Roman" panose="02020603050405020304" pitchFamily="18" charset="0"/>
                <a:ea typeface="+mn-ea"/>
                <a:cs typeface="+mn-cs"/>
              </a:rPr>
              <a:t>nước</a:t>
            </a:r>
            <a:r>
              <a:rPr kumimoji="0" lang="en-US" altLang="en-US" sz="2600" b="1" i="0" u="none" strike="noStrike" kern="1200" cap="none" spc="0" normalizeH="0" baseline="0" noProof="0" dirty="0">
                <a:ln>
                  <a:noFill/>
                </a:ln>
                <a:solidFill>
                  <a:srgbClr val="FFFFFF"/>
                </a:solidFill>
                <a:effectLst/>
                <a:uLnTx/>
                <a:uFillTx/>
                <a:latin typeface="Times New Roman" panose="02020603050405020304" pitchFamily="18" charset="0"/>
                <a:ea typeface="+mn-ea"/>
                <a:cs typeface="+mn-cs"/>
              </a:rPr>
              <a:t> XHCN </a:t>
            </a:r>
            <a:r>
              <a:rPr kumimoji="0" lang="en-US" altLang="en-US" sz="2600" b="1" i="0" u="none" strike="noStrike" kern="1200" cap="none" spc="0" normalizeH="0" baseline="0" noProof="0" dirty="0" err="1">
                <a:ln>
                  <a:noFill/>
                </a:ln>
                <a:solidFill>
                  <a:srgbClr val="FFFFFF"/>
                </a:solidFill>
                <a:effectLst/>
                <a:uLnTx/>
                <a:uFillTx/>
                <a:latin typeface="Times New Roman" panose="02020603050405020304" pitchFamily="18" charset="0"/>
                <a:ea typeface="+mn-ea"/>
                <a:cs typeface="+mn-cs"/>
              </a:rPr>
              <a:t>châu</a:t>
            </a:r>
            <a:r>
              <a:rPr kumimoji="0" lang="en-US" altLang="en-US" sz="2600" b="1" i="0" u="none" strike="noStrike" kern="1200" cap="none" spc="0" normalizeH="0" baseline="0" noProof="0" dirty="0">
                <a:ln>
                  <a:noFill/>
                </a:ln>
                <a:solidFill>
                  <a:srgbClr val="FFFFFF"/>
                </a:solidFill>
                <a:effectLst/>
                <a:uLnTx/>
                <a:uFillTx/>
                <a:latin typeface="Times New Roman" panose="02020603050405020304" pitchFamily="18" charset="0"/>
                <a:ea typeface="+mn-ea"/>
                <a:cs typeface="+mn-cs"/>
              </a:rPr>
              <a:t> </a:t>
            </a:r>
            <a:r>
              <a:rPr kumimoji="0" lang="en-US" altLang="en-US" sz="2600" b="1" i="0" u="none" strike="noStrike" kern="1200" cap="none" spc="0" normalizeH="0" baseline="0" noProof="0" dirty="0" err="1">
                <a:ln>
                  <a:noFill/>
                </a:ln>
                <a:solidFill>
                  <a:srgbClr val="FFFFFF"/>
                </a:solidFill>
                <a:effectLst/>
                <a:uLnTx/>
                <a:uFillTx/>
                <a:latin typeface="Times New Roman" panose="02020603050405020304" pitchFamily="18" charset="0"/>
                <a:ea typeface="+mn-ea"/>
                <a:cs typeface="+mn-cs"/>
              </a:rPr>
              <a:t>Âu</a:t>
            </a:r>
            <a:endParaRPr kumimoji="0" lang="en-US" altLang="en-US" sz="2600" b="1" i="0" u="none" strike="noStrike" kern="1200" cap="none" spc="0" normalizeH="0" baseline="0" noProof="0" dirty="0">
              <a:ln>
                <a:noFill/>
              </a:ln>
              <a:solidFill>
                <a:srgbClr val="FFFFFF"/>
              </a:solidFill>
              <a:effectLst/>
              <a:uLnTx/>
              <a:uFillTx/>
              <a:latin typeface="Times New Roman" panose="02020603050405020304" pitchFamily="18" charset="0"/>
              <a:ea typeface="+mn-ea"/>
              <a:cs typeface="+mn-cs"/>
            </a:endParaRPr>
          </a:p>
        </p:txBody>
      </p:sp>
      <p:sp>
        <p:nvSpPr>
          <p:cNvPr id="62" name="Rectangle 61">
            <a:extLst>
              <a:ext uri="{FF2B5EF4-FFF2-40B4-BE49-F238E27FC236}">
                <a16:creationId xmlns:a16="http://schemas.microsoft.com/office/drawing/2014/main" id="{F67ECDC7-5995-C312-261D-096A3441FA79}"/>
              </a:ext>
            </a:extLst>
          </p:cNvPr>
          <p:cNvSpPr>
            <a:spLocks noChangeArrowheads="1"/>
          </p:cNvSpPr>
          <p:nvPr/>
        </p:nvSpPr>
        <p:spPr bwMode="auto">
          <a:xfrm>
            <a:off x="1401643" y="4700249"/>
            <a:ext cx="4988902" cy="2169825"/>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0" marR="0" lvl="0" indent="0" algn="just" defTabSz="914400" rtl="0" eaLnBrk="0" fontAlgn="auto" latinLnBrk="0" hangingPunct="0">
              <a:lnSpc>
                <a:spcPct val="100000"/>
              </a:lnSpc>
              <a:spcBef>
                <a:spcPts val="0"/>
              </a:spcBef>
              <a:spcAft>
                <a:spcPts val="0"/>
              </a:spcAft>
              <a:buClrTx/>
              <a:buSzTx/>
              <a:buFontTx/>
              <a:buNone/>
              <a:tabLst/>
              <a:defRPr/>
            </a:pPr>
            <a:r>
              <a:rPr kumimoji="0" lang="en-US" altLang="en-US" sz="2700" b="1" i="0" u="none" strike="noStrike" kern="1200" cap="none" spc="0" normalizeH="0" baseline="0" noProof="0" dirty="0">
                <a:ln>
                  <a:noFill/>
                </a:ln>
                <a:solidFill>
                  <a:srgbClr val="FFFFFF"/>
                </a:solidFill>
                <a:effectLst/>
                <a:uLnTx/>
                <a:uFillTx/>
                <a:latin typeface="Times New Roman" panose="02020603050405020304" pitchFamily="18" charset="0"/>
                <a:ea typeface="+mn-ea"/>
                <a:cs typeface="+mn-cs"/>
              </a:rPr>
              <a:t>- </a:t>
            </a:r>
            <a:r>
              <a:rPr kumimoji="0" lang="en-US" altLang="en-US" sz="2700" b="1" i="0" u="none" strike="noStrike" kern="1200" cap="none" spc="0" normalizeH="0" baseline="0" noProof="0" dirty="0" err="1">
                <a:ln>
                  <a:noFill/>
                </a:ln>
                <a:solidFill>
                  <a:srgbClr val="FFFFFF"/>
                </a:solidFill>
                <a:effectLst/>
                <a:uLnTx/>
                <a:uFillTx/>
                <a:latin typeface="Times New Roman" panose="02020603050405020304" pitchFamily="18" charset="0"/>
                <a:ea typeface="+mn-ea"/>
                <a:cs typeface="+mn-cs"/>
              </a:rPr>
              <a:t>Vai</a:t>
            </a:r>
            <a:r>
              <a:rPr kumimoji="0" lang="en-US" altLang="en-US" sz="2700" b="1" i="0" u="none" strike="noStrike" kern="1200" cap="none" spc="0" normalizeH="0" baseline="0" noProof="0" dirty="0">
                <a:ln>
                  <a:noFill/>
                </a:ln>
                <a:solidFill>
                  <a:srgbClr val="FFFFFF"/>
                </a:solidFill>
                <a:effectLst/>
                <a:uLnTx/>
                <a:uFillTx/>
                <a:latin typeface="Times New Roman" panose="02020603050405020304" pitchFamily="18" charset="0"/>
                <a:ea typeface="+mn-ea"/>
                <a:cs typeface="+mn-cs"/>
              </a:rPr>
              <a:t> </a:t>
            </a:r>
            <a:r>
              <a:rPr kumimoji="0" lang="en-US" altLang="en-US" sz="2700" b="1" i="0" u="none" strike="noStrike" kern="1200" cap="none" spc="0" normalizeH="0" baseline="0" noProof="0" dirty="0" err="1">
                <a:ln>
                  <a:noFill/>
                </a:ln>
                <a:solidFill>
                  <a:srgbClr val="FFFFFF"/>
                </a:solidFill>
                <a:effectLst/>
                <a:uLnTx/>
                <a:uFillTx/>
                <a:latin typeface="Times New Roman" panose="02020603050405020304" pitchFamily="18" charset="0"/>
                <a:ea typeface="+mn-ea"/>
                <a:cs typeface="+mn-cs"/>
              </a:rPr>
              <a:t>trò</a:t>
            </a:r>
            <a:r>
              <a:rPr kumimoji="0" lang="en-US" altLang="en-US" sz="2700" b="1" i="0" u="none" strike="noStrike" kern="1200" cap="none" spc="0" normalizeH="0" baseline="0" noProof="0" dirty="0">
                <a:ln>
                  <a:noFill/>
                </a:ln>
                <a:solidFill>
                  <a:srgbClr val="FFFFFF"/>
                </a:solidFill>
                <a:effectLst/>
                <a:uLnTx/>
                <a:uFillTx/>
                <a:latin typeface="Times New Roman" panose="02020603050405020304" pitchFamily="18" charset="0"/>
                <a:ea typeface="+mn-ea"/>
                <a:cs typeface="+mn-cs"/>
              </a:rPr>
              <a:t>:</a:t>
            </a:r>
          </a:p>
          <a:p>
            <a:pPr marL="0" marR="0" lvl="0" indent="0" algn="just" defTabSz="914400" rtl="0" eaLnBrk="0" fontAlgn="auto" latinLnBrk="0" hangingPunct="0">
              <a:lnSpc>
                <a:spcPct val="100000"/>
              </a:lnSpc>
              <a:spcBef>
                <a:spcPts val="0"/>
              </a:spcBef>
              <a:spcAft>
                <a:spcPts val="0"/>
              </a:spcAft>
              <a:buClrTx/>
              <a:buSzTx/>
              <a:buFontTx/>
              <a:buNone/>
              <a:tabLst/>
              <a:defRPr/>
            </a:pPr>
            <a:r>
              <a:rPr kumimoji="0" lang="en-US" altLang="en-US" sz="2700" b="1" i="0" u="none" strike="noStrike" kern="1200" cap="none" spc="0" normalizeH="0" baseline="0" noProof="0" dirty="0">
                <a:ln>
                  <a:noFill/>
                </a:ln>
                <a:solidFill>
                  <a:srgbClr val="FFFFFF"/>
                </a:solidFill>
                <a:effectLst/>
                <a:uLnTx/>
                <a:uFillTx/>
                <a:latin typeface="Times New Roman" panose="02020603050405020304" pitchFamily="18" charset="0"/>
                <a:ea typeface="+mn-ea"/>
                <a:cs typeface="+mn-cs"/>
              </a:rPr>
              <a:t>+ </a:t>
            </a:r>
            <a:r>
              <a:rPr kumimoji="0" lang="en-US" altLang="en-US" sz="2700" b="1" i="0" u="none" strike="noStrike" kern="1200" cap="none" spc="0" normalizeH="0" baseline="0" noProof="0" dirty="0" err="1">
                <a:ln>
                  <a:noFill/>
                </a:ln>
                <a:solidFill>
                  <a:srgbClr val="FFFFFF"/>
                </a:solidFill>
                <a:effectLst/>
                <a:uLnTx/>
                <a:uFillTx/>
                <a:latin typeface="Times New Roman" panose="02020603050405020304" pitchFamily="18" charset="0"/>
                <a:ea typeface="+mn-ea"/>
                <a:cs typeface="+mn-cs"/>
              </a:rPr>
              <a:t>Giữ</a:t>
            </a:r>
            <a:r>
              <a:rPr kumimoji="0" lang="en-US" altLang="en-US" sz="2700" b="1" i="0" u="none" strike="noStrike" kern="1200" cap="none" spc="0" normalizeH="0" baseline="0" noProof="0" dirty="0">
                <a:ln>
                  <a:noFill/>
                </a:ln>
                <a:solidFill>
                  <a:srgbClr val="FFFFFF"/>
                </a:solidFill>
                <a:effectLst/>
                <a:uLnTx/>
                <a:uFillTx/>
                <a:latin typeface="Times New Roman" panose="02020603050405020304" pitchFamily="18" charset="0"/>
                <a:ea typeface="+mn-ea"/>
                <a:cs typeface="+mn-cs"/>
              </a:rPr>
              <a:t> </a:t>
            </a:r>
            <a:r>
              <a:rPr kumimoji="0" lang="en-US" altLang="en-US" sz="2700" b="1" i="0" u="none" strike="noStrike" kern="1200" cap="none" spc="0" normalizeH="0" baseline="0" noProof="0" dirty="0" err="1">
                <a:ln>
                  <a:noFill/>
                </a:ln>
                <a:solidFill>
                  <a:srgbClr val="FFFFFF"/>
                </a:solidFill>
                <a:effectLst/>
                <a:uLnTx/>
                <a:uFillTx/>
                <a:latin typeface="Times New Roman" panose="02020603050405020304" pitchFamily="18" charset="0"/>
                <a:ea typeface="+mn-ea"/>
                <a:cs typeface="+mn-cs"/>
              </a:rPr>
              <a:t>gìn</a:t>
            </a:r>
            <a:r>
              <a:rPr kumimoji="0" lang="en-US" altLang="en-US" sz="2700" b="1" i="0" u="none" strike="noStrike" kern="1200" cap="none" spc="0" normalizeH="0" baseline="0" noProof="0" dirty="0">
                <a:ln>
                  <a:noFill/>
                </a:ln>
                <a:solidFill>
                  <a:srgbClr val="FFFFFF"/>
                </a:solidFill>
                <a:effectLst/>
                <a:uLnTx/>
                <a:uFillTx/>
                <a:latin typeface="Times New Roman" panose="02020603050405020304" pitchFamily="18" charset="0"/>
                <a:ea typeface="+mn-ea"/>
                <a:cs typeface="+mn-cs"/>
              </a:rPr>
              <a:t> </a:t>
            </a:r>
            <a:r>
              <a:rPr kumimoji="0" lang="en-US" altLang="en-US" sz="2700" b="1" i="0" u="none" strike="noStrike" kern="1200" cap="none" spc="0" normalizeH="0" baseline="0" noProof="0" dirty="0" err="1">
                <a:ln>
                  <a:noFill/>
                </a:ln>
                <a:solidFill>
                  <a:srgbClr val="FFFFFF"/>
                </a:solidFill>
                <a:effectLst/>
                <a:uLnTx/>
                <a:uFillTx/>
                <a:latin typeface="Times New Roman" panose="02020603050405020304" pitchFamily="18" charset="0"/>
                <a:ea typeface="+mn-ea"/>
                <a:cs typeface="+mn-cs"/>
              </a:rPr>
              <a:t>hòa</a:t>
            </a:r>
            <a:r>
              <a:rPr kumimoji="0" lang="en-US" altLang="en-US" sz="2700" b="1" i="0" u="none" strike="noStrike" kern="1200" cap="none" spc="0" normalizeH="0" baseline="0" noProof="0" dirty="0">
                <a:ln>
                  <a:noFill/>
                </a:ln>
                <a:solidFill>
                  <a:srgbClr val="FFFFFF"/>
                </a:solidFill>
                <a:effectLst/>
                <a:uLnTx/>
                <a:uFillTx/>
                <a:latin typeface="Times New Roman" panose="02020603050405020304" pitchFamily="18" charset="0"/>
                <a:ea typeface="+mn-ea"/>
                <a:cs typeface="+mn-cs"/>
              </a:rPr>
              <a:t> </a:t>
            </a:r>
            <a:r>
              <a:rPr kumimoji="0" lang="en-US" altLang="en-US" sz="2700" b="1" i="0" u="none" strike="noStrike" kern="1200" cap="none" spc="0" normalizeH="0" baseline="0" noProof="0" dirty="0" err="1">
                <a:ln>
                  <a:noFill/>
                </a:ln>
                <a:solidFill>
                  <a:srgbClr val="FFFFFF"/>
                </a:solidFill>
                <a:effectLst/>
                <a:uLnTx/>
                <a:uFillTx/>
                <a:latin typeface="Times New Roman" panose="02020603050405020304" pitchFamily="18" charset="0"/>
                <a:ea typeface="+mn-ea"/>
                <a:cs typeface="+mn-cs"/>
              </a:rPr>
              <a:t>bình</a:t>
            </a:r>
            <a:r>
              <a:rPr kumimoji="0" lang="en-US" altLang="en-US" sz="2700" b="1" i="0" u="none" strike="noStrike" kern="1200" cap="none" spc="0" normalizeH="0" baseline="0" noProof="0" dirty="0">
                <a:ln>
                  <a:noFill/>
                </a:ln>
                <a:solidFill>
                  <a:srgbClr val="FFFFFF"/>
                </a:solidFill>
                <a:effectLst/>
                <a:uLnTx/>
                <a:uFillTx/>
                <a:latin typeface="Times New Roman" panose="02020603050405020304" pitchFamily="18" charset="0"/>
                <a:ea typeface="+mn-ea"/>
                <a:cs typeface="+mn-cs"/>
              </a:rPr>
              <a:t>, an </a:t>
            </a:r>
            <a:r>
              <a:rPr kumimoji="0" lang="en-US" altLang="en-US" sz="2700" b="1" i="0" u="none" strike="noStrike" kern="1200" cap="none" spc="0" normalizeH="0" baseline="0" noProof="0" dirty="0" err="1">
                <a:ln>
                  <a:noFill/>
                </a:ln>
                <a:solidFill>
                  <a:srgbClr val="FFFFFF"/>
                </a:solidFill>
                <a:effectLst/>
                <a:uLnTx/>
                <a:uFillTx/>
                <a:latin typeface="Times New Roman" panose="02020603050405020304" pitchFamily="18" charset="0"/>
                <a:ea typeface="+mn-ea"/>
                <a:cs typeface="+mn-cs"/>
              </a:rPr>
              <a:t>ninh</a:t>
            </a:r>
            <a:r>
              <a:rPr kumimoji="0" lang="en-US" altLang="en-US" sz="2700" b="1" i="0" u="none" strike="noStrike" kern="1200" cap="none" spc="0" normalizeH="0" baseline="0" noProof="0" dirty="0">
                <a:ln>
                  <a:noFill/>
                </a:ln>
                <a:solidFill>
                  <a:srgbClr val="FFFFFF"/>
                </a:solidFill>
                <a:effectLst/>
                <a:uLnTx/>
                <a:uFillTx/>
                <a:latin typeface="Times New Roman" panose="02020603050405020304" pitchFamily="18" charset="0"/>
                <a:ea typeface="+mn-ea"/>
                <a:cs typeface="+mn-cs"/>
              </a:rPr>
              <a:t> </a:t>
            </a:r>
            <a:r>
              <a:rPr kumimoji="0" lang="en-US" altLang="en-US" sz="2700" b="1" i="0" u="none" strike="noStrike" kern="1200" cap="none" spc="0" normalizeH="0" baseline="0" noProof="0" dirty="0" err="1">
                <a:ln>
                  <a:noFill/>
                </a:ln>
                <a:solidFill>
                  <a:srgbClr val="FFFFFF"/>
                </a:solidFill>
                <a:effectLst/>
                <a:uLnTx/>
                <a:uFillTx/>
                <a:latin typeface="Times New Roman" panose="02020603050405020304" pitchFamily="18" charset="0"/>
                <a:ea typeface="+mn-ea"/>
                <a:cs typeface="+mn-cs"/>
              </a:rPr>
              <a:t>châu</a:t>
            </a:r>
            <a:r>
              <a:rPr kumimoji="0" lang="en-US" altLang="en-US" sz="2700" b="1" i="0" u="none" strike="noStrike" kern="1200" cap="none" spc="0" normalizeH="0" baseline="0" noProof="0" dirty="0">
                <a:ln>
                  <a:noFill/>
                </a:ln>
                <a:solidFill>
                  <a:srgbClr val="FFFFFF"/>
                </a:solidFill>
                <a:effectLst/>
                <a:uLnTx/>
                <a:uFillTx/>
                <a:latin typeface="Times New Roman" panose="02020603050405020304" pitchFamily="18" charset="0"/>
                <a:ea typeface="+mn-ea"/>
                <a:cs typeface="+mn-cs"/>
              </a:rPr>
              <a:t> </a:t>
            </a:r>
            <a:r>
              <a:rPr kumimoji="0" lang="en-US" altLang="en-US" sz="2700" b="1" i="0" u="none" strike="noStrike" kern="1200" cap="none" spc="0" normalizeH="0" baseline="0" noProof="0" dirty="0" err="1">
                <a:ln>
                  <a:noFill/>
                </a:ln>
                <a:solidFill>
                  <a:srgbClr val="FFFFFF"/>
                </a:solidFill>
                <a:effectLst/>
                <a:uLnTx/>
                <a:uFillTx/>
                <a:latin typeface="Times New Roman" panose="02020603050405020304" pitchFamily="18" charset="0"/>
                <a:ea typeface="+mn-ea"/>
                <a:cs typeface="+mn-cs"/>
              </a:rPr>
              <a:t>Âu</a:t>
            </a:r>
            <a:r>
              <a:rPr kumimoji="0" lang="en-US" altLang="en-US" sz="2700" b="1" i="0" u="none" strike="noStrike" kern="1200" cap="none" spc="0" normalizeH="0" baseline="0" noProof="0" dirty="0">
                <a:ln>
                  <a:noFill/>
                </a:ln>
                <a:solidFill>
                  <a:srgbClr val="FFFFFF"/>
                </a:solidFill>
                <a:effectLst/>
                <a:uLnTx/>
                <a:uFillTx/>
                <a:latin typeface="Times New Roman" panose="02020603050405020304" pitchFamily="18" charset="0"/>
                <a:ea typeface="+mn-ea"/>
                <a:cs typeface="+mn-cs"/>
              </a:rPr>
              <a:t> </a:t>
            </a:r>
            <a:r>
              <a:rPr kumimoji="0" lang="en-US" altLang="en-US" sz="2700" b="1" i="0" u="none" strike="noStrike" kern="1200" cap="none" spc="0" normalizeH="0" baseline="0" noProof="0" dirty="0" err="1">
                <a:ln>
                  <a:noFill/>
                </a:ln>
                <a:solidFill>
                  <a:srgbClr val="FFFFFF"/>
                </a:solidFill>
                <a:effectLst/>
                <a:uLnTx/>
                <a:uFillTx/>
                <a:latin typeface="Times New Roman" panose="02020603050405020304" pitchFamily="18" charset="0"/>
                <a:ea typeface="+mn-ea"/>
                <a:cs typeface="+mn-cs"/>
              </a:rPr>
              <a:t>và</a:t>
            </a:r>
            <a:r>
              <a:rPr kumimoji="0" lang="en-US" altLang="en-US" sz="2700" b="1" i="0" u="none" strike="noStrike" kern="1200" cap="none" spc="0" normalizeH="0" baseline="0" noProof="0" dirty="0">
                <a:ln>
                  <a:noFill/>
                </a:ln>
                <a:solidFill>
                  <a:srgbClr val="FFFFFF"/>
                </a:solidFill>
                <a:effectLst/>
                <a:uLnTx/>
                <a:uFillTx/>
                <a:latin typeface="Times New Roman" panose="02020603050405020304" pitchFamily="18" charset="0"/>
                <a:ea typeface="+mn-ea"/>
                <a:cs typeface="+mn-cs"/>
              </a:rPr>
              <a:t> </a:t>
            </a:r>
            <a:r>
              <a:rPr kumimoji="0" lang="en-US" altLang="en-US" sz="2700" b="1" i="0" u="none" strike="noStrike" kern="1200" cap="none" spc="0" normalizeH="0" baseline="0" noProof="0" dirty="0" err="1">
                <a:ln>
                  <a:noFill/>
                </a:ln>
                <a:solidFill>
                  <a:srgbClr val="FFFFFF"/>
                </a:solidFill>
                <a:effectLst/>
                <a:uLnTx/>
                <a:uFillTx/>
                <a:latin typeface="Times New Roman" panose="02020603050405020304" pitchFamily="18" charset="0"/>
                <a:ea typeface="+mn-ea"/>
                <a:cs typeface="+mn-cs"/>
              </a:rPr>
              <a:t>thế</a:t>
            </a:r>
            <a:r>
              <a:rPr kumimoji="0" lang="en-US" altLang="en-US" sz="2700" b="1" i="0" u="none" strike="noStrike" kern="1200" cap="none" spc="0" normalizeH="0" baseline="0" noProof="0" dirty="0">
                <a:ln>
                  <a:noFill/>
                </a:ln>
                <a:solidFill>
                  <a:srgbClr val="FFFFFF"/>
                </a:solidFill>
                <a:effectLst/>
                <a:uLnTx/>
                <a:uFillTx/>
                <a:latin typeface="Times New Roman" panose="02020603050405020304" pitchFamily="18" charset="0"/>
                <a:ea typeface="+mn-ea"/>
                <a:cs typeface="+mn-cs"/>
              </a:rPr>
              <a:t> </a:t>
            </a:r>
            <a:r>
              <a:rPr kumimoji="0" lang="en-US" altLang="en-US" sz="2700" b="1" i="0" u="none" strike="noStrike" kern="1200" cap="none" spc="0" normalizeH="0" baseline="0" noProof="0" dirty="0" err="1">
                <a:ln>
                  <a:noFill/>
                </a:ln>
                <a:solidFill>
                  <a:srgbClr val="FFFFFF"/>
                </a:solidFill>
                <a:effectLst/>
                <a:uLnTx/>
                <a:uFillTx/>
                <a:latin typeface="Times New Roman" panose="02020603050405020304" pitchFamily="18" charset="0"/>
                <a:ea typeface="+mn-ea"/>
                <a:cs typeface="+mn-cs"/>
              </a:rPr>
              <a:t>giới</a:t>
            </a:r>
            <a:r>
              <a:rPr kumimoji="0" lang="en-US" altLang="en-US" sz="2700" b="1" i="0" u="none" strike="noStrike" kern="1200" cap="none" spc="0" normalizeH="0" baseline="0" noProof="0" dirty="0">
                <a:ln>
                  <a:noFill/>
                </a:ln>
                <a:solidFill>
                  <a:srgbClr val="FFFFFF"/>
                </a:solidFill>
                <a:effectLst/>
                <a:uLnTx/>
                <a:uFillTx/>
                <a:latin typeface="Times New Roman" panose="02020603050405020304" pitchFamily="18" charset="0"/>
                <a:ea typeface="+mn-ea"/>
                <a:cs typeface="+mn-cs"/>
              </a:rPr>
              <a:t>.</a:t>
            </a:r>
          </a:p>
          <a:p>
            <a:pPr marL="0" marR="0" lvl="0" indent="0" algn="just" defTabSz="914400" rtl="0" eaLnBrk="0" fontAlgn="auto" latinLnBrk="0" hangingPunct="0">
              <a:lnSpc>
                <a:spcPct val="100000"/>
              </a:lnSpc>
              <a:spcBef>
                <a:spcPts val="0"/>
              </a:spcBef>
              <a:spcAft>
                <a:spcPts val="0"/>
              </a:spcAft>
              <a:buClrTx/>
              <a:buSzTx/>
              <a:buFontTx/>
              <a:buNone/>
              <a:tabLst/>
              <a:defRPr/>
            </a:pPr>
            <a:r>
              <a:rPr kumimoji="0" lang="en-US" altLang="en-US" sz="2700" b="1" i="0" u="none" strike="noStrike" kern="1200" cap="none" spc="0" normalizeH="0" baseline="0" noProof="0" dirty="0">
                <a:ln>
                  <a:noFill/>
                </a:ln>
                <a:solidFill>
                  <a:srgbClr val="FFFFFF"/>
                </a:solidFill>
                <a:effectLst/>
                <a:uLnTx/>
                <a:uFillTx/>
                <a:latin typeface="Times New Roman" panose="02020603050405020304" pitchFamily="18" charset="0"/>
                <a:ea typeface="+mn-ea"/>
                <a:cs typeface="+mn-cs"/>
              </a:rPr>
              <a:t>+ </a:t>
            </a:r>
            <a:r>
              <a:rPr kumimoji="0" lang="en-US" altLang="en-US" sz="2700" b="1" i="0" u="none" strike="noStrike" kern="1200" cap="none" spc="0" normalizeH="0" baseline="0" noProof="0" dirty="0" err="1">
                <a:ln>
                  <a:noFill/>
                </a:ln>
                <a:solidFill>
                  <a:srgbClr val="FFFFFF"/>
                </a:solidFill>
                <a:effectLst/>
                <a:uLnTx/>
                <a:uFillTx/>
                <a:latin typeface="Times New Roman" panose="02020603050405020304" pitchFamily="18" charset="0"/>
                <a:ea typeface="+mn-ea"/>
                <a:cs typeface="+mn-cs"/>
              </a:rPr>
              <a:t>Tạo</a:t>
            </a:r>
            <a:r>
              <a:rPr kumimoji="0" lang="en-US" altLang="en-US" sz="2700" b="1" i="0" u="none" strike="noStrike" kern="1200" cap="none" spc="0" normalizeH="0" baseline="0" noProof="0" dirty="0">
                <a:ln>
                  <a:noFill/>
                </a:ln>
                <a:solidFill>
                  <a:srgbClr val="FFFFFF"/>
                </a:solidFill>
                <a:effectLst/>
                <a:uLnTx/>
                <a:uFillTx/>
                <a:latin typeface="Times New Roman" panose="02020603050405020304" pitchFamily="18" charset="0"/>
                <a:ea typeface="+mn-ea"/>
                <a:cs typeface="+mn-cs"/>
              </a:rPr>
              <a:t> </a:t>
            </a:r>
            <a:r>
              <a:rPr kumimoji="0" lang="en-US" altLang="en-US" sz="2700" b="1" i="0" u="none" strike="noStrike" kern="1200" cap="none" spc="0" normalizeH="0" baseline="0" noProof="0" dirty="0" err="1">
                <a:ln>
                  <a:noFill/>
                </a:ln>
                <a:solidFill>
                  <a:srgbClr val="FFFFFF"/>
                </a:solidFill>
                <a:effectLst/>
                <a:uLnTx/>
                <a:uFillTx/>
                <a:latin typeface="Times New Roman" panose="02020603050405020304" pitchFamily="18" charset="0"/>
                <a:ea typeface="+mn-ea"/>
                <a:cs typeface="+mn-cs"/>
              </a:rPr>
              <a:t>thế</a:t>
            </a:r>
            <a:r>
              <a:rPr kumimoji="0" lang="en-US" altLang="en-US" sz="2700" b="1" i="0" u="none" strike="noStrike" kern="1200" cap="none" spc="0" normalizeH="0" baseline="0" noProof="0" dirty="0">
                <a:ln>
                  <a:noFill/>
                </a:ln>
                <a:solidFill>
                  <a:srgbClr val="FFFFFF"/>
                </a:solidFill>
                <a:effectLst/>
                <a:uLnTx/>
                <a:uFillTx/>
                <a:latin typeface="Times New Roman" panose="02020603050405020304" pitchFamily="18" charset="0"/>
                <a:ea typeface="+mn-ea"/>
                <a:cs typeface="+mn-cs"/>
              </a:rPr>
              <a:t> </a:t>
            </a:r>
            <a:r>
              <a:rPr kumimoji="0" lang="en-US" altLang="en-US" sz="2700" b="1" i="0" u="none" strike="noStrike" kern="1200" cap="none" spc="0" normalizeH="0" baseline="0" noProof="0" dirty="0" err="1">
                <a:ln>
                  <a:noFill/>
                </a:ln>
                <a:solidFill>
                  <a:srgbClr val="FFFFFF"/>
                </a:solidFill>
                <a:effectLst/>
                <a:uLnTx/>
                <a:uFillTx/>
                <a:latin typeface="Times New Roman" panose="02020603050405020304" pitchFamily="18" charset="0"/>
                <a:ea typeface="+mn-ea"/>
                <a:cs typeface="+mn-cs"/>
              </a:rPr>
              <a:t>cân</a:t>
            </a:r>
            <a:r>
              <a:rPr kumimoji="0" lang="en-US" altLang="en-US" sz="2700" b="1" i="0" u="none" strike="noStrike" kern="1200" cap="none" spc="0" normalizeH="0" baseline="0" noProof="0" dirty="0">
                <a:ln>
                  <a:noFill/>
                </a:ln>
                <a:solidFill>
                  <a:srgbClr val="FFFFFF"/>
                </a:solidFill>
                <a:effectLst/>
                <a:uLnTx/>
                <a:uFillTx/>
                <a:latin typeface="Times New Roman" panose="02020603050405020304" pitchFamily="18" charset="0"/>
                <a:ea typeface="+mn-ea"/>
                <a:cs typeface="+mn-cs"/>
              </a:rPr>
              <a:t> </a:t>
            </a:r>
            <a:r>
              <a:rPr kumimoji="0" lang="en-US" altLang="en-US" sz="2700" b="1" i="0" u="none" strike="noStrike" kern="1200" cap="none" spc="0" normalizeH="0" baseline="0" noProof="0" dirty="0" err="1">
                <a:ln>
                  <a:noFill/>
                </a:ln>
                <a:solidFill>
                  <a:srgbClr val="FFFFFF"/>
                </a:solidFill>
                <a:effectLst/>
                <a:uLnTx/>
                <a:uFillTx/>
                <a:latin typeface="Times New Roman" panose="02020603050405020304" pitchFamily="18" charset="0"/>
                <a:ea typeface="+mn-ea"/>
                <a:cs typeface="+mn-cs"/>
              </a:rPr>
              <a:t>bằng</a:t>
            </a:r>
            <a:r>
              <a:rPr kumimoji="0" lang="en-US" altLang="en-US" sz="2700" b="1" i="0" u="none" strike="noStrike" kern="1200" cap="none" spc="0" normalizeH="0" baseline="0" noProof="0" dirty="0">
                <a:ln>
                  <a:noFill/>
                </a:ln>
                <a:solidFill>
                  <a:srgbClr val="FFFFFF"/>
                </a:solidFill>
                <a:effectLst/>
                <a:uLnTx/>
                <a:uFillTx/>
                <a:latin typeface="Times New Roman" panose="02020603050405020304" pitchFamily="18" charset="0"/>
                <a:ea typeface="+mn-ea"/>
                <a:cs typeface="+mn-cs"/>
              </a:rPr>
              <a:t> </a:t>
            </a:r>
            <a:r>
              <a:rPr kumimoji="0" lang="en-US" altLang="en-US" sz="2700" b="1" i="0" u="none" strike="noStrike" kern="1200" cap="none" spc="0" normalizeH="0" baseline="0" noProof="0" dirty="0" err="1">
                <a:ln>
                  <a:noFill/>
                </a:ln>
                <a:solidFill>
                  <a:srgbClr val="FFFFFF"/>
                </a:solidFill>
                <a:effectLst/>
                <a:uLnTx/>
                <a:uFillTx/>
                <a:latin typeface="Times New Roman" panose="02020603050405020304" pitchFamily="18" charset="0"/>
                <a:ea typeface="+mn-ea"/>
                <a:cs typeface="+mn-cs"/>
              </a:rPr>
              <a:t>về</a:t>
            </a:r>
            <a:r>
              <a:rPr kumimoji="0" lang="en-US" altLang="en-US" sz="2700" b="1" i="0" u="none" strike="noStrike" kern="1200" cap="none" spc="0" normalizeH="0" baseline="0" noProof="0" dirty="0">
                <a:ln>
                  <a:noFill/>
                </a:ln>
                <a:solidFill>
                  <a:srgbClr val="FFFFFF"/>
                </a:solidFill>
                <a:effectLst/>
                <a:uLnTx/>
                <a:uFillTx/>
                <a:latin typeface="Times New Roman" panose="02020603050405020304" pitchFamily="18" charset="0"/>
                <a:ea typeface="+mn-ea"/>
                <a:cs typeface="+mn-cs"/>
              </a:rPr>
              <a:t> </a:t>
            </a:r>
            <a:r>
              <a:rPr kumimoji="0" lang="en-US" altLang="en-US" sz="2700" b="1" i="0" u="none" strike="noStrike" kern="1200" cap="none" spc="0" normalizeH="0" baseline="0" noProof="0" dirty="0" err="1">
                <a:ln>
                  <a:noFill/>
                </a:ln>
                <a:solidFill>
                  <a:srgbClr val="FFFFFF"/>
                </a:solidFill>
                <a:effectLst/>
                <a:uLnTx/>
                <a:uFillTx/>
                <a:latin typeface="Times New Roman" panose="02020603050405020304" pitchFamily="18" charset="0"/>
                <a:ea typeface="+mn-ea"/>
                <a:cs typeface="+mn-cs"/>
              </a:rPr>
              <a:t>quân</a:t>
            </a:r>
            <a:r>
              <a:rPr kumimoji="0" lang="en-US" altLang="en-US" sz="2700" b="1" i="0" u="none" strike="noStrike" kern="1200" cap="none" spc="0" normalizeH="0" baseline="0" noProof="0" dirty="0">
                <a:ln>
                  <a:noFill/>
                </a:ln>
                <a:solidFill>
                  <a:srgbClr val="FFFFFF"/>
                </a:solidFill>
                <a:effectLst/>
                <a:uLnTx/>
                <a:uFillTx/>
                <a:latin typeface="Times New Roman" panose="02020603050405020304" pitchFamily="18" charset="0"/>
                <a:ea typeface="+mn-ea"/>
                <a:cs typeface="+mn-cs"/>
              </a:rPr>
              <a:t> </a:t>
            </a:r>
            <a:r>
              <a:rPr kumimoji="0" lang="en-US" altLang="en-US" sz="2700" b="1" i="0" u="none" strike="noStrike" kern="1200" cap="none" spc="0" normalizeH="0" baseline="0" noProof="0" dirty="0" err="1">
                <a:ln>
                  <a:noFill/>
                </a:ln>
                <a:solidFill>
                  <a:srgbClr val="FFFFFF"/>
                </a:solidFill>
                <a:effectLst/>
                <a:uLnTx/>
                <a:uFillTx/>
                <a:latin typeface="Times New Roman" panose="02020603050405020304" pitchFamily="18" charset="0"/>
                <a:ea typeface="+mn-ea"/>
                <a:cs typeface="+mn-cs"/>
              </a:rPr>
              <a:t>sự</a:t>
            </a:r>
            <a:r>
              <a:rPr kumimoji="0" lang="en-US" altLang="en-US" sz="2700" b="1" i="0" u="none" strike="noStrike" kern="1200" cap="none" spc="0" normalizeH="0" baseline="0" noProof="0" dirty="0">
                <a:ln>
                  <a:noFill/>
                </a:ln>
                <a:solidFill>
                  <a:srgbClr val="FFFFFF"/>
                </a:solidFill>
                <a:effectLst/>
                <a:uLnTx/>
                <a:uFillTx/>
                <a:latin typeface="Times New Roman" panose="02020603050405020304" pitchFamily="18" charset="0"/>
                <a:ea typeface="+mn-ea"/>
                <a:cs typeface="+mn-cs"/>
              </a:rPr>
              <a:t> </a:t>
            </a:r>
            <a:r>
              <a:rPr kumimoji="0" lang="en-US" altLang="en-US" sz="2700" b="1" i="0" u="none" strike="noStrike" kern="1200" cap="none" spc="0" normalizeH="0" baseline="0" noProof="0" dirty="0" err="1">
                <a:ln>
                  <a:noFill/>
                </a:ln>
                <a:solidFill>
                  <a:srgbClr val="FFFFFF"/>
                </a:solidFill>
                <a:effectLst/>
                <a:uLnTx/>
                <a:uFillTx/>
                <a:latin typeface="Times New Roman" panose="02020603050405020304" pitchFamily="18" charset="0"/>
                <a:ea typeface="+mn-ea"/>
                <a:cs typeface="+mn-cs"/>
              </a:rPr>
              <a:t>giữa</a:t>
            </a:r>
            <a:r>
              <a:rPr kumimoji="0" lang="en-US" altLang="en-US" sz="2700" b="1" i="0" u="none" strike="noStrike" kern="1200" cap="none" spc="0" normalizeH="0" baseline="0" noProof="0" dirty="0">
                <a:ln>
                  <a:noFill/>
                </a:ln>
                <a:solidFill>
                  <a:srgbClr val="FFFFFF"/>
                </a:solidFill>
                <a:effectLst/>
                <a:uLnTx/>
                <a:uFillTx/>
                <a:latin typeface="Times New Roman" panose="02020603050405020304" pitchFamily="18" charset="0"/>
                <a:ea typeface="+mn-ea"/>
                <a:cs typeface="+mn-cs"/>
              </a:rPr>
              <a:t> </a:t>
            </a:r>
            <a:r>
              <a:rPr kumimoji="0" lang="en-US" altLang="en-US" sz="2700" b="1" i="0" u="none" strike="noStrike" kern="1200" cap="none" spc="0" normalizeH="0" baseline="0" noProof="0" dirty="0" err="1">
                <a:ln>
                  <a:noFill/>
                </a:ln>
                <a:solidFill>
                  <a:srgbClr val="FFFFFF"/>
                </a:solidFill>
                <a:effectLst/>
                <a:uLnTx/>
                <a:uFillTx/>
                <a:latin typeface="Times New Roman" panose="02020603050405020304" pitchFamily="18" charset="0"/>
                <a:ea typeface="+mn-ea"/>
                <a:cs typeface="+mn-cs"/>
              </a:rPr>
              <a:t>các</a:t>
            </a:r>
            <a:r>
              <a:rPr kumimoji="0" lang="en-US" altLang="en-US" sz="2700" b="1" i="0" u="none" strike="noStrike" kern="1200" cap="none" spc="0" normalizeH="0" baseline="0" noProof="0" dirty="0">
                <a:ln>
                  <a:noFill/>
                </a:ln>
                <a:solidFill>
                  <a:srgbClr val="FFFFFF"/>
                </a:solidFill>
                <a:effectLst/>
                <a:uLnTx/>
                <a:uFillTx/>
                <a:latin typeface="Times New Roman" panose="02020603050405020304" pitchFamily="18" charset="0"/>
                <a:ea typeface="+mn-ea"/>
                <a:cs typeface="+mn-cs"/>
              </a:rPr>
              <a:t> </a:t>
            </a:r>
            <a:r>
              <a:rPr kumimoji="0" lang="en-US" altLang="en-US" sz="2700" b="1" i="0" u="none" strike="noStrike" kern="1200" cap="none" spc="0" normalizeH="0" baseline="0" noProof="0" dirty="0" err="1">
                <a:ln>
                  <a:noFill/>
                </a:ln>
                <a:solidFill>
                  <a:srgbClr val="FFFFFF"/>
                </a:solidFill>
                <a:effectLst/>
                <a:uLnTx/>
                <a:uFillTx/>
                <a:latin typeface="Times New Roman" panose="02020603050405020304" pitchFamily="18" charset="0"/>
                <a:ea typeface="+mn-ea"/>
                <a:cs typeface="+mn-cs"/>
              </a:rPr>
              <a:t>nước</a:t>
            </a:r>
            <a:r>
              <a:rPr kumimoji="0" lang="en-US" altLang="en-US" sz="2700" b="1" i="0" u="none" strike="noStrike" kern="1200" cap="none" spc="0" normalizeH="0" baseline="0" noProof="0" dirty="0">
                <a:ln>
                  <a:noFill/>
                </a:ln>
                <a:solidFill>
                  <a:srgbClr val="FFFFFF"/>
                </a:solidFill>
                <a:effectLst/>
                <a:uLnTx/>
                <a:uFillTx/>
                <a:latin typeface="Times New Roman" panose="02020603050405020304" pitchFamily="18" charset="0"/>
                <a:ea typeface="+mn-ea"/>
                <a:cs typeface="+mn-cs"/>
              </a:rPr>
              <a:t> XHCN - TBCN</a:t>
            </a:r>
          </a:p>
        </p:txBody>
      </p:sp>
      <p:pic>
        <p:nvPicPr>
          <p:cNvPr id="2" name="Picture 1">
            <a:extLst>
              <a:ext uri="{FF2B5EF4-FFF2-40B4-BE49-F238E27FC236}">
                <a16:creationId xmlns:a16="http://schemas.microsoft.com/office/drawing/2014/main" id="{27ACDF04-F5B2-5577-3768-6B438A0A003B}"/>
              </a:ext>
            </a:extLst>
          </p:cNvPr>
          <p:cNvPicPr>
            <a:picLocks noChangeAspect="1"/>
          </p:cNvPicPr>
          <p:nvPr/>
        </p:nvPicPr>
        <p:blipFill>
          <a:blip r:embed="rId4"/>
          <a:stretch>
            <a:fillRect/>
          </a:stretch>
        </p:blipFill>
        <p:spPr>
          <a:xfrm>
            <a:off x="1380335" y="-1733722"/>
            <a:ext cx="9431329" cy="1981372"/>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60"/>
                                        </p:tgtEl>
                                        <p:attrNameLst>
                                          <p:attrName>style.visibility</p:attrName>
                                        </p:attrNameLst>
                                      </p:cBhvr>
                                      <p:to>
                                        <p:strVal val="visible"/>
                                      </p:to>
                                    </p:set>
                                    <p:animEffect transition="in" filter="circle(in)">
                                      <p:cBhvr>
                                        <p:cTn id="7" dur="2000"/>
                                        <p:tgtEl>
                                          <p:spTgt spid="60"/>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61"/>
                                        </p:tgtEl>
                                        <p:attrNameLst>
                                          <p:attrName>style.visibility</p:attrName>
                                        </p:attrNameLst>
                                      </p:cBhvr>
                                      <p:to>
                                        <p:strVal val="visible"/>
                                      </p:to>
                                    </p:set>
                                    <p:animEffect transition="in" filter="circle(in)">
                                      <p:cBhvr>
                                        <p:cTn id="12" dur="2000"/>
                                        <p:tgtEl>
                                          <p:spTgt spid="61"/>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62"/>
                                        </p:tgtEl>
                                        <p:attrNameLst>
                                          <p:attrName>style.visibility</p:attrName>
                                        </p:attrNameLst>
                                      </p:cBhvr>
                                      <p:to>
                                        <p:strVal val="visible"/>
                                      </p:to>
                                    </p:set>
                                    <p:animEffect transition="in" filter="circle(in)">
                                      <p:cBhvr>
                                        <p:cTn id="17" dur="20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P spid="61" grpId="0"/>
      <p:bldP spid="62"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graphicFrame>
        <p:nvGraphicFramePr>
          <p:cNvPr id="2" name="Table 2">
            <a:extLst>
              <a:ext uri="{FF2B5EF4-FFF2-40B4-BE49-F238E27FC236}">
                <a16:creationId xmlns:a16="http://schemas.microsoft.com/office/drawing/2014/main" id="{F4281875-F44C-DE88-31E8-9BA09533F1F9}"/>
              </a:ext>
            </a:extLst>
          </p:cNvPr>
          <p:cNvGraphicFramePr>
            <a:graphicFrameLocks noGrp="1"/>
          </p:cNvGraphicFramePr>
          <p:nvPr>
            <p:extLst>
              <p:ext uri="{D42A27DB-BD31-4B8C-83A1-F6EECF244321}">
                <p14:modId xmlns:p14="http://schemas.microsoft.com/office/powerpoint/2010/main" val="3709980956"/>
              </p:ext>
            </p:extLst>
          </p:nvPr>
        </p:nvGraphicFramePr>
        <p:xfrm>
          <a:off x="0" y="-1"/>
          <a:ext cx="12192000" cy="6810376"/>
        </p:xfrm>
        <a:graphic>
          <a:graphicData uri="http://schemas.openxmlformats.org/drawingml/2006/table">
            <a:tbl>
              <a:tblPr firstRow="1" bandRow="1">
                <a:tableStyleId>{9DCAF9ED-07DC-4A11-8D7F-57B35C25682E}</a:tableStyleId>
              </a:tblPr>
              <a:tblGrid>
                <a:gridCol w="2105025">
                  <a:extLst>
                    <a:ext uri="{9D8B030D-6E8A-4147-A177-3AD203B41FA5}">
                      <a16:colId xmlns:a16="http://schemas.microsoft.com/office/drawing/2014/main" val="1536916749"/>
                    </a:ext>
                  </a:extLst>
                </a:gridCol>
                <a:gridCol w="10086975">
                  <a:extLst>
                    <a:ext uri="{9D8B030D-6E8A-4147-A177-3AD203B41FA5}">
                      <a16:colId xmlns:a16="http://schemas.microsoft.com/office/drawing/2014/main" val="3351869349"/>
                    </a:ext>
                  </a:extLst>
                </a:gridCol>
              </a:tblGrid>
              <a:tr h="647701">
                <a:tc>
                  <a:txBody>
                    <a:bodyPr/>
                    <a:lstStyle/>
                    <a:p>
                      <a:pPr algn="ctr"/>
                      <a:r>
                        <a:rPr lang="en-US" sz="3200">
                          <a:latin typeface="Times New Roman" panose="02020603050405020304" pitchFamily="18" charset="0"/>
                          <a:cs typeface="Times New Roman" panose="02020603050405020304" pitchFamily="18" charset="0"/>
                        </a:rPr>
                        <a:t>MỤC</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3200">
                          <a:latin typeface="Times New Roman" panose="02020603050405020304" pitchFamily="18" charset="0"/>
                          <a:cs typeface="Times New Roman" panose="02020603050405020304" pitchFamily="18" charset="0"/>
                        </a:rPr>
                        <a:t>NỘI DUNG</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40803579"/>
                  </a:ext>
                </a:extLst>
              </a:tr>
              <a:tr h="6162675">
                <a:tc>
                  <a:txBody>
                    <a:bodyPr/>
                    <a:lstStyle/>
                    <a:p>
                      <a:pPr algn="ctr"/>
                      <a:r>
                        <a:rPr lang="en-US" sz="3200">
                          <a:latin typeface="Times New Roman" panose="02020603050405020304" pitchFamily="18" charset="0"/>
                          <a:cs typeface="Times New Roman" panose="02020603050405020304" pitchFamily="18" charset="0"/>
                        </a:rPr>
                        <a:t>Kinh tế</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algn="ctr"/>
                      <a:endParaRPr lang="en-US" sz="320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extLst>
                  <a:ext uri="{0D108BD9-81ED-4DB2-BD59-A6C34878D82A}">
                    <a16:rowId xmlns:a16="http://schemas.microsoft.com/office/drawing/2014/main" val="3896843077"/>
                  </a:ext>
                </a:extLst>
              </a:tr>
            </a:tbl>
          </a:graphicData>
        </a:graphic>
      </p:graphicFrame>
      <p:sp>
        <p:nvSpPr>
          <p:cNvPr id="9" name="TextBox 8">
            <a:extLst>
              <a:ext uri="{FF2B5EF4-FFF2-40B4-BE49-F238E27FC236}">
                <a16:creationId xmlns:a16="http://schemas.microsoft.com/office/drawing/2014/main" id="{6B458DBB-EEBD-AFD9-826A-8073C045D537}"/>
              </a:ext>
            </a:extLst>
          </p:cNvPr>
          <p:cNvSpPr txBox="1"/>
          <p:nvPr/>
        </p:nvSpPr>
        <p:spPr>
          <a:xfrm>
            <a:off x="1993105" y="-1824948"/>
            <a:ext cx="9360695" cy="193899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a:ln>
                  <a:noFill/>
                </a:ln>
                <a:solidFill>
                  <a:srgbClr val="C2F2FF"/>
                </a:solidFill>
                <a:effectLst/>
                <a:uLnTx/>
                <a:uFillTx/>
                <a:latin typeface="Calibri" panose="020F0502020204030204"/>
                <a:ea typeface="+mn-ea"/>
                <a:cs typeface="+mn-cs"/>
              </a:rPr>
              <a:t>Quý thầy cô có nhu cầu về các bài giảng </a:t>
            </a:r>
            <a:r>
              <a:rPr kumimoji="0" lang="en-US" sz="2000" b="1" i="0" u="none" strike="noStrike" kern="1200" cap="none" spc="0" normalizeH="0" baseline="0" noProof="0">
                <a:ln>
                  <a:noFill/>
                </a:ln>
                <a:solidFill>
                  <a:srgbClr val="C2F2FF"/>
                </a:solidFill>
                <a:effectLst/>
                <a:uLnTx/>
                <a:uFillTx/>
                <a:latin typeface="Arial" panose="020B0604020202020204" pitchFamily="34" charset="0"/>
                <a:ea typeface="+mn-ea"/>
                <a:cs typeface="+mn-cs"/>
              </a:rPr>
              <a:t>PowerPoint và giáo án word lịch sử từ khối 6-12.</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a:ln>
                  <a:noFill/>
                </a:ln>
                <a:solidFill>
                  <a:srgbClr val="C2F2FF"/>
                </a:solidFill>
                <a:effectLst/>
                <a:uLnTx/>
                <a:uFillTx/>
                <a:latin typeface="Arial" panose="020B0604020202020204" pitchFamily="34" charset="0"/>
                <a:ea typeface="+mn-ea"/>
                <a:cs typeface="+mn-cs"/>
              </a:rPr>
              <a:t>Vui lòng liên hệ số điện thoại 0981457911 (cũng là số Zalo).</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a:ln>
                  <a:noFill/>
                </a:ln>
                <a:solidFill>
                  <a:srgbClr val="C2F2FF"/>
                </a:solidFill>
                <a:effectLst/>
                <a:uLnTx/>
                <a:uFillTx/>
                <a:latin typeface="Arial" panose="020B0604020202020204" pitchFamily="34" charset="0"/>
                <a:ea typeface="+mn-ea"/>
                <a:cs typeface="+mn-cs"/>
              </a:rPr>
              <a:t>Ngoài ra còn hỗ trợ về SKKN, biện pháp thi GVG và thao giảng, chuyên đề.</a:t>
            </a:r>
            <a:endParaRPr kumimoji="0" lang="en-US" sz="2000" b="1" i="0" u="none" strike="noStrike" kern="1200" cap="none" spc="0" normalizeH="0" baseline="0" noProof="0">
              <a:ln>
                <a:noFill/>
              </a:ln>
              <a:solidFill>
                <a:srgbClr val="C2F2FF"/>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2000" b="1" i="0" u="none" strike="noStrike" kern="1200" cap="none" spc="0" normalizeH="0" baseline="0" noProof="0">
                <a:ln>
                  <a:noFill/>
                </a:ln>
                <a:solidFill>
                  <a:srgbClr val="C2F2FF"/>
                </a:solidFill>
                <a:effectLst/>
                <a:uLnTx/>
                <a:uFillTx/>
                <a:latin typeface="Calibri" panose="020F0502020204030204"/>
                <a:ea typeface="+mn-ea"/>
                <a:cs typeface="+mn-cs"/>
              </a:rPr>
              <a:t>Page: https://www.facebook.com/groups/baigianglichsu</a:t>
            </a:r>
            <a:endParaRPr kumimoji="0" lang="en-US" sz="2000" b="1" i="0" u="none" strike="noStrike" kern="1200" cap="none" spc="0" normalizeH="0" baseline="0" noProof="0">
              <a:ln>
                <a:noFill/>
              </a:ln>
              <a:solidFill>
                <a:srgbClr val="C2F2FF"/>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1" i="0" u="none" strike="noStrike" kern="1200" cap="none" spc="0" normalizeH="0" baseline="0" noProof="0">
              <a:ln>
                <a:noFill/>
              </a:ln>
              <a:solidFill>
                <a:srgbClr val="C2F2FF"/>
              </a:solidFill>
              <a:effectLst/>
              <a:uLnTx/>
              <a:uFillTx/>
              <a:latin typeface="Calibri" panose="020F0502020204030204"/>
              <a:ea typeface="+mn-ea"/>
              <a:cs typeface="+mn-cs"/>
            </a:endParaRPr>
          </a:p>
        </p:txBody>
      </p:sp>
      <p:sp>
        <p:nvSpPr>
          <p:cNvPr id="3" name="TextBox 2">
            <a:extLst>
              <a:ext uri="{FF2B5EF4-FFF2-40B4-BE49-F238E27FC236}">
                <a16:creationId xmlns:a16="http://schemas.microsoft.com/office/drawing/2014/main" id="{10B2571E-FE3B-B601-491D-575074C41FA4}"/>
              </a:ext>
            </a:extLst>
          </p:cNvPr>
          <p:cNvSpPr txBox="1"/>
          <p:nvPr/>
        </p:nvSpPr>
        <p:spPr>
          <a:xfrm>
            <a:off x="2116930" y="725106"/>
            <a:ext cx="9978363" cy="3046988"/>
          </a:xfrm>
          <a:prstGeom prst="rect">
            <a:avLst/>
          </a:prstGeom>
          <a:noFill/>
        </p:spPr>
        <p:txBody>
          <a:bodyPr wrap="square">
            <a:spAutoFit/>
          </a:bodyPr>
          <a:lstStyle/>
          <a:p>
            <a:pPr lvl="0" algn="just">
              <a:defRPr/>
            </a:pPr>
            <a:r>
              <a:rPr lang="en-US" sz="3200">
                <a:solidFill>
                  <a:srgbClr val="4472C4"/>
                </a:solidFill>
                <a:latin typeface="Times New Roman" panose="02020603050405020304" pitchFamily="18" charset="0"/>
                <a:ea typeface="Cambria" panose="02040503050406030204" pitchFamily="18" charset="0"/>
                <a:cs typeface="Times New Roman" panose="02020603050405020304" pitchFamily="18" charset="0"/>
              </a:rPr>
              <a:t>- </a:t>
            </a:r>
            <a:r>
              <a:rPr lang="vi-VN" sz="3200">
                <a:solidFill>
                  <a:srgbClr val="4472C4"/>
                </a:solidFill>
                <a:latin typeface="Times New Roman" panose="02020603050405020304" pitchFamily="18" charset="0"/>
                <a:ea typeface="Cambria" panose="02040503050406030204" pitchFamily="18" charset="0"/>
                <a:cs typeface="Times New Roman" panose="02020603050405020304" pitchFamily="18" charset="0"/>
              </a:rPr>
              <a:t>Sau khi thành lập nhà nước dân chủ nhân dân, các nước Đông Âu đã thực hiện cải cách ruộng đất, quốc hữu hoá các xí nghiệp lớn của tư bản và tiến hành công nghiệp hoá nhằm xây dựng cơ sở vật chất cho chủ nghĩa xã hội. Các nước hợp tác kinh tế trong Hội đồng</a:t>
            </a:r>
            <a:r>
              <a:rPr lang="en-US" sz="3200">
                <a:solidFill>
                  <a:srgbClr val="4472C4"/>
                </a:solidFill>
                <a:latin typeface="Times New Roman" panose="02020603050405020304" pitchFamily="18" charset="0"/>
                <a:ea typeface="Cambria" panose="02040503050406030204" pitchFamily="18" charset="0"/>
                <a:cs typeface="Times New Roman" panose="02020603050405020304" pitchFamily="18" charset="0"/>
              </a:rPr>
              <a:t> </a:t>
            </a:r>
            <a:r>
              <a:rPr lang="vi-VN" sz="3200">
                <a:solidFill>
                  <a:srgbClr val="4472C4"/>
                </a:solidFill>
                <a:latin typeface="Times New Roman" panose="02020603050405020304" pitchFamily="18" charset="0"/>
                <a:ea typeface="Cambria" panose="02040503050406030204" pitchFamily="18" charset="0"/>
                <a:cs typeface="Times New Roman" panose="02020603050405020304" pitchFamily="18" charset="0"/>
              </a:rPr>
              <a:t>Tương trợ kinh tế (SEV).</a:t>
            </a:r>
            <a:endParaRPr kumimoji="0" lang="vi-VN" sz="3200" b="0" i="0" u="none" strike="noStrike" kern="1200" cap="none" spc="0" normalizeH="0" baseline="0" noProof="0">
              <a:ln>
                <a:noFill/>
              </a:ln>
              <a:solidFill>
                <a:srgbClr val="4472C4"/>
              </a:solidFill>
              <a:effectLst/>
              <a:uLnTx/>
              <a:uFillTx/>
              <a:latin typeface="Times New Roman" panose="02020603050405020304" pitchFamily="18" charset="0"/>
              <a:ea typeface="Cambria" panose="02040503050406030204" pitchFamily="18" charset="0"/>
              <a:cs typeface="Times New Roman" panose="02020603050405020304" pitchFamily="18" charset="0"/>
            </a:endParaRPr>
          </a:p>
        </p:txBody>
      </p:sp>
      <p:sp>
        <p:nvSpPr>
          <p:cNvPr id="5" name="TextBox 4">
            <a:extLst>
              <a:ext uri="{FF2B5EF4-FFF2-40B4-BE49-F238E27FC236}">
                <a16:creationId xmlns:a16="http://schemas.microsoft.com/office/drawing/2014/main" id="{11388BD9-3EB6-FF72-167B-F9424FBF600D}"/>
              </a:ext>
            </a:extLst>
          </p:cNvPr>
          <p:cNvSpPr txBox="1"/>
          <p:nvPr/>
        </p:nvSpPr>
        <p:spPr>
          <a:xfrm>
            <a:off x="2213637" y="4214016"/>
            <a:ext cx="9978363" cy="2554545"/>
          </a:xfrm>
          <a:prstGeom prst="rect">
            <a:avLst/>
          </a:prstGeom>
          <a:noFill/>
        </p:spPr>
        <p:txBody>
          <a:bodyPr wrap="square">
            <a:spAutoFit/>
          </a:bodyPr>
          <a:lstStyle/>
          <a:p>
            <a:pPr lvl="0" algn="just">
              <a:defRPr/>
            </a:pPr>
            <a:r>
              <a:rPr kumimoji="0" lang="en-US" sz="3200" b="0" i="0" u="none" strike="noStrike" kern="1200" cap="none" spc="0" normalizeH="0" baseline="0" noProof="0">
                <a:ln>
                  <a:noFill/>
                </a:ln>
                <a:solidFill>
                  <a:srgbClr val="4472C4"/>
                </a:solidFill>
                <a:effectLst/>
                <a:uLnTx/>
                <a:uFillTx/>
                <a:latin typeface="Times New Roman" panose="02020603050405020304" pitchFamily="18" charset="0"/>
                <a:ea typeface="Cambria" panose="02040503050406030204" pitchFamily="18" charset="0"/>
                <a:cs typeface="Times New Roman" panose="02020603050405020304" pitchFamily="18" charset="0"/>
              </a:rPr>
              <a:t>- </a:t>
            </a:r>
            <a:r>
              <a:rPr lang="vi-VN" sz="3200">
                <a:solidFill>
                  <a:srgbClr val="4472C4"/>
                </a:solidFill>
                <a:latin typeface="Times New Roman" panose="02020603050405020304" pitchFamily="18" charset="0"/>
                <a:ea typeface="Cambria" panose="02040503050406030204" pitchFamily="18" charset="0"/>
                <a:cs typeface="Times New Roman" panose="02020603050405020304" pitchFamily="18" charset="0"/>
              </a:rPr>
              <a:t>Từ giữa những năm 70, nền kinh tế các nước Đông Âu suy giảm dần. Từ năm 1988, tất cả các nước Đông Âu đều lâm vào cuộc khủng hoảng kinh tế, thu nhập quốc dân giảm sút nghiêm trọng, nợ nước ngoài gia tăng. Đến năm 1991, SEV bị giải thể.</a:t>
            </a:r>
            <a:endParaRPr kumimoji="0" lang="vi-VN" sz="3200" b="0" i="0" u="none" strike="noStrike" kern="1200" cap="none" spc="0" normalizeH="0" baseline="0" noProof="0">
              <a:ln>
                <a:noFill/>
              </a:ln>
              <a:solidFill>
                <a:srgbClr val="4472C4"/>
              </a:solidFill>
              <a:effectLst/>
              <a:uLnTx/>
              <a:uFillTx/>
              <a:latin typeface="Times New Roman" panose="02020603050405020304" pitchFamily="18" charset="0"/>
              <a:ea typeface="Cambria" panose="02040503050406030204" pitchFamily="18" charset="0"/>
              <a:cs typeface="Times New Roman" panose="02020603050405020304" pitchFamily="18" charset="0"/>
            </a:endParaRPr>
          </a:p>
        </p:txBody>
      </p:sp>
    </p:spTree>
    <p:extLst>
      <p:ext uri="{BB962C8B-B14F-4D97-AF65-F5344CB8AC3E}">
        <p14:creationId xmlns:p14="http://schemas.microsoft.com/office/powerpoint/2010/main" val="23110157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00"/>
        <p:cNvGrpSpPr/>
        <p:nvPr/>
      </p:nvGrpSpPr>
      <p:grpSpPr>
        <a:xfrm>
          <a:off x="0" y="0"/>
          <a:ext cx="0" cy="0"/>
          <a:chOff x="0" y="0"/>
          <a:chExt cx="0" cy="0"/>
        </a:xfrm>
      </p:grpSpPr>
      <p:sp>
        <p:nvSpPr>
          <p:cNvPr id="303" name="Google Shape;303;p30"/>
          <p:cNvSpPr txBox="1">
            <a:spLocks noGrp="1"/>
          </p:cNvSpPr>
          <p:nvPr>
            <p:ph type="subTitle" idx="3"/>
          </p:nvPr>
        </p:nvSpPr>
        <p:spPr>
          <a:xfrm>
            <a:off x="116967" y="3828566"/>
            <a:ext cx="2426400" cy="1316800"/>
          </a:xfrm>
          <a:prstGeom prst="rect">
            <a:avLst/>
          </a:prstGeom>
        </p:spPr>
        <p:txBody>
          <a:bodyPr spcFirstLastPara="1" wrap="square" lIns="121900" tIns="121900" rIns="121900" bIns="121900" anchor="t" anchorCtr="0">
            <a:noAutofit/>
          </a:bodyPr>
          <a:lstStyle/>
          <a:p>
            <a:pPr marL="0" indent="0"/>
            <a:r>
              <a:rPr lang="en" sz="2400" dirty="0" err="1">
                <a:latin typeface="Times New Roman" panose="02020603050405020304" pitchFamily="18" charset="0"/>
                <a:cs typeface="Times New Roman" panose="02020603050405020304" pitchFamily="18" charset="0"/>
              </a:rPr>
              <a:t>Xây</a:t>
            </a:r>
            <a:r>
              <a:rPr lang="en" sz="2400" dirty="0">
                <a:latin typeface="Times New Roman" panose="02020603050405020304" pitchFamily="18" charset="0"/>
                <a:cs typeface="Times New Roman" panose="02020603050405020304" pitchFamily="18" charset="0"/>
              </a:rPr>
              <a:t> </a:t>
            </a:r>
            <a:r>
              <a:rPr lang="en" sz="2400" dirty="0" err="1">
                <a:latin typeface="Times New Roman" panose="02020603050405020304" pitchFamily="18" charset="0"/>
                <a:cs typeface="Times New Roman" panose="02020603050405020304" pitchFamily="18" charset="0"/>
              </a:rPr>
              <a:t>dựng</a:t>
            </a:r>
            <a:r>
              <a:rPr lang="en" sz="2400" dirty="0">
                <a:latin typeface="Times New Roman" panose="02020603050405020304" pitchFamily="18" charset="0"/>
                <a:cs typeface="Times New Roman" panose="02020603050405020304" pitchFamily="18" charset="0"/>
              </a:rPr>
              <a:t> </a:t>
            </a:r>
            <a:r>
              <a:rPr lang="en" sz="2400" dirty="0" err="1">
                <a:latin typeface="Times New Roman" panose="02020603050405020304" pitchFamily="18" charset="0"/>
                <a:cs typeface="Times New Roman" panose="02020603050405020304" pitchFamily="18" charset="0"/>
              </a:rPr>
              <a:t>bộ</a:t>
            </a:r>
            <a:r>
              <a:rPr lang="en" sz="2400" dirty="0">
                <a:latin typeface="Times New Roman" panose="02020603050405020304" pitchFamily="18" charset="0"/>
                <a:cs typeface="Times New Roman" panose="02020603050405020304" pitchFamily="18" charset="0"/>
              </a:rPr>
              <a:t> </a:t>
            </a:r>
            <a:r>
              <a:rPr lang="en" sz="2400" dirty="0" err="1">
                <a:latin typeface="Times New Roman" panose="02020603050405020304" pitchFamily="18" charset="0"/>
                <a:cs typeface="Times New Roman" panose="02020603050405020304" pitchFamily="18" charset="0"/>
              </a:rPr>
              <a:t>máy</a:t>
            </a:r>
            <a:r>
              <a:rPr lang="en" sz="2400" dirty="0">
                <a:latin typeface="Times New Roman" panose="02020603050405020304" pitchFamily="18" charset="0"/>
                <a:cs typeface="Times New Roman" panose="02020603050405020304" pitchFamily="18" charset="0"/>
              </a:rPr>
              <a:t> </a:t>
            </a:r>
            <a:r>
              <a:rPr lang="en" sz="2400" dirty="0" err="1">
                <a:latin typeface="Times New Roman" panose="02020603050405020304" pitchFamily="18" charset="0"/>
                <a:cs typeface="Times New Roman" panose="02020603050405020304" pitchFamily="18" charset="0"/>
              </a:rPr>
              <a:t>chính</a:t>
            </a:r>
            <a:r>
              <a:rPr lang="en" sz="2400" dirty="0">
                <a:latin typeface="Times New Roman" panose="02020603050405020304" pitchFamily="18" charset="0"/>
                <a:cs typeface="Times New Roman" panose="02020603050405020304" pitchFamily="18" charset="0"/>
              </a:rPr>
              <a:t> </a:t>
            </a:r>
            <a:r>
              <a:rPr lang="en" sz="2400" dirty="0" err="1">
                <a:latin typeface="Times New Roman" panose="02020603050405020304" pitchFamily="18" charset="0"/>
                <a:cs typeface="Times New Roman" panose="02020603050405020304" pitchFamily="18" charset="0"/>
              </a:rPr>
              <a:t>quyền</a:t>
            </a:r>
            <a:r>
              <a:rPr lang="en" sz="2400" dirty="0">
                <a:latin typeface="Times New Roman" panose="02020603050405020304" pitchFamily="18" charset="0"/>
                <a:cs typeface="Times New Roman" panose="02020603050405020304" pitchFamily="18" charset="0"/>
              </a:rPr>
              <a:t> </a:t>
            </a:r>
            <a:r>
              <a:rPr lang="en" sz="2400" dirty="0" err="1">
                <a:latin typeface="Times New Roman" panose="02020603050405020304" pitchFamily="18" charset="0"/>
                <a:cs typeface="Times New Roman" panose="02020603050405020304" pitchFamily="18" charset="0"/>
              </a:rPr>
              <a:t>dân</a:t>
            </a:r>
            <a:r>
              <a:rPr lang="en" sz="2400" dirty="0">
                <a:latin typeface="Times New Roman" panose="02020603050405020304" pitchFamily="18" charset="0"/>
                <a:cs typeface="Times New Roman" panose="02020603050405020304" pitchFamily="18" charset="0"/>
              </a:rPr>
              <a:t> </a:t>
            </a:r>
            <a:r>
              <a:rPr lang="en" sz="2400" dirty="0" err="1">
                <a:latin typeface="Times New Roman" panose="02020603050405020304" pitchFamily="18" charset="0"/>
                <a:cs typeface="Times New Roman" panose="02020603050405020304" pitchFamily="18" charset="0"/>
              </a:rPr>
              <a:t>chủ</a:t>
            </a:r>
            <a:r>
              <a:rPr lang="en" sz="2400" dirty="0">
                <a:latin typeface="Times New Roman" panose="02020603050405020304" pitchFamily="18" charset="0"/>
                <a:cs typeface="Times New Roman" panose="02020603050405020304" pitchFamily="18" charset="0"/>
              </a:rPr>
              <a:t> </a:t>
            </a:r>
            <a:r>
              <a:rPr lang="en" sz="2400" dirty="0" err="1">
                <a:latin typeface="Times New Roman" panose="02020603050405020304" pitchFamily="18" charset="0"/>
                <a:cs typeface="Times New Roman" panose="02020603050405020304" pitchFamily="18" charset="0"/>
              </a:rPr>
              <a:t>nhân</a:t>
            </a:r>
            <a:r>
              <a:rPr lang="en" sz="2400" dirty="0">
                <a:latin typeface="Times New Roman" panose="02020603050405020304" pitchFamily="18" charset="0"/>
                <a:cs typeface="Times New Roman" panose="02020603050405020304" pitchFamily="18" charset="0"/>
              </a:rPr>
              <a:t> </a:t>
            </a:r>
            <a:r>
              <a:rPr lang="en" sz="2400" dirty="0" err="1">
                <a:latin typeface="Times New Roman" panose="02020603050405020304" pitchFamily="18" charset="0"/>
                <a:cs typeface="Times New Roman" panose="02020603050405020304" pitchFamily="18" charset="0"/>
              </a:rPr>
              <a:t>dân</a:t>
            </a:r>
            <a:endParaRPr sz="2400" dirty="0">
              <a:latin typeface="Times New Roman" panose="02020603050405020304" pitchFamily="18" charset="0"/>
              <a:cs typeface="Times New Roman" panose="02020603050405020304" pitchFamily="18" charset="0"/>
            </a:endParaRPr>
          </a:p>
        </p:txBody>
      </p:sp>
      <p:sp>
        <p:nvSpPr>
          <p:cNvPr id="305" name="Google Shape;305;p30"/>
          <p:cNvSpPr txBox="1">
            <a:spLocks noGrp="1"/>
          </p:cNvSpPr>
          <p:nvPr>
            <p:ph type="subTitle" idx="6"/>
          </p:nvPr>
        </p:nvSpPr>
        <p:spPr>
          <a:xfrm>
            <a:off x="3303614" y="3465055"/>
            <a:ext cx="2426400" cy="1316800"/>
          </a:xfrm>
          <a:prstGeom prst="rect">
            <a:avLst/>
          </a:prstGeom>
        </p:spPr>
        <p:txBody>
          <a:bodyPr spcFirstLastPara="1" wrap="square" lIns="121900" tIns="121900" rIns="121900" bIns="121900" anchor="t" anchorCtr="0">
            <a:noAutofit/>
          </a:bodyPr>
          <a:lstStyle/>
          <a:p>
            <a:pPr marL="0" indent="0"/>
            <a:r>
              <a:rPr lang="en" sz="2400" dirty="0" err="1">
                <a:latin typeface="Times New Roman" panose="02020603050405020304" pitchFamily="18" charset="0"/>
                <a:cs typeface="Times New Roman" panose="02020603050405020304" pitchFamily="18" charset="0"/>
              </a:rPr>
              <a:t>Tiến</a:t>
            </a:r>
            <a:r>
              <a:rPr lang="en" sz="2400" dirty="0">
                <a:latin typeface="Times New Roman" panose="02020603050405020304" pitchFamily="18" charset="0"/>
                <a:cs typeface="Times New Roman" panose="02020603050405020304" pitchFamily="18" charset="0"/>
              </a:rPr>
              <a:t> </a:t>
            </a:r>
            <a:r>
              <a:rPr lang="en" sz="2400" dirty="0" err="1">
                <a:latin typeface="Times New Roman" panose="02020603050405020304" pitchFamily="18" charset="0"/>
                <a:cs typeface="Times New Roman" panose="02020603050405020304" pitchFamily="18" charset="0"/>
              </a:rPr>
              <a:t>hành</a:t>
            </a:r>
            <a:r>
              <a:rPr lang="en" sz="2400" dirty="0">
                <a:latin typeface="Times New Roman" panose="02020603050405020304" pitchFamily="18" charset="0"/>
                <a:cs typeface="Times New Roman" panose="02020603050405020304" pitchFamily="18" charset="0"/>
              </a:rPr>
              <a:t> </a:t>
            </a:r>
            <a:r>
              <a:rPr lang="en" sz="2400" dirty="0" err="1">
                <a:latin typeface="Times New Roman" panose="02020603050405020304" pitchFamily="18" charset="0"/>
                <a:cs typeface="Times New Roman" panose="02020603050405020304" pitchFamily="18" charset="0"/>
              </a:rPr>
              <a:t>cải</a:t>
            </a:r>
            <a:r>
              <a:rPr lang="en" sz="2400" dirty="0">
                <a:latin typeface="Times New Roman" panose="02020603050405020304" pitchFamily="18" charset="0"/>
                <a:cs typeface="Times New Roman" panose="02020603050405020304" pitchFamily="18" charset="0"/>
              </a:rPr>
              <a:t> </a:t>
            </a:r>
            <a:r>
              <a:rPr lang="en" sz="2400" dirty="0" err="1">
                <a:latin typeface="Times New Roman" panose="02020603050405020304" pitchFamily="18" charset="0"/>
                <a:cs typeface="Times New Roman" panose="02020603050405020304" pitchFamily="18" charset="0"/>
              </a:rPr>
              <a:t>cách</a:t>
            </a:r>
            <a:r>
              <a:rPr lang="en" sz="2400" dirty="0">
                <a:latin typeface="Times New Roman" panose="02020603050405020304" pitchFamily="18" charset="0"/>
                <a:cs typeface="Times New Roman" panose="02020603050405020304" pitchFamily="18" charset="0"/>
              </a:rPr>
              <a:t> </a:t>
            </a:r>
            <a:r>
              <a:rPr lang="en" sz="2400" dirty="0" err="1">
                <a:latin typeface="Times New Roman" panose="02020603050405020304" pitchFamily="18" charset="0"/>
                <a:cs typeface="Times New Roman" panose="02020603050405020304" pitchFamily="18" charset="0"/>
              </a:rPr>
              <a:t>ruộng</a:t>
            </a:r>
            <a:r>
              <a:rPr lang="en" sz="2400" dirty="0">
                <a:latin typeface="Times New Roman" panose="02020603050405020304" pitchFamily="18" charset="0"/>
                <a:cs typeface="Times New Roman" panose="02020603050405020304" pitchFamily="18" charset="0"/>
              </a:rPr>
              <a:t> </a:t>
            </a:r>
            <a:r>
              <a:rPr lang="en" sz="2400" dirty="0" err="1">
                <a:latin typeface="Times New Roman" panose="02020603050405020304" pitchFamily="18" charset="0"/>
                <a:cs typeface="Times New Roman" panose="02020603050405020304" pitchFamily="18" charset="0"/>
              </a:rPr>
              <a:t>đất</a:t>
            </a:r>
            <a:endParaRPr sz="2400" dirty="0">
              <a:latin typeface="Times New Roman" panose="02020603050405020304" pitchFamily="18" charset="0"/>
              <a:cs typeface="Times New Roman" panose="02020603050405020304" pitchFamily="18" charset="0"/>
            </a:endParaRPr>
          </a:p>
        </p:txBody>
      </p:sp>
      <p:sp>
        <p:nvSpPr>
          <p:cNvPr id="307" name="Google Shape;307;p30"/>
          <p:cNvSpPr txBox="1">
            <a:spLocks noGrp="1"/>
          </p:cNvSpPr>
          <p:nvPr>
            <p:ph type="subTitle" idx="9"/>
          </p:nvPr>
        </p:nvSpPr>
        <p:spPr>
          <a:xfrm>
            <a:off x="6042870" y="3411184"/>
            <a:ext cx="2784449" cy="1316800"/>
          </a:xfrm>
          <a:prstGeom prst="rect">
            <a:avLst/>
          </a:prstGeom>
        </p:spPr>
        <p:txBody>
          <a:bodyPr spcFirstLastPara="1" wrap="square" lIns="121900" tIns="121900" rIns="121900" bIns="121900" anchor="t" anchorCtr="0">
            <a:noAutofit/>
          </a:bodyPr>
          <a:lstStyle/>
          <a:p>
            <a:pPr marL="0" indent="0"/>
            <a:r>
              <a:rPr lang="en" sz="2400" dirty="0" err="1">
                <a:latin typeface="Times New Roman" panose="02020603050405020304" pitchFamily="18" charset="0"/>
                <a:cs typeface="Times New Roman" panose="02020603050405020304" pitchFamily="18" charset="0"/>
              </a:rPr>
              <a:t>Quốc</a:t>
            </a:r>
            <a:r>
              <a:rPr lang="en" sz="2400" dirty="0">
                <a:latin typeface="Times New Roman" panose="02020603050405020304" pitchFamily="18" charset="0"/>
                <a:cs typeface="Times New Roman" panose="02020603050405020304" pitchFamily="18" charset="0"/>
              </a:rPr>
              <a:t> </a:t>
            </a:r>
            <a:r>
              <a:rPr lang="en" sz="2400" dirty="0" err="1">
                <a:latin typeface="Times New Roman" panose="02020603050405020304" pitchFamily="18" charset="0"/>
                <a:cs typeface="Times New Roman" panose="02020603050405020304" pitchFamily="18" charset="0"/>
              </a:rPr>
              <a:t>hữu</a:t>
            </a:r>
            <a:r>
              <a:rPr lang="en" sz="2400" dirty="0">
                <a:latin typeface="Times New Roman" panose="02020603050405020304" pitchFamily="18" charset="0"/>
                <a:cs typeface="Times New Roman" panose="02020603050405020304" pitchFamily="18" charset="0"/>
              </a:rPr>
              <a:t> </a:t>
            </a:r>
            <a:r>
              <a:rPr lang="en" sz="2400" dirty="0" err="1">
                <a:latin typeface="Times New Roman" panose="02020603050405020304" pitchFamily="18" charset="0"/>
                <a:cs typeface="Times New Roman" panose="02020603050405020304" pitchFamily="18" charset="0"/>
              </a:rPr>
              <a:t>hóa</a:t>
            </a:r>
            <a:r>
              <a:rPr lang="en" sz="2400" dirty="0">
                <a:latin typeface="Times New Roman" panose="02020603050405020304" pitchFamily="18" charset="0"/>
                <a:cs typeface="Times New Roman" panose="02020603050405020304" pitchFamily="18" charset="0"/>
              </a:rPr>
              <a:t> </a:t>
            </a:r>
            <a:r>
              <a:rPr lang="en" sz="2400" dirty="0" err="1">
                <a:latin typeface="Times New Roman" panose="02020603050405020304" pitchFamily="18" charset="0"/>
                <a:cs typeface="Times New Roman" panose="02020603050405020304" pitchFamily="18" charset="0"/>
              </a:rPr>
              <a:t>những</a:t>
            </a:r>
            <a:r>
              <a:rPr lang="en" sz="2400" dirty="0">
                <a:latin typeface="Times New Roman" panose="02020603050405020304" pitchFamily="18" charset="0"/>
                <a:cs typeface="Times New Roman" panose="02020603050405020304" pitchFamily="18" charset="0"/>
              </a:rPr>
              <a:t> </a:t>
            </a:r>
            <a:r>
              <a:rPr lang="en" sz="2400" dirty="0" err="1">
                <a:latin typeface="Times New Roman" panose="02020603050405020304" pitchFamily="18" charset="0"/>
                <a:cs typeface="Times New Roman" panose="02020603050405020304" pitchFamily="18" charset="0"/>
              </a:rPr>
              <a:t>xí</a:t>
            </a:r>
            <a:r>
              <a:rPr lang="en" sz="2400" dirty="0">
                <a:latin typeface="Times New Roman" panose="02020603050405020304" pitchFamily="18" charset="0"/>
                <a:cs typeface="Times New Roman" panose="02020603050405020304" pitchFamily="18" charset="0"/>
              </a:rPr>
              <a:t> </a:t>
            </a:r>
            <a:r>
              <a:rPr lang="en" sz="2400" dirty="0" err="1">
                <a:latin typeface="Times New Roman" panose="02020603050405020304" pitchFamily="18" charset="0"/>
                <a:cs typeface="Times New Roman" panose="02020603050405020304" pitchFamily="18" charset="0"/>
              </a:rPr>
              <a:t>nghiệp</a:t>
            </a:r>
            <a:r>
              <a:rPr lang="en" sz="2400" dirty="0">
                <a:latin typeface="Times New Roman" panose="02020603050405020304" pitchFamily="18" charset="0"/>
                <a:cs typeface="Times New Roman" panose="02020603050405020304" pitchFamily="18" charset="0"/>
              </a:rPr>
              <a:t> </a:t>
            </a:r>
            <a:r>
              <a:rPr lang="en" sz="2400" dirty="0" err="1">
                <a:latin typeface="Times New Roman" panose="02020603050405020304" pitchFamily="18" charset="0"/>
                <a:cs typeface="Times New Roman" panose="02020603050405020304" pitchFamily="18" charset="0"/>
              </a:rPr>
              <a:t>lớn</a:t>
            </a:r>
            <a:r>
              <a:rPr lang="en" sz="2400" dirty="0">
                <a:latin typeface="Times New Roman" panose="02020603050405020304" pitchFamily="18" charset="0"/>
                <a:cs typeface="Times New Roman" panose="02020603050405020304" pitchFamily="18" charset="0"/>
              </a:rPr>
              <a:t> </a:t>
            </a:r>
            <a:r>
              <a:rPr lang="en" sz="2400" dirty="0" err="1">
                <a:latin typeface="Times New Roman" panose="02020603050405020304" pitchFamily="18" charset="0"/>
                <a:cs typeface="Times New Roman" panose="02020603050405020304" pitchFamily="18" charset="0"/>
              </a:rPr>
              <a:t>của</a:t>
            </a:r>
            <a:r>
              <a:rPr lang="en" sz="2400" dirty="0">
                <a:latin typeface="Times New Roman" panose="02020603050405020304" pitchFamily="18" charset="0"/>
                <a:cs typeface="Times New Roman" panose="02020603050405020304" pitchFamily="18" charset="0"/>
              </a:rPr>
              <a:t> </a:t>
            </a:r>
            <a:r>
              <a:rPr lang="en" sz="2400" dirty="0" err="1">
                <a:latin typeface="Times New Roman" panose="02020603050405020304" pitchFamily="18" charset="0"/>
                <a:cs typeface="Times New Roman" panose="02020603050405020304" pitchFamily="18" charset="0"/>
              </a:rPr>
              <a:t>tư</a:t>
            </a:r>
            <a:r>
              <a:rPr lang="en" sz="2400" dirty="0">
                <a:latin typeface="Times New Roman" panose="02020603050405020304" pitchFamily="18" charset="0"/>
                <a:cs typeface="Times New Roman" panose="02020603050405020304" pitchFamily="18" charset="0"/>
              </a:rPr>
              <a:t> </a:t>
            </a:r>
            <a:r>
              <a:rPr lang="en" sz="2400" dirty="0" err="1">
                <a:latin typeface="Times New Roman" panose="02020603050405020304" pitchFamily="18" charset="0"/>
                <a:cs typeface="Times New Roman" panose="02020603050405020304" pitchFamily="18" charset="0"/>
              </a:rPr>
              <a:t>bản</a:t>
            </a:r>
            <a:r>
              <a:rPr lang="en" sz="2400" dirty="0">
                <a:latin typeface="Times New Roman" panose="02020603050405020304" pitchFamily="18" charset="0"/>
                <a:cs typeface="Times New Roman" panose="02020603050405020304" pitchFamily="18" charset="0"/>
              </a:rPr>
              <a:t> </a:t>
            </a:r>
            <a:r>
              <a:rPr lang="en" sz="2400" dirty="0" err="1">
                <a:latin typeface="Times New Roman" panose="02020603050405020304" pitchFamily="18" charset="0"/>
                <a:cs typeface="Times New Roman" panose="02020603050405020304" pitchFamily="18" charset="0"/>
              </a:rPr>
              <a:t>nước</a:t>
            </a:r>
            <a:r>
              <a:rPr lang="en" sz="2400" dirty="0">
                <a:latin typeface="Times New Roman" panose="02020603050405020304" pitchFamily="18" charset="0"/>
                <a:cs typeface="Times New Roman" panose="02020603050405020304" pitchFamily="18" charset="0"/>
              </a:rPr>
              <a:t> </a:t>
            </a:r>
            <a:r>
              <a:rPr lang="en" sz="2400" dirty="0" err="1">
                <a:latin typeface="Times New Roman" panose="02020603050405020304" pitchFamily="18" charset="0"/>
                <a:cs typeface="Times New Roman" panose="02020603050405020304" pitchFamily="18" charset="0"/>
              </a:rPr>
              <a:t>ngoài</a:t>
            </a:r>
            <a:r>
              <a:rPr lang="en" sz="2400" dirty="0">
                <a:latin typeface="Times New Roman" panose="02020603050405020304" pitchFamily="18" charset="0"/>
                <a:cs typeface="Times New Roman" panose="02020603050405020304" pitchFamily="18" charset="0"/>
              </a:rPr>
              <a:t> </a:t>
            </a:r>
            <a:r>
              <a:rPr lang="en" sz="2400" dirty="0" err="1">
                <a:latin typeface="Times New Roman" panose="02020603050405020304" pitchFamily="18" charset="0"/>
                <a:cs typeface="Times New Roman" panose="02020603050405020304" pitchFamily="18" charset="0"/>
              </a:rPr>
              <a:t>và</a:t>
            </a:r>
            <a:r>
              <a:rPr lang="en" sz="2400" dirty="0">
                <a:latin typeface="Times New Roman" panose="02020603050405020304" pitchFamily="18" charset="0"/>
                <a:cs typeface="Times New Roman" panose="02020603050405020304" pitchFamily="18" charset="0"/>
              </a:rPr>
              <a:t> </a:t>
            </a:r>
            <a:r>
              <a:rPr lang="en" sz="2400" dirty="0" err="1">
                <a:latin typeface="Times New Roman" panose="02020603050405020304" pitchFamily="18" charset="0"/>
                <a:cs typeface="Times New Roman" panose="02020603050405020304" pitchFamily="18" charset="0"/>
              </a:rPr>
              <a:t>trong</a:t>
            </a:r>
            <a:r>
              <a:rPr lang="en" sz="2400" dirty="0">
                <a:latin typeface="Times New Roman" panose="02020603050405020304" pitchFamily="18" charset="0"/>
                <a:cs typeface="Times New Roman" panose="02020603050405020304" pitchFamily="18" charset="0"/>
              </a:rPr>
              <a:t> </a:t>
            </a:r>
            <a:r>
              <a:rPr lang="en" sz="2400" dirty="0" err="1">
                <a:latin typeface="Times New Roman" panose="02020603050405020304" pitchFamily="18" charset="0"/>
                <a:cs typeface="Times New Roman" panose="02020603050405020304" pitchFamily="18" charset="0"/>
              </a:rPr>
              <a:t>nước</a:t>
            </a:r>
            <a:endParaRPr sz="2400" dirty="0">
              <a:latin typeface="Times New Roman" panose="02020603050405020304" pitchFamily="18" charset="0"/>
              <a:cs typeface="Times New Roman" panose="02020603050405020304" pitchFamily="18" charset="0"/>
            </a:endParaRPr>
          </a:p>
        </p:txBody>
      </p:sp>
      <p:sp>
        <p:nvSpPr>
          <p:cNvPr id="309" name="Google Shape;309;p30"/>
          <p:cNvSpPr txBox="1">
            <a:spLocks noGrp="1"/>
          </p:cNvSpPr>
          <p:nvPr>
            <p:ph type="subTitle" idx="15"/>
          </p:nvPr>
        </p:nvSpPr>
        <p:spPr>
          <a:xfrm>
            <a:off x="9212676" y="3828566"/>
            <a:ext cx="2888137" cy="1316800"/>
          </a:xfrm>
          <a:prstGeom prst="rect">
            <a:avLst/>
          </a:prstGeom>
        </p:spPr>
        <p:txBody>
          <a:bodyPr spcFirstLastPara="1" wrap="square" lIns="121900" tIns="121900" rIns="121900" bIns="121900" anchor="t" anchorCtr="0">
            <a:noAutofit/>
          </a:bodyPr>
          <a:lstStyle/>
          <a:p>
            <a:pPr marL="0" indent="0"/>
            <a:r>
              <a:rPr lang="en" sz="2400" dirty="0" err="1">
                <a:latin typeface="Times New Roman" panose="02020603050405020304" pitchFamily="18" charset="0"/>
                <a:cs typeface="Times New Roman" panose="02020603050405020304" pitchFamily="18" charset="0"/>
              </a:rPr>
              <a:t>Thực</a:t>
            </a:r>
            <a:r>
              <a:rPr lang="en" sz="2400" dirty="0">
                <a:latin typeface="Times New Roman" panose="02020603050405020304" pitchFamily="18" charset="0"/>
                <a:cs typeface="Times New Roman" panose="02020603050405020304" pitchFamily="18" charset="0"/>
              </a:rPr>
              <a:t> </a:t>
            </a:r>
            <a:r>
              <a:rPr lang="en" sz="2400" dirty="0" err="1">
                <a:latin typeface="Times New Roman" panose="02020603050405020304" pitchFamily="18" charset="0"/>
                <a:cs typeface="Times New Roman" panose="02020603050405020304" pitchFamily="18" charset="0"/>
              </a:rPr>
              <a:t>hiện</a:t>
            </a:r>
            <a:r>
              <a:rPr lang="en" sz="2400" dirty="0">
                <a:latin typeface="Times New Roman" panose="02020603050405020304" pitchFamily="18" charset="0"/>
                <a:cs typeface="Times New Roman" panose="02020603050405020304" pitchFamily="18" charset="0"/>
              </a:rPr>
              <a:t> </a:t>
            </a:r>
            <a:r>
              <a:rPr lang="en" sz="2400" dirty="0" err="1">
                <a:latin typeface="Times New Roman" panose="02020603050405020304" pitchFamily="18" charset="0"/>
                <a:cs typeface="Times New Roman" panose="02020603050405020304" pitchFamily="18" charset="0"/>
              </a:rPr>
              <a:t>các</a:t>
            </a:r>
            <a:r>
              <a:rPr lang="en" sz="2400" dirty="0">
                <a:latin typeface="Times New Roman" panose="02020603050405020304" pitchFamily="18" charset="0"/>
                <a:cs typeface="Times New Roman" panose="02020603050405020304" pitchFamily="18" charset="0"/>
              </a:rPr>
              <a:t> </a:t>
            </a:r>
            <a:r>
              <a:rPr lang="en" sz="2400" dirty="0" err="1">
                <a:latin typeface="Times New Roman" panose="02020603050405020304" pitchFamily="18" charset="0"/>
                <a:cs typeface="Times New Roman" panose="02020603050405020304" pitchFamily="18" charset="0"/>
              </a:rPr>
              <a:t>quyền</a:t>
            </a:r>
            <a:r>
              <a:rPr lang="en" sz="2400" dirty="0">
                <a:latin typeface="Times New Roman" panose="02020603050405020304" pitchFamily="18" charset="0"/>
                <a:cs typeface="Times New Roman" panose="02020603050405020304" pitchFamily="18" charset="0"/>
              </a:rPr>
              <a:t> </a:t>
            </a:r>
            <a:r>
              <a:rPr lang="en" sz="2400" dirty="0" err="1">
                <a:latin typeface="Times New Roman" panose="02020603050405020304" pitchFamily="18" charset="0"/>
                <a:cs typeface="Times New Roman" panose="02020603050405020304" pitchFamily="18" charset="0"/>
              </a:rPr>
              <a:t>tự</a:t>
            </a:r>
            <a:r>
              <a:rPr lang="en" sz="2400" dirty="0">
                <a:latin typeface="Times New Roman" panose="02020603050405020304" pitchFamily="18" charset="0"/>
                <a:cs typeface="Times New Roman" panose="02020603050405020304" pitchFamily="18" charset="0"/>
              </a:rPr>
              <a:t> do </a:t>
            </a:r>
            <a:r>
              <a:rPr lang="en" sz="2400" dirty="0" err="1">
                <a:latin typeface="Times New Roman" panose="02020603050405020304" pitchFamily="18" charset="0"/>
                <a:cs typeface="Times New Roman" panose="02020603050405020304" pitchFamily="18" charset="0"/>
              </a:rPr>
              <a:t>dân</a:t>
            </a:r>
            <a:r>
              <a:rPr lang="en" sz="2400" dirty="0">
                <a:latin typeface="Times New Roman" panose="02020603050405020304" pitchFamily="18" charset="0"/>
                <a:cs typeface="Times New Roman" panose="02020603050405020304" pitchFamily="18" charset="0"/>
              </a:rPr>
              <a:t> </a:t>
            </a:r>
            <a:r>
              <a:rPr lang="en" sz="2400" dirty="0" err="1">
                <a:latin typeface="Times New Roman" panose="02020603050405020304" pitchFamily="18" charset="0"/>
                <a:cs typeface="Times New Roman" panose="02020603050405020304" pitchFamily="18" charset="0"/>
              </a:rPr>
              <a:t>chủ</a:t>
            </a:r>
            <a:endParaRPr sz="2400" dirty="0">
              <a:latin typeface="Times New Roman" panose="02020603050405020304" pitchFamily="18" charset="0"/>
              <a:cs typeface="Times New Roman" panose="02020603050405020304" pitchFamily="18" charset="0"/>
            </a:endParaRPr>
          </a:p>
        </p:txBody>
      </p:sp>
      <p:sp>
        <p:nvSpPr>
          <p:cNvPr id="310" name="Google Shape;310;p30"/>
          <p:cNvSpPr/>
          <p:nvPr/>
        </p:nvSpPr>
        <p:spPr>
          <a:xfrm>
            <a:off x="400575" y="2347237"/>
            <a:ext cx="1593467" cy="1593467"/>
          </a:xfrm>
          <a:custGeom>
            <a:avLst/>
            <a:gdLst/>
            <a:ahLst/>
            <a:cxnLst/>
            <a:rect l="l" t="t" r="r" b="b"/>
            <a:pathLst>
              <a:path w="47804" h="47804" extrusionOk="0">
                <a:moveTo>
                  <a:pt x="23908" y="0"/>
                </a:moveTo>
                <a:cubicBezTo>
                  <a:pt x="22372" y="0"/>
                  <a:pt x="21050" y="1917"/>
                  <a:pt x="19586" y="2203"/>
                </a:cubicBezTo>
                <a:cubicBezTo>
                  <a:pt x="19422" y="2235"/>
                  <a:pt x="19253" y="2249"/>
                  <a:pt x="19080" y="2249"/>
                </a:cubicBezTo>
                <a:cubicBezTo>
                  <a:pt x="17963" y="2249"/>
                  <a:pt x="16678" y="1664"/>
                  <a:pt x="15580" y="1664"/>
                </a:cubicBezTo>
                <a:cubicBezTo>
                  <a:pt x="15289" y="1664"/>
                  <a:pt x="15010" y="1705"/>
                  <a:pt x="14752" y="1810"/>
                </a:cubicBezTo>
                <a:cubicBezTo>
                  <a:pt x="13347" y="2393"/>
                  <a:pt x="12859" y="4667"/>
                  <a:pt x="11609" y="5501"/>
                </a:cubicBezTo>
                <a:cubicBezTo>
                  <a:pt x="10359" y="6334"/>
                  <a:pt x="8049" y="5929"/>
                  <a:pt x="7001" y="6989"/>
                </a:cubicBezTo>
                <a:cubicBezTo>
                  <a:pt x="5941" y="8049"/>
                  <a:pt x="6346" y="10358"/>
                  <a:pt x="5513" y="11609"/>
                </a:cubicBezTo>
                <a:cubicBezTo>
                  <a:pt x="4667" y="12859"/>
                  <a:pt x="2393" y="13347"/>
                  <a:pt x="1810" y="14740"/>
                </a:cubicBezTo>
                <a:cubicBezTo>
                  <a:pt x="1238" y="16133"/>
                  <a:pt x="2500" y="18074"/>
                  <a:pt x="2203" y="19586"/>
                </a:cubicBezTo>
                <a:cubicBezTo>
                  <a:pt x="1917" y="21026"/>
                  <a:pt x="0" y="22360"/>
                  <a:pt x="0" y="23896"/>
                </a:cubicBezTo>
                <a:cubicBezTo>
                  <a:pt x="0" y="25432"/>
                  <a:pt x="1917" y="26753"/>
                  <a:pt x="2203" y="28218"/>
                </a:cubicBezTo>
                <a:cubicBezTo>
                  <a:pt x="2500" y="29718"/>
                  <a:pt x="1250" y="31671"/>
                  <a:pt x="1810" y="33052"/>
                </a:cubicBezTo>
                <a:cubicBezTo>
                  <a:pt x="2393" y="34445"/>
                  <a:pt x="4679" y="34945"/>
                  <a:pt x="5513" y="36195"/>
                </a:cubicBezTo>
                <a:cubicBezTo>
                  <a:pt x="6346" y="37445"/>
                  <a:pt x="5941" y="39743"/>
                  <a:pt x="7001" y="40803"/>
                </a:cubicBezTo>
                <a:cubicBezTo>
                  <a:pt x="8049" y="41862"/>
                  <a:pt x="10359" y="41457"/>
                  <a:pt x="11609" y="42291"/>
                </a:cubicBezTo>
                <a:cubicBezTo>
                  <a:pt x="12859" y="43124"/>
                  <a:pt x="13347" y="45398"/>
                  <a:pt x="14752" y="45982"/>
                </a:cubicBezTo>
                <a:cubicBezTo>
                  <a:pt x="15017" y="46094"/>
                  <a:pt x="15304" y="46138"/>
                  <a:pt x="15604" y="46138"/>
                </a:cubicBezTo>
                <a:cubicBezTo>
                  <a:pt x="16698" y="46138"/>
                  <a:pt x="17975" y="45555"/>
                  <a:pt x="19084" y="45555"/>
                </a:cubicBezTo>
                <a:cubicBezTo>
                  <a:pt x="19256" y="45555"/>
                  <a:pt x="19424" y="45569"/>
                  <a:pt x="19586" y="45601"/>
                </a:cubicBezTo>
                <a:cubicBezTo>
                  <a:pt x="21027" y="45875"/>
                  <a:pt x="22372" y="47803"/>
                  <a:pt x="23908" y="47803"/>
                </a:cubicBezTo>
                <a:cubicBezTo>
                  <a:pt x="25432" y="47803"/>
                  <a:pt x="26754" y="45875"/>
                  <a:pt x="28218" y="45601"/>
                </a:cubicBezTo>
                <a:cubicBezTo>
                  <a:pt x="28382" y="45568"/>
                  <a:pt x="28551" y="45554"/>
                  <a:pt x="28724" y="45554"/>
                </a:cubicBezTo>
                <a:cubicBezTo>
                  <a:pt x="29835" y="45554"/>
                  <a:pt x="31114" y="46133"/>
                  <a:pt x="32208" y="46133"/>
                </a:cubicBezTo>
                <a:cubicBezTo>
                  <a:pt x="32505" y="46133"/>
                  <a:pt x="32789" y="46091"/>
                  <a:pt x="33052" y="45982"/>
                </a:cubicBezTo>
                <a:cubicBezTo>
                  <a:pt x="34457" y="45398"/>
                  <a:pt x="34945" y="43124"/>
                  <a:pt x="36195" y="42291"/>
                </a:cubicBezTo>
                <a:cubicBezTo>
                  <a:pt x="37445" y="41457"/>
                  <a:pt x="39755" y="41862"/>
                  <a:pt x="40815" y="40803"/>
                </a:cubicBezTo>
                <a:cubicBezTo>
                  <a:pt x="41863" y="39743"/>
                  <a:pt x="41470" y="37445"/>
                  <a:pt x="42303" y="36195"/>
                </a:cubicBezTo>
                <a:cubicBezTo>
                  <a:pt x="43137" y="34945"/>
                  <a:pt x="45411" y="34445"/>
                  <a:pt x="45994" y="33052"/>
                </a:cubicBezTo>
                <a:cubicBezTo>
                  <a:pt x="46566" y="31671"/>
                  <a:pt x="45303" y="29718"/>
                  <a:pt x="45601" y="28218"/>
                </a:cubicBezTo>
                <a:cubicBezTo>
                  <a:pt x="45887" y="26765"/>
                  <a:pt x="47804" y="25432"/>
                  <a:pt x="47804" y="23896"/>
                </a:cubicBezTo>
                <a:cubicBezTo>
                  <a:pt x="47804" y="22360"/>
                  <a:pt x="45887" y="21038"/>
                  <a:pt x="45601" y="19586"/>
                </a:cubicBezTo>
                <a:cubicBezTo>
                  <a:pt x="45303" y="18074"/>
                  <a:pt x="46554" y="16133"/>
                  <a:pt x="45994" y="14740"/>
                </a:cubicBezTo>
                <a:cubicBezTo>
                  <a:pt x="45411" y="13347"/>
                  <a:pt x="43137" y="12859"/>
                  <a:pt x="42303" y="11609"/>
                </a:cubicBezTo>
                <a:cubicBezTo>
                  <a:pt x="41470" y="10358"/>
                  <a:pt x="41863" y="8049"/>
                  <a:pt x="40815" y="6989"/>
                </a:cubicBezTo>
                <a:cubicBezTo>
                  <a:pt x="39755" y="5929"/>
                  <a:pt x="37445" y="6334"/>
                  <a:pt x="36195" y="5501"/>
                </a:cubicBezTo>
                <a:cubicBezTo>
                  <a:pt x="34945" y="4667"/>
                  <a:pt x="34457" y="2393"/>
                  <a:pt x="33052" y="1810"/>
                </a:cubicBezTo>
                <a:cubicBezTo>
                  <a:pt x="32789" y="1699"/>
                  <a:pt x="32505" y="1655"/>
                  <a:pt x="32207" y="1655"/>
                </a:cubicBezTo>
                <a:cubicBezTo>
                  <a:pt x="31110" y="1655"/>
                  <a:pt x="29828" y="2248"/>
                  <a:pt x="28715" y="2248"/>
                </a:cubicBezTo>
                <a:cubicBezTo>
                  <a:pt x="28545" y="2248"/>
                  <a:pt x="28379" y="2235"/>
                  <a:pt x="28218" y="2203"/>
                </a:cubicBezTo>
                <a:cubicBezTo>
                  <a:pt x="26777" y="1917"/>
                  <a:pt x="25432" y="0"/>
                  <a:pt x="23908" y="0"/>
                </a:cubicBezTo>
                <a:close/>
              </a:path>
            </a:pathLst>
          </a:custGeom>
          <a:solidFill>
            <a:srgbClr val="00B050"/>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32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11" name="Google Shape;311;p30"/>
          <p:cNvSpPr/>
          <p:nvPr/>
        </p:nvSpPr>
        <p:spPr>
          <a:xfrm>
            <a:off x="3794684" y="1718240"/>
            <a:ext cx="1593467" cy="1593467"/>
          </a:xfrm>
          <a:custGeom>
            <a:avLst/>
            <a:gdLst/>
            <a:ahLst/>
            <a:cxnLst/>
            <a:rect l="l" t="t" r="r" b="b"/>
            <a:pathLst>
              <a:path w="47804" h="47804" extrusionOk="0">
                <a:moveTo>
                  <a:pt x="23908" y="0"/>
                </a:moveTo>
                <a:cubicBezTo>
                  <a:pt x="22372" y="0"/>
                  <a:pt x="21050" y="1917"/>
                  <a:pt x="19586" y="2203"/>
                </a:cubicBezTo>
                <a:cubicBezTo>
                  <a:pt x="19422" y="2235"/>
                  <a:pt x="19253" y="2249"/>
                  <a:pt x="19080" y="2249"/>
                </a:cubicBezTo>
                <a:cubicBezTo>
                  <a:pt x="17963" y="2249"/>
                  <a:pt x="16678" y="1664"/>
                  <a:pt x="15580" y="1664"/>
                </a:cubicBezTo>
                <a:cubicBezTo>
                  <a:pt x="15289" y="1664"/>
                  <a:pt x="15010" y="1705"/>
                  <a:pt x="14752" y="1810"/>
                </a:cubicBezTo>
                <a:cubicBezTo>
                  <a:pt x="13347" y="2393"/>
                  <a:pt x="12859" y="4667"/>
                  <a:pt x="11609" y="5501"/>
                </a:cubicBezTo>
                <a:cubicBezTo>
                  <a:pt x="10359" y="6334"/>
                  <a:pt x="8049" y="5929"/>
                  <a:pt x="7001" y="6989"/>
                </a:cubicBezTo>
                <a:cubicBezTo>
                  <a:pt x="5941" y="8049"/>
                  <a:pt x="6346" y="10358"/>
                  <a:pt x="5513" y="11609"/>
                </a:cubicBezTo>
                <a:cubicBezTo>
                  <a:pt x="4667" y="12859"/>
                  <a:pt x="2393" y="13347"/>
                  <a:pt x="1810" y="14740"/>
                </a:cubicBezTo>
                <a:cubicBezTo>
                  <a:pt x="1238" y="16133"/>
                  <a:pt x="2500" y="18074"/>
                  <a:pt x="2203" y="19586"/>
                </a:cubicBezTo>
                <a:cubicBezTo>
                  <a:pt x="1917" y="21026"/>
                  <a:pt x="0" y="22360"/>
                  <a:pt x="0" y="23896"/>
                </a:cubicBezTo>
                <a:cubicBezTo>
                  <a:pt x="0" y="25432"/>
                  <a:pt x="1917" y="26753"/>
                  <a:pt x="2203" y="28218"/>
                </a:cubicBezTo>
                <a:cubicBezTo>
                  <a:pt x="2500" y="29718"/>
                  <a:pt x="1250" y="31671"/>
                  <a:pt x="1810" y="33052"/>
                </a:cubicBezTo>
                <a:cubicBezTo>
                  <a:pt x="2393" y="34445"/>
                  <a:pt x="4679" y="34945"/>
                  <a:pt x="5513" y="36195"/>
                </a:cubicBezTo>
                <a:cubicBezTo>
                  <a:pt x="6346" y="37445"/>
                  <a:pt x="5941" y="39743"/>
                  <a:pt x="7001" y="40803"/>
                </a:cubicBezTo>
                <a:cubicBezTo>
                  <a:pt x="8049" y="41862"/>
                  <a:pt x="10359" y="41457"/>
                  <a:pt x="11609" y="42291"/>
                </a:cubicBezTo>
                <a:cubicBezTo>
                  <a:pt x="12859" y="43124"/>
                  <a:pt x="13347" y="45398"/>
                  <a:pt x="14752" y="45982"/>
                </a:cubicBezTo>
                <a:cubicBezTo>
                  <a:pt x="15017" y="46094"/>
                  <a:pt x="15304" y="46138"/>
                  <a:pt x="15604" y="46138"/>
                </a:cubicBezTo>
                <a:cubicBezTo>
                  <a:pt x="16698" y="46138"/>
                  <a:pt x="17975" y="45555"/>
                  <a:pt x="19084" y="45555"/>
                </a:cubicBezTo>
                <a:cubicBezTo>
                  <a:pt x="19256" y="45555"/>
                  <a:pt x="19424" y="45569"/>
                  <a:pt x="19586" y="45601"/>
                </a:cubicBezTo>
                <a:cubicBezTo>
                  <a:pt x="21027" y="45875"/>
                  <a:pt x="22372" y="47803"/>
                  <a:pt x="23908" y="47803"/>
                </a:cubicBezTo>
                <a:cubicBezTo>
                  <a:pt x="25432" y="47803"/>
                  <a:pt x="26754" y="45875"/>
                  <a:pt x="28218" y="45601"/>
                </a:cubicBezTo>
                <a:cubicBezTo>
                  <a:pt x="28382" y="45568"/>
                  <a:pt x="28551" y="45554"/>
                  <a:pt x="28724" y="45554"/>
                </a:cubicBezTo>
                <a:cubicBezTo>
                  <a:pt x="29835" y="45554"/>
                  <a:pt x="31114" y="46133"/>
                  <a:pt x="32208" y="46133"/>
                </a:cubicBezTo>
                <a:cubicBezTo>
                  <a:pt x="32505" y="46133"/>
                  <a:pt x="32789" y="46091"/>
                  <a:pt x="33052" y="45982"/>
                </a:cubicBezTo>
                <a:cubicBezTo>
                  <a:pt x="34457" y="45398"/>
                  <a:pt x="34945" y="43124"/>
                  <a:pt x="36195" y="42291"/>
                </a:cubicBezTo>
                <a:cubicBezTo>
                  <a:pt x="37445" y="41457"/>
                  <a:pt x="39755" y="41862"/>
                  <a:pt x="40815" y="40803"/>
                </a:cubicBezTo>
                <a:cubicBezTo>
                  <a:pt x="41863" y="39743"/>
                  <a:pt x="41470" y="37445"/>
                  <a:pt x="42303" y="36195"/>
                </a:cubicBezTo>
                <a:cubicBezTo>
                  <a:pt x="43137" y="34945"/>
                  <a:pt x="45411" y="34445"/>
                  <a:pt x="45994" y="33052"/>
                </a:cubicBezTo>
                <a:cubicBezTo>
                  <a:pt x="46566" y="31671"/>
                  <a:pt x="45303" y="29718"/>
                  <a:pt x="45601" y="28218"/>
                </a:cubicBezTo>
                <a:cubicBezTo>
                  <a:pt x="45887" y="26765"/>
                  <a:pt x="47804" y="25432"/>
                  <a:pt x="47804" y="23896"/>
                </a:cubicBezTo>
                <a:cubicBezTo>
                  <a:pt x="47804" y="22360"/>
                  <a:pt x="45887" y="21038"/>
                  <a:pt x="45601" y="19586"/>
                </a:cubicBezTo>
                <a:cubicBezTo>
                  <a:pt x="45303" y="18074"/>
                  <a:pt x="46554" y="16133"/>
                  <a:pt x="45994" y="14740"/>
                </a:cubicBezTo>
                <a:cubicBezTo>
                  <a:pt x="45411" y="13347"/>
                  <a:pt x="43137" y="12859"/>
                  <a:pt x="42303" y="11609"/>
                </a:cubicBezTo>
                <a:cubicBezTo>
                  <a:pt x="41470" y="10358"/>
                  <a:pt x="41863" y="8049"/>
                  <a:pt x="40815" y="6989"/>
                </a:cubicBezTo>
                <a:cubicBezTo>
                  <a:pt x="39755" y="5929"/>
                  <a:pt x="37445" y="6334"/>
                  <a:pt x="36195" y="5501"/>
                </a:cubicBezTo>
                <a:cubicBezTo>
                  <a:pt x="34945" y="4667"/>
                  <a:pt x="34457" y="2393"/>
                  <a:pt x="33052" y="1810"/>
                </a:cubicBezTo>
                <a:cubicBezTo>
                  <a:pt x="32789" y="1699"/>
                  <a:pt x="32505" y="1655"/>
                  <a:pt x="32207" y="1655"/>
                </a:cubicBezTo>
                <a:cubicBezTo>
                  <a:pt x="31110" y="1655"/>
                  <a:pt x="29828" y="2248"/>
                  <a:pt x="28715" y="2248"/>
                </a:cubicBezTo>
                <a:cubicBezTo>
                  <a:pt x="28545" y="2248"/>
                  <a:pt x="28379" y="2235"/>
                  <a:pt x="28218" y="2203"/>
                </a:cubicBezTo>
                <a:cubicBezTo>
                  <a:pt x="26777" y="1917"/>
                  <a:pt x="25432" y="0"/>
                  <a:pt x="23908" y="0"/>
                </a:cubicBezTo>
                <a:close/>
              </a:path>
            </a:pathLst>
          </a:custGeom>
          <a:solidFill>
            <a:schemeClr val="accent6">
              <a:lumMod val="75000"/>
            </a:scheme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32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12" name="Google Shape;312;p30"/>
          <p:cNvSpPr/>
          <p:nvPr/>
        </p:nvSpPr>
        <p:spPr>
          <a:xfrm>
            <a:off x="6772548" y="1623450"/>
            <a:ext cx="1593467" cy="1593467"/>
          </a:xfrm>
          <a:custGeom>
            <a:avLst/>
            <a:gdLst/>
            <a:ahLst/>
            <a:cxnLst/>
            <a:rect l="l" t="t" r="r" b="b"/>
            <a:pathLst>
              <a:path w="47804" h="47804" extrusionOk="0">
                <a:moveTo>
                  <a:pt x="23908" y="0"/>
                </a:moveTo>
                <a:cubicBezTo>
                  <a:pt x="22372" y="0"/>
                  <a:pt x="21050" y="1917"/>
                  <a:pt x="19586" y="2203"/>
                </a:cubicBezTo>
                <a:cubicBezTo>
                  <a:pt x="19422" y="2235"/>
                  <a:pt x="19253" y="2249"/>
                  <a:pt x="19080" y="2249"/>
                </a:cubicBezTo>
                <a:cubicBezTo>
                  <a:pt x="17963" y="2249"/>
                  <a:pt x="16678" y="1664"/>
                  <a:pt x="15580" y="1664"/>
                </a:cubicBezTo>
                <a:cubicBezTo>
                  <a:pt x="15289" y="1664"/>
                  <a:pt x="15010" y="1705"/>
                  <a:pt x="14752" y="1810"/>
                </a:cubicBezTo>
                <a:cubicBezTo>
                  <a:pt x="13347" y="2393"/>
                  <a:pt x="12859" y="4667"/>
                  <a:pt x="11609" y="5501"/>
                </a:cubicBezTo>
                <a:cubicBezTo>
                  <a:pt x="10359" y="6334"/>
                  <a:pt x="8049" y="5929"/>
                  <a:pt x="7001" y="6989"/>
                </a:cubicBezTo>
                <a:cubicBezTo>
                  <a:pt x="5941" y="8049"/>
                  <a:pt x="6346" y="10358"/>
                  <a:pt x="5513" y="11609"/>
                </a:cubicBezTo>
                <a:cubicBezTo>
                  <a:pt x="4667" y="12859"/>
                  <a:pt x="2393" y="13347"/>
                  <a:pt x="1810" y="14740"/>
                </a:cubicBezTo>
                <a:cubicBezTo>
                  <a:pt x="1238" y="16133"/>
                  <a:pt x="2500" y="18074"/>
                  <a:pt x="2203" y="19586"/>
                </a:cubicBezTo>
                <a:cubicBezTo>
                  <a:pt x="1917" y="21026"/>
                  <a:pt x="0" y="22360"/>
                  <a:pt x="0" y="23896"/>
                </a:cubicBezTo>
                <a:cubicBezTo>
                  <a:pt x="0" y="25432"/>
                  <a:pt x="1917" y="26753"/>
                  <a:pt x="2203" y="28218"/>
                </a:cubicBezTo>
                <a:cubicBezTo>
                  <a:pt x="2500" y="29718"/>
                  <a:pt x="1250" y="31671"/>
                  <a:pt x="1810" y="33052"/>
                </a:cubicBezTo>
                <a:cubicBezTo>
                  <a:pt x="2393" y="34445"/>
                  <a:pt x="4679" y="34945"/>
                  <a:pt x="5513" y="36195"/>
                </a:cubicBezTo>
                <a:cubicBezTo>
                  <a:pt x="6346" y="37445"/>
                  <a:pt x="5941" y="39743"/>
                  <a:pt x="7001" y="40803"/>
                </a:cubicBezTo>
                <a:cubicBezTo>
                  <a:pt x="8049" y="41862"/>
                  <a:pt x="10359" y="41457"/>
                  <a:pt x="11609" y="42291"/>
                </a:cubicBezTo>
                <a:cubicBezTo>
                  <a:pt x="12859" y="43124"/>
                  <a:pt x="13347" y="45398"/>
                  <a:pt x="14752" y="45982"/>
                </a:cubicBezTo>
                <a:cubicBezTo>
                  <a:pt x="15017" y="46094"/>
                  <a:pt x="15304" y="46138"/>
                  <a:pt x="15604" y="46138"/>
                </a:cubicBezTo>
                <a:cubicBezTo>
                  <a:pt x="16698" y="46138"/>
                  <a:pt x="17975" y="45555"/>
                  <a:pt x="19084" y="45555"/>
                </a:cubicBezTo>
                <a:cubicBezTo>
                  <a:pt x="19256" y="45555"/>
                  <a:pt x="19424" y="45569"/>
                  <a:pt x="19586" y="45601"/>
                </a:cubicBezTo>
                <a:cubicBezTo>
                  <a:pt x="21027" y="45875"/>
                  <a:pt x="22372" y="47803"/>
                  <a:pt x="23908" y="47803"/>
                </a:cubicBezTo>
                <a:cubicBezTo>
                  <a:pt x="25432" y="47803"/>
                  <a:pt x="26754" y="45875"/>
                  <a:pt x="28218" y="45601"/>
                </a:cubicBezTo>
                <a:cubicBezTo>
                  <a:pt x="28382" y="45568"/>
                  <a:pt x="28551" y="45554"/>
                  <a:pt x="28724" y="45554"/>
                </a:cubicBezTo>
                <a:cubicBezTo>
                  <a:pt x="29835" y="45554"/>
                  <a:pt x="31114" y="46133"/>
                  <a:pt x="32208" y="46133"/>
                </a:cubicBezTo>
                <a:cubicBezTo>
                  <a:pt x="32505" y="46133"/>
                  <a:pt x="32789" y="46091"/>
                  <a:pt x="33052" y="45982"/>
                </a:cubicBezTo>
                <a:cubicBezTo>
                  <a:pt x="34457" y="45398"/>
                  <a:pt x="34945" y="43124"/>
                  <a:pt x="36195" y="42291"/>
                </a:cubicBezTo>
                <a:cubicBezTo>
                  <a:pt x="37445" y="41457"/>
                  <a:pt x="39755" y="41862"/>
                  <a:pt x="40815" y="40803"/>
                </a:cubicBezTo>
                <a:cubicBezTo>
                  <a:pt x="41863" y="39743"/>
                  <a:pt x="41470" y="37445"/>
                  <a:pt x="42303" y="36195"/>
                </a:cubicBezTo>
                <a:cubicBezTo>
                  <a:pt x="43137" y="34945"/>
                  <a:pt x="45411" y="34445"/>
                  <a:pt x="45994" y="33052"/>
                </a:cubicBezTo>
                <a:cubicBezTo>
                  <a:pt x="46566" y="31671"/>
                  <a:pt x="45303" y="29718"/>
                  <a:pt x="45601" y="28218"/>
                </a:cubicBezTo>
                <a:cubicBezTo>
                  <a:pt x="45887" y="26765"/>
                  <a:pt x="47804" y="25432"/>
                  <a:pt x="47804" y="23896"/>
                </a:cubicBezTo>
                <a:cubicBezTo>
                  <a:pt x="47804" y="22360"/>
                  <a:pt x="45887" y="21038"/>
                  <a:pt x="45601" y="19586"/>
                </a:cubicBezTo>
                <a:cubicBezTo>
                  <a:pt x="45303" y="18074"/>
                  <a:pt x="46554" y="16133"/>
                  <a:pt x="45994" y="14740"/>
                </a:cubicBezTo>
                <a:cubicBezTo>
                  <a:pt x="45411" y="13347"/>
                  <a:pt x="43137" y="12859"/>
                  <a:pt x="42303" y="11609"/>
                </a:cubicBezTo>
                <a:cubicBezTo>
                  <a:pt x="41470" y="10358"/>
                  <a:pt x="41863" y="8049"/>
                  <a:pt x="40815" y="6989"/>
                </a:cubicBezTo>
                <a:cubicBezTo>
                  <a:pt x="39755" y="5929"/>
                  <a:pt x="37445" y="6334"/>
                  <a:pt x="36195" y="5501"/>
                </a:cubicBezTo>
                <a:cubicBezTo>
                  <a:pt x="34945" y="4667"/>
                  <a:pt x="34457" y="2393"/>
                  <a:pt x="33052" y="1810"/>
                </a:cubicBezTo>
                <a:cubicBezTo>
                  <a:pt x="32789" y="1699"/>
                  <a:pt x="32505" y="1655"/>
                  <a:pt x="32207" y="1655"/>
                </a:cubicBezTo>
                <a:cubicBezTo>
                  <a:pt x="31110" y="1655"/>
                  <a:pt x="29828" y="2248"/>
                  <a:pt x="28715" y="2248"/>
                </a:cubicBezTo>
                <a:cubicBezTo>
                  <a:pt x="28545" y="2248"/>
                  <a:pt x="28379" y="2235"/>
                  <a:pt x="28218" y="2203"/>
                </a:cubicBezTo>
                <a:cubicBezTo>
                  <a:pt x="26777" y="1917"/>
                  <a:pt x="25432" y="0"/>
                  <a:pt x="23908" y="0"/>
                </a:cubicBezTo>
                <a:close/>
              </a:path>
            </a:pathLst>
          </a:custGeom>
          <a:solidFill>
            <a:schemeClr val="accent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32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13" name="Google Shape;313;p30"/>
          <p:cNvSpPr/>
          <p:nvPr/>
        </p:nvSpPr>
        <p:spPr>
          <a:xfrm>
            <a:off x="9558095" y="2036184"/>
            <a:ext cx="1593467" cy="1593467"/>
          </a:xfrm>
          <a:custGeom>
            <a:avLst/>
            <a:gdLst/>
            <a:ahLst/>
            <a:cxnLst/>
            <a:rect l="l" t="t" r="r" b="b"/>
            <a:pathLst>
              <a:path w="47804" h="47804" extrusionOk="0">
                <a:moveTo>
                  <a:pt x="23908" y="0"/>
                </a:moveTo>
                <a:cubicBezTo>
                  <a:pt x="22372" y="0"/>
                  <a:pt x="21050" y="1917"/>
                  <a:pt x="19586" y="2203"/>
                </a:cubicBezTo>
                <a:cubicBezTo>
                  <a:pt x="19422" y="2235"/>
                  <a:pt x="19253" y="2249"/>
                  <a:pt x="19080" y="2249"/>
                </a:cubicBezTo>
                <a:cubicBezTo>
                  <a:pt x="17963" y="2249"/>
                  <a:pt x="16678" y="1664"/>
                  <a:pt x="15580" y="1664"/>
                </a:cubicBezTo>
                <a:cubicBezTo>
                  <a:pt x="15289" y="1664"/>
                  <a:pt x="15010" y="1705"/>
                  <a:pt x="14752" y="1810"/>
                </a:cubicBezTo>
                <a:cubicBezTo>
                  <a:pt x="13347" y="2393"/>
                  <a:pt x="12859" y="4667"/>
                  <a:pt x="11609" y="5501"/>
                </a:cubicBezTo>
                <a:cubicBezTo>
                  <a:pt x="10359" y="6334"/>
                  <a:pt x="8049" y="5929"/>
                  <a:pt x="7001" y="6989"/>
                </a:cubicBezTo>
                <a:cubicBezTo>
                  <a:pt x="5941" y="8049"/>
                  <a:pt x="6346" y="10358"/>
                  <a:pt x="5513" y="11609"/>
                </a:cubicBezTo>
                <a:cubicBezTo>
                  <a:pt x="4667" y="12859"/>
                  <a:pt x="2393" y="13347"/>
                  <a:pt x="1810" y="14740"/>
                </a:cubicBezTo>
                <a:cubicBezTo>
                  <a:pt x="1238" y="16133"/>
                  <a:pt x="2500" y="18074"/>
                  <a:pt x="2203" y="19586"/>
                </a:cubicBezTo>
                <a:cubicBezTo>
                  <a:pt x="1917" y="21026"/>
                  <a:pt x="0" y="22360"/>
                  <a:pt x="0" y="23896"/>
                </a:cubicBezTo>
                <a:cubicBezTo>
                  <a:pt x="0" y="25432"/>
                  <a:pt x="1917" y="26753"/>
                  <a:pt x="2203" y="28218"/>
                </a:cubicBezTo>
                <a:cubicBezTo>
                  <a:pt x="2500" y="29718"/>
                  <a:pt x="1250" y="31671"/>
                  <a:pt x="1810" y="33052"/>
                </a:cubicBezTo>
                <a:cubicBezTo>
                  <a:pt x="2393" y="34445"/>
                  <a:pt x="4679" y="34945"/>
                  <a:pt x="5513" y="36195"/>
                </a:cubicBezTo>
                <a:cubicBezTo>
                  <a:pt x="6346" y="37445"/>
                  <a:pt x="5941" y="39743"/>
                  <a:pt x="7001" y="40803"/>
                </a:cubicBezTo>
                <a:cubicBezTo>
                  <a:pt x="8049" y="41862"/>
                  <a:pt x="10359" y="41457"/>
                  <a:pt x="11609" y="42291"/>
                </a:cubicBezTo>
                <a:cubicBezTo>
                  <a:pt x="12859" y="43124"/>
                  <a:pt x="13347" y="45398"/>
                  <a:pt x="14752" y="45982"/>
                </a:cubicBezTo>
                <a:cubicBezTo>
                  <a:pt x="15017" y="46094"/>
                  <a:pt x="15304" y="46138"/>
                  <a:pt x="15604" y="46138"/>
                </a:cubicBezTo>
                <a:cubicBezTo>
                  <a:pt x="16698" y="46138"/>
                  <a:pt x="17975" y="45555"/>
                  <a:pt x="19084" y="45555"/>
                </a:cubicBezTo>
                <a:cubicBezTo>
                  <a:pt x="19256" y="45555"/>
                  <a:pt x="19424" y="45569"/>
                  <a:pt x="19586" y="45601"/>
                </a:cubicBezTo>
                <a:cubicBezTo>
                  <a:pt x="21027" y="45875"/>
                  <a:pt x="22372" y="47803"/>
                  <a:pt x="23908" y="47803"/>
                </a:cubicBezTo>
                <a:cubicBezTo>
                  <a:pt x="25432" y="47803"/>
                  <a:pt x="26754" y="45875"/>
                  <a:pt x="28218" y="45601"/>
                </a:cubicBezTo>
                <a:cubicBezTo>
                  <a:pt x="28382" y="45568"/>
                  <a:pt x="28551" y="45554"/>
                  <a:pt x="28724" y="45554"/>
                </a:cubicBezTo>
                <a:cubicBezTo>
                  <a:pt x="29835" y="45554"/>
                  <a:pt x="31114" y="46133"/>
                  <a:pt x="32208" y="46133"/>
                </a:cubicBezTo>
                <a:cubicBezTo>
                  <a:pt x="32505" y="46133"/>
                  <a:pt x="32789" y="46091"/>
                  <a:pt x="33052" y="45982"/>
                </a:cubicBezTo>
                <a:cubicBezTo>
                  <a:pt x="34457" y="45398"/>
                  <a:pt x="34945" y="43124"/>
                  <a:pt x="36195" y="42291"/>
                </a:cubicBezTo>
                <a:cubicBezTo>
                  <a:pt x="37445" y="41457"/>
                  <a:pt x="39755" y="41862"/>
                  <a:pt x="40815" y="40803"/>
                </a:cubicBezTo>
                <a:cubicBezTo>
                  <a:pt x="41863" y="39743"/>
                  <a:pt x="41470" y="37445"/>
                  <a:pt x="42303" y="36195"/>
                </a:cubicBezTo>
                <a:cubicBezTo>
                  <a:pt x="43137" y="34945"/>
                  <a:pt x="45411" y="34445"/>
                  <a:pt x="45994" y="33052"/>
                </a:cubicBezTo>
                <a:cubicBezTo>
                  <a:pt x="46566" y="31671"/>
                  <a:pt x="45303" y="29718"/>
                  <a:pt x="45601" y="28218"/>
                </a:cubicBezTo>
                <a:cubicBezTo>
                  <a:pt x="45887" y="26765"/>
                  <a:pt x="47804" y="25432"/>
                  <a:pt x="47804" y="23896"/>
                </a:cubicBezTo>
                <a:cubicBezTo>
                  <a:pt x="47804" y="22360"/>
                  <a:pt x="45887" y="21038"/>
                  <a:pt x="45601" y="19586"/>
                </a:cubicBezTo>
                <a:cubicBezTo>
                  <a:pt x="45303" y="18074"/>
                  <a:pt x="46554" y="16133"/>
                  <a:pt x="45994" y="14740"/>
                </a:cubicBezTo>
                <a:cubicBezTo>
                  <a:pt x="45411" y="13347"/>
                  <a:pt x="43137" y="12859"/>
                  <a:pt x="42303" y="11609"/>
                </a:cubicBezTo>
                <a:cubicBezTo>
                  <a:pt x="41470" y="10358"/>
                  <a:pt x="41863" y="8049"/>
                  <a:pt x="40815" y="6989"/>
                </a:cubicBezTo>
                <a:cubicBezTo>
                  <a:pt x="39755" y="5929"/>
                  <a:pt x="37445" y="6334"/>
                  <a:pt x="36195" y="5501"/>
                </a:cubicBezTo>
                <a:cubicBezTo>
                  <a:pt x="34945" y="4667"/>
                  <a:pt x="34457" y="2393"/>
                  <a:pt x="33052" y="1810"/>
                </a:cubicBezTo>
                <a:cubicBezTo>
                  <a:pt x="32789" y="1699"/>
                  <a:pt x="32505" y="1655"/>
                  <a:pt x="32207" y="1655"/>
                </a:cubicBezTo>
                <a:cubicBezTo>
                  <a:pt x="31110" y="1655"/>
                  <a:pt x="29828" y="2248"/>
                  <a:pt x="28715" y="2248"/>
                </a:cubicBezTo>
                <a:cubicBezTo>
                  <a:pt x="28545" y="2248"/>
                  <a:pt x="28379" y="2235"/>
                  <a:pt x="28218" y="2203"/>
                </a:cubicBezTo>
                <a:cubicBezTo>
                  <a:pt x="26777" y="1917"/>
                  <a:pt x="25432" y="0"/>
                  <a:pt x="23908" y="0"/>
                </a:cubicBezTo>
                <a:close/>
              </a:path>
            </a:pathLst>
          </a:custGeom>
          <a:solidFill>
            <a:schemeClr val="accent5"/>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32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14" name="Google Shape;314;p30"/>
          <p:cNvSpPr txBox="1">
            <a:spLocks noGrp="1"/>
          </p:cNvSpPr>
          <p:nvPr>
            <p:ph type="title" idx="2"/>
          </p:nvPr>
        </p:nvSpPr>
        <p:spPr>
          <a:xfrm>
            <a:off x="697507" y="2765037"/>
            <a:ext cx="999600" cy="768000"/>
          </a:xfrm>
          <a:prstGeom prst="rect">
            <a:avLst/>
          </a:prstGeom>
        </p:spPr>
        <p:txBody>
          <a:bodyPr spcFirstLastPara="1" wrap="square" lIns="121900" tIns="121900" rIns="121900" bIns="121900" anchor="ctr" anchorCtr="0">
            <a:noAutofit/>
          </a:bodyPr>
          <a:lstStyle/>
          <a:p>
            <a:r>
              <a:rPr lang="en" sz="3200"/>
              <a:t>01</a:t>
            </a:r>
            <a:endParaRPr sz="3200"/>
          </a:p>
        </p:txBody>
      </p:sp>
      <p:sp>
        <p:nvSpPr>
          <p:cNvPr id="315" name="Google Shape;315;p30"/>
          <p:cNvSpPr txBox="1">
            <a:spLocks noGrp="1"/>
          </p:cNvSpPr>
          <p:nvPr>
            <p:ph type="title" idx="4"/>
          </p:nvPr>
        </p:nvSpPr>
        <p:spPr>
          <a:xfrm>
            <a:off x="4052099" y="2136040"/>
            <a:ext cx="999600" cy="768000"/>
          </a:xfrm>
          <a:prstGeom prst="rect">
            <a:avLst/>
          </a:prstGeom>
        </p:spPr>
        <p:txBody>
          <a:bodyPr spcFirstLastPara="1" wrap="square" lIns="121900" tIns="121900" rIns="121900" bIns="121900" anchor="ctr" anchorCtr="0">
            <a:noAutofit/>
          </a:bodyPr>
          <a:lstStyle/>
          <a:p>
            <a:r>
              <a:rPr lang="en" sz="3200"/>
              <a:t>02</a:t>
            </a:r>
            <a:endParaRPr sz="3200"/>
          </a:p>
        </p:txBody>
      </p:sp>
      <p:sp>
        <p:nvSpPr>
          <p:cNvPr id="316" name="Google Shape;316;p30"/>
          <p:cNvSpPr txBox="1">
            <a:spLocks noGrp="1"/>
          </p:cNvSpPr>
          <p:nvPr>
            <p:ph type="title" idx="7"/>
          </p:nvPr>
        </p:nvSpPr>
        <p:spPr>
          <a:xfrm>
            <a:off x="7039647" y="2041250"/>
            <a:ext cx="999600" cy="768000"/>
          </a:xfrm>
          <a:prstGeom prst="rect">
            <a:avLst/>
          </a:prstGeom>
        </p:spPr>
        <p:txBody>
          <a:bodyPr spcFirstLastPara="1" wrap="square" lIns="121900" tIns="121900" rIns="121900" bIns="121900" anchor="ctr" anchorCtr="0">
            <a:noAutofit/>
          </a:bodyPr>
          <a:lstStyle/>
          <a:p>
            <a:r>
              <a:rPr lang="en" sz="3200"/>
              <a:t>03</a:t>
            </a:r>
            <a:endParaRPr sz="3200"/>
          </a:p>
        </p:txBody>
      </p:sp>
      <p:sp>
        <p:nvSpPr>
          <p:cNvPr id="317" name="Google Shape;317;p30"/>
          <p:cNvSpPr txBox="1">
            <a:spLocks noGrp="1"/>
          </p:cNvSpPr>
          <p:nvPr>
            <p:ph type="title" idx="13"/>
          </p:nvPr>
        </p:nvSpPr>
        <p:spPr>
          <a:xfrm>
            <a:off x="9899039" y="2448917"/>
            <a:ext cx="999600" cy="768000"/>
          </a:xfrm>
          <a:prstGeom prst="rect">
            <a:avLst/>
          </a:prstGeom>
        </p:spPr>
        <p:txBody>
          <a:bodyPr spcFirstLastPara="1" wrap="square" lIns="121900" tIns="121900" rIns="121900" bIns="121900" anchor="ctr" anchorCtr="0">
            <a:noAutofit/>
          </a:bodyPr>
          <a:lstStyle/>
          <a:p>
            <a:r>
              <a:rPr lang="en" sz="3200" dirty="0"/>
              <a:t>04</a:t>
            </a:r>
            <a:endParaRPr sz="3200" dirty="0"/>
          </a:p>
        </p:txBody>
      </p:sp>
      <p:sp>
        <p:nvSpPr>
          <p:cNvPr id="318" name="Google Shape;318;p30"/>
          <p:cNvSpPr/>
          <p:nvPr/>
        </p:nvSpPr>
        <p:spPr>
          <a:xfrm>
            <a:off x="417997" y="1575631"/>
            <a:ext cx="622441" cy="598396"/>
          </a:xfrm>
          <a:custGeom>
            <a:avLst/>
            <a:gdLst/>
            <a:ahLst/>
            <a:cxnLst/>
            <a:rect l="l" t="t" r="r" b="b"/>
            <a:pathLst>
              <a:path w="7895" h="7590" extrusionOk="0">
                <a:moveTo>
                  <a:pt x="3087" y="1"/>
                </a:moveTo>
                <a:cubicBezTo>
                  <a:pt x="3078" y="1"/>
                  <a:pt x="3069" y="1"/>
                  <a:pt x="3061" y="1"/>
                </a:cubicBezTo>
                <a:cubicBezTo>
                  <a:pt x="2441" y="61"/>
                  <a:pt x="2334" y="2585"/>
                  <a:pt x="2334" y="2585"/>
                </a:cubicBezTo>
                <a:cubicBezTo>
                  <a:pt x="2334" y="2585"/>
                  <a:pt x="120" y="3216"/>
                  <a:pt x="36" y="3811"/>
                </a:cubicBezTo>
                <a:cubicBezTo>
                  <a:pt x="1" y="4407"/>
                  <a:pt x="2322" y="4907"/>
                  <a:pt x="2322" y="4907"/>
                </a:cubicBezTo>
                <a:cubicBezTo>
                  <a:pt x="2322" y="4907"/>
                  <a:pt x="1906" y="7526"/>
                  <a:pt x="2322" y="7586"/>
                </a:cubicBezTo>
                <a:cubicBezTo>
                  <a:pt x="2338" y="7588"/>
                  <a:pt x="2355" y="7589"/>
                  <a:pt x="2372" y="7589"/>
                </a:cubicBezTo>
                <a:cubicBezTo>
                  <a:pt x="3065" y="7589"/>
                  <a:pt x="4597" y="5728"/>
                  <a:pt x="4597" y="5728"/>
                </a:cubicBezTo>
                <a:cubicBezTo>
                  <a:pt x="4597" y="5728"/>
                  <a:pt x="6353" y="6457"/>
                  <a:pt x="7163" y="6457"/>
                </a:cubicBezTo>
                <a:cubicBezTo>
                  <a:pt x="7325" y="6457"/>
                  <a:pt x="7448" y="6429"/>
                  <a:pt x="7514" y="6359"/>
                </a:cubicBezTo>
                <a:cubicBezTo>
                  <a:pt x="7895" y="5943"/>
                  <a:pt x="6156" y="3871"/>
                  <a:pt x="6156" y="3871"/>
                </a:cubicBezTo>
                <a:cubicBezTo>
                  <a:pt x="6156" y="3871"/>
                  <a:pt x="7704" y="2573"/>
                  <a:pt x="7502" y="2014"/>
                </a:cubicBezTo>
                <a:cubicBezTo>
                  <a:pt x="7386" y="1687"/>
                  <a:pt x="6528" y="1617"/>
                  <a:pt x="5813" y="1617"/>
                </a:cubicBezTo>
                <a:cubicBezTo>
                  <a:pt x="5278" y="1617"/>
                  <a:pt x="4823" y="1656"/>
                  <a:pt x="4823" y="1656"/>
                </a:cubicBezTo>
                <a:cubicBezTo>
                  <a:pt x="4823" y="1656"/>
                  <a:pt x="3723" y="1"/>
                  <a:pt x="3087" y="1"/>
                </a:cubicBezTo>
                <a:close/>
              </a:path>
            </a:pathLst>
          </a:custGeom>
          <a:solidFill>
            <a:schemeClr val="lt1"/>
          </a:solidFill>
          <a:ln w="38100" cap="flat" cmpd="sng">
            <a:solidFill>
              <a:schemeClr val="dk1"/>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grpSp>
        <p:nvGrpSpPr>
          <p:cNvPr id="319" name="Google Shape;319;p30"/>
          <p:cNvGrpSpPr/>
          <p:nvPr/>
        </p:nvGrpSpPr>
        <p:grpSpPr>
          <a:xfrm flipH="1">
            <a:off x="10398839" y="253830"/>
            <a:ext cx="1593467" cy="1782354"/>
            <a:chOff x="2775625" y="1435725"/>
            <a:chExt cx="662025" cy="787625"/>
          </a:xfrm>
        </p:grpSpPr>
        <p:sp>
          <p:nvSpPr>
            <p:cNvPr id="320" name="Google Shape;320;p30"/>
            <p:cNvSpPr/>
            <p:nvPr/>
          </p:nvSpPr>
          <p:spPr>
            <a:xfrm>
              <a:off x="2994100" y="1454100"/>
              <a:ext cx="425375" cy="308900"/>
            </a:xfrm>
            <a:custGeom>
              <a:avLst/>
              <a:gdLst/>
              <a:ahLst/>
              <a:cxnLst/>
              <a:rect l="l" t="t" r="r" b="b"/>
              <a:pathLst>
                <a:path w="17015" h="12356" extrusionOk="0">
                  <a:moveTo>
                    <a:pt x="9652" y="0"/>
                  </a:moveTo>
                  <a:cubicBezTo>
                    <a:pt x="9340" y="0"/>
                    <a:pt x="9028" y="32"/>
                    <a:pt x="8716" y="87"/>
                  </a:cubicBezTo>
                  <a:cubicBezTo>
                    <a:pt x="8454" y="123"/>
                    <a:pt x="8169" y="158"/>
                    <a:pt x="7931" y="301"/>
                  </a:cubicBezTo>
                  <a:cubicBezTo>
                    <a:pt x="7728" y="420"/>
                    <a:pt x="7514" y="468"/>
                    <a:pt x="7288" y="504"/>
                  </a:cubicBezTo>
                  <a:cubicBezTo>
                    <a:pt x="6930" y="527"/>
                    <a:pt x="6609" y="635"/>
                    <a:pt x="6276" y="778"/>
                  </a:cubicBezTo>
                  <a:cubicBezTo>
                    <a:pt x="6157" y="837"/>
                    <a:pt x="6026" y="885"/>
                    <a:pt x="5895" y="897"/>
                  </a:cubicBezTo>
                  <a:cubicBezTo>
                    <a:pt x="5597" y="944"/>
                    <a:pt x="5311" y="1075"/>
                    <a:pt x="5061" y="1230"/>
                  </a:cubicBezTo>
                  <a:cubicBezTo>
                    <a:pt x="4609" y="1480"/>
                    <a:pt x="4168" y="1754"/>
                    <a:pt x="3716" y="1992"/>
                  </a:cubicBezTo>
                  <a:cubicBezTo>
                    <a:pt x="3359" y="2182"/>
                    <a:pt x="3037" y="2409"/>
                    <a:pt x="2739" y="2671"/>
                  </a:cubicBezTo>
                  <a:cubicBezTo>
                    <a:pt x="2585" y="2802"/>
                    <a:pt x="2442" y="2944"/>
                    <a:pt x="2251" y="3028"/>
                  </a:cubicBezTo>
                  <a:cubicBezTo>
                    <a:pt x="2192" y="3064"/>
                    <a:pt x="2108" y="3123"/>
                    <a:pt x="2073" y="3159"/>
                  </a:cubicBezTo>
                  <a:cubicBezTo>
                    <a:pt x="1680" y="3671"/>
                    <a:pt x="1263" y="4159"/>
                    <a:pt x="918" y="4707"/>
                  </a:cubicBezTo>
                  <a:cubicBezTo>
                    <a:pt x="596" y="5266"/>
                    <a:pt x="358" y="5861"/>
                    <a:pt x="108" y="6433"/>
                  </a:cubicBezTo>
                  <a:cubicBezTo>
                    <a:pt x="13" y="6635"/>
                    <a:pt x="1" y="6826"/>
                    <a:pt x="25" y="7028"/>
                  </a:cubicBezTo>
                  <a:cubicBezTo>
                    <a:pt x="72" y="7374"/>
                    <a:pt x="120" y="7707"/>
                    <a:pt x="168" y="8040"/>
                  </a:cubicBezTo>
                  <a:cubicBezTo>
                    <a:pt x="203" y="8326"/>
                    <a:pt x="346" y="8600"/>
                    <a:pt x="465" y="8850"/>
                  </a:cubicBezTo>
                  <a:cubicBezTo>
                    <a:pt x="501" y="8933"/>
                    <a:pt x="608" y="9017"/>
                    <a:pt x="703" y="9076"/>
                  </a:cubicBezTo>
                  <a:cubicBezTo>
                    <a:pt x="775" y="9136"/>
                    <a:pt x="894" y="9159"/>
                    <a:pt x="942" y="9231"/>
                  </a:cubicBezTo>
                  <a:cubicBezTo>
                    <a:pt x="1061" y="9386"/>
                    <a:pt x="1204" y="9457"/>
                    <a:pt x="1370" y="9529"/>
                  </a:cubicBezTo>
                  <a:cubicBezTo>
                    <a:pt x="1489" y="9588"/>
                    <a:pt x="1608" y="9671"/>
                    <a:pt x="1739" y="9731"/>
                  </a:cubicBezTo>
                  <a:cubicBezTo>
                    <a:pt x="1835" y="9767"/>
                    <a:pt x="1918" y="9814"/>
                    <a:pt x="2013" y="9850"/>
                  </a:cubicBezTo>
                  <a:cubicBezTo>
                    <a:pt x="2144" y="9874"/>
                    <a:pt x="2263" y="9933"/>
                    <a:pt x="2382" y="10029"/>
                  </a:cubicBezTo>
                  <a:cubicBezTo>
                    <a:pt x="2466" y="10088"/>
                    <a:pt x="2573" y="10148"/>
                    <a:pt x="2680" y="10172"/>
                  </a:cubicBezTo>
                  <a:cubicBezTo>
                    <a:pt x="3275" y="10386"/>
                    <a:pt x="3859" y="10600"/>
                    <a:pt x="4478" y="10719"/>
                  </a:cubicBezTo>
                  <a:cubicBezTo>
                    <a:pt x="4640" y="10753"/>
                    <a:pt x="4802" y="10781"/>
                    <a:pt x="4960" y="10781"/>
                  </a:cubicBezTo>
                  <a:cubicBezTo>
                    <a:pt x="5022" y="10781"/>
                    <a:pt x="5084" y="10777"/>
                    <a:pt x="5144" y="10767"/>
                  </a:cubicBezTo>
                  <a:cubicBezTo>
                    <a:pt x="5192" y="10767"/>
                    <a:pt x="5252" y="10755"/>
                    <a:pt x="5299" y="10755"/>
                  </a:cubicBezTo>
                  <a:lnTo>
                    <a:pt x="5371" y="10755"/>
                  </a:lnTo>
                  <a:cubicBezTo>
                    <a:pt x="5609" y="10755"/>
                    <a:pt x="5728" y="10838"/>
                    <a:pt x="5776" y="11064"/>
                  </a:cubicBezTo>
                  <a:cubicBezTo>
                    <a:pt x="5835" y="11422"/>
                    <a:pt x="5883" y="11779"/>
                    <a:pt x="5942" y="12148"/>
                  </a:cubicBezTo>
                  <a:cubicBezTo>
                    <a:pt x="5954" y="12231"/>
                    <a:pt x="5942" y="12303"/>
                    <a:pt x="6026" y="12350"/>
                  </a:cubicBezTo>
                  <a:cubicBezTo>
                    <a:pt x="6033" y="12350"/>
                    <a:pt x="6047" y="12356"/>
                    <a:pt x="6058" y="12356"/>
                  </a:cubicBezTo>
                  <a:cubicBezTo>
                    <a:pt x="6064" y="12356"/>
                    <a:pt x="6069" y="12354"/>
                    <a:pt x="6073" y="12350"/>
                  </a:cubicBezTo>
                  <a:cubicBezTo>
                    <a:pt x="6549" y="12136"/>
                    <a:pt x="6990" y="11898"/>
                    <a:pt x="7335" y="11481"/>
                  </a:cubicBezTo>
                  <a:cubicBezTo>
                    <a:pt x="7383" y="11422"/>
                    <a:pt x="7430" y="11362"/>
                    <a:pt x="7502" y="11315"/>
                  </a:cubicBezTo>
                  <a:cubicBezTo>
                    <a:pt x="7692" y="11219"/>
                    <a:pt x="7811" y="11041"/>
                    <a:pt x="7931" y="10838"/>
                  </a:cubicBezTo>
                  <a:cubicBezTo>
                    <a:pt x="8097" y="10779"/>
                    <a:pt x="8264" y="10814"/>
                    <a:pt x="8359" y="10695"/>
                  </a:cubicBezTo>
                  <a:cubicBezTo>
                    <a:pt x="8538" y="10505"/>
                    <a:pt x="8800" y="10445"/>
                    <a:pt x="9050" y="10410"/>
                  </a:cubicBezTo>
                  <a:cubicBezTo>
                    <a:pt x="9705" y="10326"/>
                    <a:pt x="10371" y="10231"/>
                    <a:pt x="11026" y="10148"/>
                  </a:cubicBezTo>
                  <a:cubicBezTo>
                    <a:pt x="11205" y="10112"/>
                    <a:pt x="11371" y="10088"/>
                    <a:pt x="11550" y="10041"/>
                  </a:cubicBezTo>
                  <a:cubicBezTo>
                    <a:pt x="11836" y="9945"/>
                    <a:pt x="12098" y="9850"/>
                    <a:pt x="12372" y="9755"/>
                  </a:cubicBezTo>
                  <a:cubicBezTo>
                    <a:pt x="12562" y="9695"/>
                    <a:pt x="12753" y="9636"/>
                    <a:pt x="12931" y="9576"/>
                  </a:cubicBezTo>
                  <a:cubicBezTo>
                    <a:pt x="13205" y="9493"/>
                    <a:pt x="13467" y="9410"/>
                    <a:pt x="13705" y="9314"/>
                  </a:cubicBezTo>
                  <a:cubicBezTo>
                    <a:pt x="13979" y="9195"/>
                    <a:pt x="14241" y="9076"/>
                    <a:pt x="14455" y="8874"/>
                  </a:cubicBezTo>
                  <a:cubicBezTo>
                    <a:pt x="14669" y="8671"/>
                    <a:pt x="14931" y="8505"/>
                    <a:pt x="15170" y="8338"/>
                  </a:cubicBezTo>
                  <a:cubicBezTo>
                    <a:pt x="15193" y="8326"/>
                    <a:pt x="15229" y="8278"/>
                    <a:pt x="15241" y="8255"/>
                  </a:cubicBezTo>
                  <a:cubicBezTo>
                    <a:pt x="15348" y="8100"/>
                    <a:pt x="15479" y="8005"/>
                    <a:pt x="15622" y="7909"/>
                  </a:cubicBezTo>
                  <a:cubicBezTo>
                    <a:pt x="15717" y="7850"/>
                    <a:pt x="15824" y="7790"/>
                    <a:pt x="15848" y="7671"/>
                  </a:cubicBezTo>
                  <a:cubicBezTo>
                    <a:pt x="15896" y="7528"/>
                    <a:pt x="16003" y="7421"/>
                    <a:pt x="16134" y="7326"/>
                  </a:cubicBezTo>
                  <a:cubicBezTo>
                    <a:pt x="16324" y="7183"/>
                    <a:pt x="16491" y="7016"/>
                    <a:pt x="16574" y="6778"/>
                  </a:cubicBezTo>
                  <a:cubicBezTo>
                    <a:pt x="16658" y="6612"/>
                    <a:pt x="16753" y="6457"/>
                    <a:pt x="16848" y="6290"/>
                  </a:cubicBezTo>
                  <a:cubicBezTo>
                    <a:pt x="16872" y="6231"/>
                    <a:pt x="16896" y="6159"/>
                    <a:pt x="16908" y="6076"/>
                  </a:cubicBezTo>
                  <a:cubicBezTo>
                    <a:pt x="16920" y="5957"/>
                    <a:pt x="16932" y="5826"/>
                    <a:pt x="16955" y="5707"/>
                  </a:cubicBezTo>
                  <a:cubicBezTo>
                    <a:pt x="16967" y="5421"/>
                    <a:pt x="17015" y="5183"/>
                    <a:pt x="16991" y="4945"/>
                  </a:cubicBezTo>
                  <a:cubicBezTo>
                    <a:pt x="16955" y="4468"/>
                    <a:pt x="16896" y="3992"/>
                    <a:pt x="16789" y="3540"/>
                  </a:cubicBezTo>
                  <a:cubicBezTo>
                    <a:pt x="16729" y="3254"/>
                    <a:pt x="16622" y="2980"/>
                    <a:pt x="16515" y="2718"/>
                  </a:cubicBezTo>
                  <a:cubicBezTo>
                    <a:pt x="16455" y="2552"/>
                    <a:pt x="16360" y="2409"/>
                    <a:pt x="16241" y="2266"/>
                  </a:cubicBezTo>
                  <a:cubicBezTo>
                    <a:pt x="15979" y="1992"/>
                    <a:pt x="15705" y="1706"/>
                    <a:pt x="15431" y="1420"/>
                  </a:cubicBezTo>
                  <a:cubicBezTo>
                    <a:pt x="15170" y="1135"/>
                    <a:pt x="14824" y="956"/>
                    <a:pt x="14431" y="837"/>
                  </a:cubicBezTo>
                  <a:cubicBezTo>
                    <a:pt x="14158" y="754"/>
                    <a:pt x="13836" y="742"/>
                    <a:pt x="13598" y="539"/>
                  </a:cubicBezTo>
                  <a:cubicBezTo>
                    <a:pt x="13538" y="480"/>
                    <a:pt x="13443" y="480"/>
                    <a:pt x="13360" y="456"/>
                  </a:cubicBezTo>
                  <a:cubicBezTo>
                    <a:pt x="12907" y="325"/>
                    <a:pt x="12431" y="301"/>
                    <a:pt x="11979" y="111"/>
                  </a:cubicBezTo>
                  <a:cubicBezTo>
                    <a:pt x="11973" y="105"/>
                    <a:pt x="11961" y="105"/>
                    <a:pt x="11947" y="105"/>
                  </a:cubicBezTo>
                  <a:cubicBezTo>
                    <a:pt x="11934" y="105"/>
                    <a:pt x="11919" y="105"/>
                    <a:pt x="11907" y="99"/>
                  </a:cubicBezTo>
                  <a:cubicBezTo>
                    <a:pt x="11645" y="67"/>
                    <a:pt x="11389" y="46"/>
                    <a:pt x="11130" y="46"/>
                  </a:cubicBezTo>
                  <a:cubicBezTo>
                    <a:pt x="11001" y="46"/>
                    <a:pt x="10871" y="51"/>
                    <a:pt x="10740" y="63"/>
                  </a:cubicBezTo>
                  <a:cubicBezTo>
                    <a:pt x="10682" y="74"/>
                    <a:pt x="10620" y="80"/>
                    <a:pt x="10558" y="80"/>
                  </a:cubicBezTo>
                  <a:cubicBezTo>
                    <a:pt x="10481" y="80"/>
                    <a:pt x="10402" y="71"/>
                    <a:pt x="10324" y="51"/>
                  </a:cubicBezTo>
                  <a:cubicBezTo>
                    <a:pt x="10100" y="16"/>
                    <a:pt x="9876" y="0"/>
                    <a:pt x="9652" y="0"/>
                  </a:cubicBezTo>
                  <a:close/>
                </a:path>
              </a:pathLst>
            </a:custGeom>
            <a:solidFill>
              <a:srgbClr val="66CEFE"/>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21" name="Google Shape;321;p30"/>
            <p:cNvSpPr/>
            <p:nvPr/>
          </p:nvSpPr>
          <p:spPr>
            <a:xfrm>
              <a:off x="2978925" y="1435725"/>
              <a:ext cx="458725" cy="343825"/>
            </a:xfrm>
            <a:custGeom>
              <a:avLst/>
              <a:gdLst/>
              <a:ahLst/>
              <a:cxnLst/>
              <a:rect l="l" t="t" r="r" b="b"/>
              <a:pathLst>
                <a:path w="18349" h="13753" extrusionOk="0">
                  <a:moveTo>
                    <a:pt x="5894" y="12085"/>
                  </a:moveTo>
                  <a:cubicBezTo>
                    <a:pt x="5847" y="12050"/>
                    <a:pt x="5835" y="12038"/>
                    <a:pt x="5811" y="12038"/>
                  </a:cubicBezTo>
                  <a:cubicBezTo>
                    <a:pt x="5204" y="12145"/>
                    <a:pt x="4620" y="11930"/>
                    <a:pt x="4049" y="11764"/>
                  </a:cubicBezTo>
                  <a:cubicBezTo>
                    <a:pt x="3727" y="11680"/>
                    <a:pt x="3418" y="11561"/>
                    <a:pt x="3120" y="11454"/>
                  </a:cubicBezTo>
                  <a:cubicBezTo>
                    <a:pt x="2954" y="11395"/>
                    <a:pt x="2811" y="11311"/>
                    <a:pt x="2644" y="11240"/>
                  </a:cubicBezTo>
                  <a:cubicBezTo>
                    <a:pt x="2632" y="11216"/>
                    <a:pt x="2596" y="11204"/>
                    <a:pt x="2584" y="11192"/>
                  </a:cubicBezTo>
                  <a:cubicBezTo>
                    <a:pt x="2203" y="11133"/>
                    <a:pt x="1930" y="10835"/>
                    <a:pt x="1572" y="10716"/>
                  </a:cubicBezTo>
                  <a:cubicBezTo>
                    <a:pt x="1430" y="10656"/>
                    <a:pt x="1275" y="10573"/>
                    <a:pt x="1168" y="10442"/>
                  </a:cubicBezTo>
                  <a:cubicBezTo>
                    <a:pt x="1132" y="10383"/>
                    <a:pt x="1072" y="10347"/>
                    <a:pt x="989" y="10311"/>
                  </a:cubicBezTo>
                  <a:cubicBezTo>
                    <a:pt x="798" y="10216"/>
                    <a:pt x="679" y="10073"/>
                    <a:pt x="560" y="9906"/>
                  </a:cubicBezTo>
                  <a:cubicBezTo>
                    <a:pt x="429" y="9680"/>
                    <a:pt x="215" y="9168"/>
                    <a:pt x="179" y="8894"/>
                  </a:cubicBezTo>
                  <a:cubicBezTo>
                    <a:pt x="132" y="8549"/>
                    <a:pt x="84" y="8192"/>
                    <a:pt x="36" y="7859"/>
                  </a:cubicBezTo>
                  <a:cubicBezTo>
                    <a:pt x="1" y="7537"/>
                    <a:pt x="25" y="7239"/>
                    <a:pt x="144" y="6966"/>
                  </a:cubicBezTo>
                  <a:cubicBezTo>
                    <a:pt x="417" y="6335"/>
                    <a:pt x="656" y="5692"/>
                    <a:pt x="1025" y="5132"/>
                  </a:cubicBezTo>
                  <a:cubicBezTo>
                    <a:pt x="1156" y="4942"/>
                    <a:pt x="1287" y="4727"/>
                    <a:pt x="1430" y="4537"/>
                  </a:cubicBezTo>
                  <a:cubicBezTo>
                    <a:pt x="1644" y="4239"/>
                    <a:pt x="1870" y="3953"/>
                    <a:pt x="2096" y="3668"/>
                  </a:cubicBezTo>
                  <a:cubicBezTo>
                    <a:pt x="2239" y="3477"/>
                    <a:pt x="2394" y="3310"/>
                    <a:pt x="2620" y="3191"/>
                  </a:cubicBezTo>
                  <a:cubicBezTo>
                    <a:pt x="2763" y="3120"/>
                    <a:pt x="2882" y="3001"/>
                    <a:pt x="3001" y="2894"/>
                  </a:cubicBezTo>
                  <a:cubicBezTo>
                    <a:pt x="3299" y="2632"/>
                    <a:pt x="3632" y="2394"/>
                    <a:pt x="4001" y="2215"/>
                  </a:cubicBezTo>
                  <a:cubicBezTo>
                    <a:pt x="4073" y="2179"/>
                    <a:pt x="4132" y="2144"/>
                    <a:pt x="4192" y="2096"/>
                  </a:cubicBezTo>
                  <a:cubicBezTo>
                    <a:pt x="4239" y="2060"/>
                    <a:pt x="4263" y="2036"/>
                    <a:pt x="4311" y="2001"/>
                  </a:cubicBezTo>
                  <a:cubicBezTo>
                    <a:pt x="4859" y="1751"/>
                    <a:pt x="5370" y="1382"/>
                    <a:pt x="5954" y="1155"/>
                  </a:cubicBezTo>
                  <a:cubicBezTo>
                    <a:pt x="6013" y="1143"/>
                    <a:pt x="6073" y="1096"/>
                    <a:pt x="6132" y="1096"/>
                  </a:cubicBezTo>
                  <a:cubicBezTo>
                    <a:pt x="6442" y="1072"/>
                    <a:pt x="6728" y="905"/>
                    <a:pt x="7025" y="810"/>
                  </a:cubicBezTo>
                  <a:cubicBezTo>
                    <a:pt x="7228" y="751"/>
                    <a:pt x="7454" y="691"/>
                    <a:pt x="7680" y="655"/>
                  </a:cubicBezTo>
                  <a:cubicBezTo>
                    <a:pt x="7859" y="608"/>
                    <a:pt x="8049" y="596"/>
                    <a:pt x="8216" y="489"/>
                  </a:cubicBezTo>
                  <a:cubicBezTo>
                    <a:pt x="8288" y="441"/>
                    <a:pt x="8407" y="417"/>
                    <a:pt x="8490" y="393"/>
                  </a:cubicBezTo>
                  <a:cubicBezTo>
                    <a:pt x="9252" y="274"/>
                    <a:pt x="10002" y="131"/>
                    <a:pt x="10752" y="36"/>
                  </a:cubicBezTo>
                  <a:cubicBezTo>
                    <a:pt x="11157" y="0"/>
                    <a:pt x="11574" y="60"/>
                    <a:pt x="11990" y="131"/>
                  </a:cubicBezTo>
                  <a:cubicBezTo>
                    <a:pt x="12217" y="179"/>
                    <a:pt x="12443" y="203"/>
                    <a:pt x="12657" y="239"/>
                  </a:cubicBezTo>
                  <a:cubicBezTo>
                    <a:pt x="12740" y="250"/>
                    <a:pt x="12812" y="262"/>
                    <a:pt x="12871" y="298"/>
                  </a:cubicBezTo>
                  <a:cubicBezTo>
                    <a:pt x="12990" y="370"/>
                    <a:pt x="13121" y="393"/>
                    <a:pt x="13276" y="393"/>
                  </a:cubicBezTo>
                  <a:cubicBezTo>
                    <a:pt x="13586" y="429"/>
                    <a:pt x="13883" y="536"/>
                    <a:pt x="14181" y="608"/>
                  </a:cubicBezTo>
                  <a:cubicBezTo>
                    <a:pt x="14288" y="631"/>
                    <a:pt x="14407" y="667"/>
                    <a:pt x="14491" y="727"/>
                  </a:cubicBezTo>
                  <a:cubicBezTo>
                    <a:pt x="14610" y="798"/>
                    <a:pt x="14729" y="870"/>
                    <a:pt x="14884" y="858"/>
                  </a:cubicBezTo>
                  <a:cubicBezTo>
                    <a:pt x="14919" y="858"/>
                    <a:pt x="14979" y="893"/>
                    <a:pt x="15015" y="917"/>
                  </a:cubicBezTo>
                  <a:cubicBezTo>
                    <a:pt x="15098" y="977"/>
                    <a:pt x="15205" y="1036"/>
                    <a:pt x="15324" y="1024"/>
                  </a:cubicBezTo>
                  <a:cubicBezTo>
                    <a:pt x="15372" y="1024"/>
                    <a:pt x="15431" y="1036"/>
                    <a:pt x="15479" y="1072"/>
                  </a:cubicBezTo>
                  <a:cubicBezTo>
                    <a:pt x="15908" y="1322"/>
                    <a:pt x="16336" y="1572"/>
                    <a:pt x="16705" y="1917"/>
                  </a:cubicBezTo>
                  <a:cubicBezTo>
                    <a:pt x="16812" y="2024"/>
                    <a:pt x="16884" y="2155"/>
                    <a:pt x="16979" y="2275"/>
                  </a:cubicBezTo>
                  <a:cubicBezTo>
                    <a:pt x="17062" y="2417"/>
                    <a:pt x="17158" y="2572"/>
                    <a:pt x="17265" y="2715"/>
                  </a:cubicBezTo>
                  <a:cubicBezTo>
                    <a:pt x="17420" y="2953"/>
                    <a:pt x="17562" y="3215"/>
                    <a:pt x="17682" y="3477"/>
                  </a:cubicBezTo>
                  <a:cubicBezTo>
                    <a:pt x="17765" y="3715"/>
                    <a:pt x="17896" y="3953"/>
                    <a:pt x="18039" y="4180"/>
                  </a:cubicBezTo>
                  <a:cubicBezTo>
                    <a:pt x="18110" y="4310"/>
                    <a:pt x="18146" y="4465"/>
                    <a:pt x="18170" y="4608"/>
                  </a:cubicBezTo>
                  <a:cubicBezTo>
                    <a:pt x="18194" y="4834"/>
                    <a:pt x="18205" y="5061"/>
                    <a:pt x="18253" y="5275"/>
                  </a:cubicBezTo>
                  <a:cubicBezTo>
                    <a:pt x="18348" y="5680"/>
                    <a:pt x="18289" y="6085"/>
                    <a:pt x="18241" y="6466"/>
                  </a:cubicBezTo>
                  <a:cubicBezTo>
                    <a:pt x="18229" y="6573"/>
                    <a:pt x="18205" y="6668"/>
                    <a:pt x="18205" y="6763"/>
                  </a:cubicBezTo>
                  <a:cubicBezTo>
                    <a:pt x="18194" y="6942"/>
                    <a:pt x="18134" y="7108"/>
                    <a:pt x="18051" y="7263"/>
                  </a:cubicBezTo>
                  <a:cubicBezTo>
                    <a:pt x="17932" y="7466"/>
                    <a:pt x="17789" y="7656"/>
                    <a:pt x="17705" y="7882"/>
                  </a:cubicBezTo>
                  <a:cubicBezTo>
                    <a:pt x="17634" y="8049"/>
                    <a:pt x="17527" y="8180"/>
                    <a:pt x="17396" y="8287"/>
                  </a:cubicBezTo>
                  <a:cubicBezTo>
                    <a:pt x="17241" y="8418"/>
                    <a:pt x="17098" y="8549"/>
                    <a:pt x="17003" y="8728"/>
                  </a:cubicBezTo>
                  <a:cubicBezTo>
                    <a:pt x="16943" y="8847"/>
                    <a:pt x="16800" y="8954"/>
                    <a:pt x="16693" y="9049"/>
                  </a:cubicBezTo>
                  <a:cubicBezTo>
                    <a:pt x="16574" y="9144"/>
                    <a:pt x="16455" y="9252"/>
                    <a:pt x="16336" y="9371"/>
                  </a:cubicBezTo>
                  <a:cubicBezTo>
                    <a:pt x="16289" y="9418"/>
                    <a:pt x="16241" y="9478"/>
                    <a:pt x="16205" y="9502"/>
                  </a:cubicBezTo>
                  <a:cubicBezTo>
                    <a:pt x="15872" y="9704"/>
                    <a:pt x="15586" y="9954"/>
                    <a:pt x="15229" y="10073"/>
                  </a:cubicBezTo>
                  <a:cubicBezTo>
                    <a:pt x="15050" y="10133"/>
                    <a:pt x="14895" y="10240"/>
                    <a:pt x="14729" y="10323"/>
                  </a:cubicBezTo>
                  <a:cubicBezTo>
                    <a:pt x="14669" y="10359"/>
                    <a:pt x="14598" y="10383"/>
                    <a:pt x="14574" y="10430"/>
                  </a:cubicBezTo>
                  <a:cubicBezTo>
                    <a:pt x="14538" y="10609"/>
                    <a:pt x="14372" y="10633"/>
                    <a:pt x="14241" y="10680"/>
                  </a:cubicBezTo>
                  <a:cubicBezTo>
                    <a:pt x="14003" y="10776"/>
                    <a:pt x="13764" y="10835"/>
                    <a:pt x="13526" y="10895"/>
                  </a:cubicBezTo>
                  <a:cubicBezTo>
                    <a:pt x="13300" y="10930"/>
                    <a:pt x="13098" y="10978"/>
                    <a:pt x="12883" y="11085"/>
                  </a:cubicBezTo>
                  <a:cubicBezTo>
                    <a:pt x="12764" y="11145"/>
                    <a:pt x="12621" y="11157"/>
                    <a:pt x="12479" y="11168"/>
                  </a:cubicBezTo>
                  <a:cubicBezTo>
                    <a:pt x="11586" y="11288"/>
                    <a:pt x="10681" y="11407"/>
                    <a:pt x="9788" y="11526"/>
                  </a:cubicBezTo>
                  <a:cubicBezTo>
                    <a:pt x="9466" y="11490"/>
                    <a:pt x="9288" y="11752"/>
                    <a:pt x="9026" y="11883"/>
                  </a:cubicBezTo>
                  <a:cubicBezTo>
                    <a:pt x="8966" y="12061"/>
                    <a:pt x="8776" y="12121"/>
                    <a:pt x="8669" y="12264"/>
                  </a:cubicBezTo>
                  <a:cubicBezTo>
                    <a:pt x="8478" y="12466"/>
                    <a:pt x="8288" y="12681"/>
                    <a:pt x="8049" y="12859"/>
                  </a:cubicBezTo>
                  <a:cubicBezTo>
                    <a:pt x="7764" y="13062"/>
                    <a:pt x="7466" y="13240"/>
                    <a:pt x="7156" y="13419"/>
                  </a:cubicBezTo>
                  <a:cubicBezTo>
                    <a:pt x="6978" y="13526"/>
                    <a:pt x="6787" y="13609"/>
                    <a:pt x="6573" y="13693"/>
                  </a:cubicBezTo>
                  <a:cubicBezTo>
                    <a:pt x="6454" y="13728"/>
                    <a:pt x="6323" y="13752"/>
                    <a:pt x="6204" y="13752"/>
                  </a:cubicBezTo>
                  <a:cubicBezTo>
                    <a:pt x="6025" y="13752"/>
                    <a:pt x="5894" y="13645"/>
                    <a:pt x="5871" y="13454"/>
                  </a:cubicBezTo>
                  <a:cubicBezTo>
                    <a:pt x="5871" y="13359"/>
                    <a:pt x="5894" y="13240"/>
                    <a:pt x="5930" y="13169"/>
                  </a:cubicBezTo>
                  <a:cubicBezTo>
                    <a:pt x="6025" y="12954"/>
                    <a:pt x="6037" y="12752"/>
                    <a:pt x="5990" y="12538"/>
                  </a:cubicBezTo>
                  <a:cubicBezTo>
                    <a:pt x="5918" y="12431"/>
                    <a:pt x="5906" y="12252"/>
                    <a:pt x="5894" y="12085"/>
                  </a:cubicBezTo>
                  <a:close/>
                  <a:moveTo>
                    <a:pt x="8514" y="11549"/>
                  </a:moveTo>
                  <a:cubicBezTo>
                    <a:pt x="8669" y="11490"/>
                    <a:pt x="8835" y="11514"/>
                    <a:pt x="8942" y="11395"/>
                  </a:cubicBezTo>
                  <a:cubicBezTo>
                    <a:pt x="9121" y="11204"/>
                    <a:pt x="9371" y="11145"/>
                    <a:pt x="9621" y="11121"/>
                  </a:cubicBezTo>
                  <a:cubicBezTo>
                    <a:pt x="10276" y="11026"/>
                    <a:pt x="10955" y="10942"/>
                    <a:pt x="11597" y="10847"/>
                  </a:cubicBezTo>
                  <a:cubicBezTo>
                    <a:pt x="11788" y="10823"/>
                    <a:pt x="11943" y="10787"/>
                    <a:pt x="12121" y="10740"/>
                  </a:cubicBezTo>
                  <a:cubicBezTo>
                    <a:pt x="12407" y="10656"/>
                    <a:pt x="12681" y="10549"/>
                    <a:pt x="12943" y="10466"/>
                  </a:cubicBezTo>
                  <a:cubicBezTo>
                    <a:pt x="13133" y="10406"/>
                    <a:pt x="13336" y="10347"/>
                    <a:pt x="13502" y="10287"/>
                  </a:cubicBezTo>
                  <a:cubicBezTo>
                    <a:pt x="13776" y="10192"/>
                    <a:pt x="14038" y="10121"/>
                    <a:pt x="14276" y="10014"/>
                  </a:cubicBezTo>
                  <a:cubicBezTo>
                    <a:pt x="14550" y="9894"/>
                    <a:pt x="14824" y="9775"/>
                    <a:pt x="15026" y="9585"/>
                  </a:cubicBezTo>
                  <a:cubicBezTo>
                    <a:pt x="15253" y="9371"/>
                    <a:pt x="15503" y="9216"/>
                    <a:pt x="15741" y="9049"/>
                  </a:cubicBezTo>
                  <a:cubicBezTo>
                    <a:pt x="15765" y="9037"/>
                    <a:pt x="15800" y="8990"/>
                    <a:pt x="15812" y="8954"/>
                  </a:cubicBezTo>
                  <a:cubicBezTo>
                    <a:pt x="15919" y="8811"/>
                    <a:pt x="16050" y="8704"/>
                    <a:pt x="16205" y="8621"/>
                  </a:cubicBezTo>
                  <a:cubicBezTo>
                    <a:pt x="16289" y="8561"/>
                    <a:pt x="16396" y="8490"/>
                    <a:pt x="16419" y="8382"/>
                  </a:cubicBezTo>
                  <a:cubicBezTo>
                    <a:pt x="16467" y="8228"/>
                    <a:pt x="16574" y="8120"/>
                    <a:pt x="16705" y="8037"/>
                  </a:cubicBezTo>
                  <a:cubicBezTo>
                    <a:pt x="16896" y="7882"/>
                    <a:pt x="17062" y="7728"/>
                    <a:pt x="17158" y="7489"/>
                  </a:cubicBezTo>
                  <a:cubicBezTo>
                    <a:pt x="17229" y="7323"/>
                    <a:pt x="17336" y="7156"/>
                    <a:pt x="17420" y="6989"/>
                  </a:cubicBezTo>
                  <a:cubicBezTo>
                    <a:pt x="17455" y="6930"/>
                    <a:pt x="17467" y="6858"/>
                    <a:pt x="17479" y="6787"/>
                  </a:cubicBezTo>
                  <a:cubicBezTo>
                    <a:pt x="17491" y="6668"/>
                    <a:pt x="17515" y="6537"/>
                    <a:pt x="17527" y="6406"/>
                  </a:cubicBezTo>
                  <a:cubicBezTo>
                    <a:pt x="17539" y="6180"/>
                    <a:pt x="17586" y="5942"/>
                    <a:pt x="17574" y="5692"/>
                  </a:cubicBezTo>
                  <a:cubicBezTo>
                    <a:pt x="17527" y="5215"/>
                    <a:pt x="17467" y="4739"/>
                    <a:pt x="17360" y="4287"/>
                  </a:cubicBezTo>
                  <a:cubicBezTo>
                    <a:pt x="17301" y="4001"/>
                    <a:pt x="17193" y="3727"/>
                    <a:pt x="17098" y="3465"/>
                  </a:cubicBezTo>
                  <a:cubicBezTo>
                    <a:pt x="17039" y="3298"/>
                    <a:pt x="16931" y="3156"/>
                    <a:pt x="16812" y="3013"/>
                  </a:cubicBezTo>
                  <a:cubicBezTo>
                    <a:pt x="16562" y="2739"/>
                    <a:pt x="16277" y="2453"/>
                    <a:pt x="16003" y="2167"/>
                  </a:cubicBezTo>
                  <a:cubicBezTo>
                    <a:pt x="15741" y="1882"/>
                    <a:pt x="15396" y="1715"/>
                    <a:pt x="15015" y="1584"/>
                  </a:cubicBezTo>
                  <a:cubicBezTo>
                    <a:pt x="14729" y="1501"/>
                    <a:pt x="14419" y="1489"/>
                    <a:pt x="14181" y="1286"/>
                  </a:cubicBezTo>
                  <a:cubicBezTo>
                    <a:pt x="14122" y="1227"/>
                    <a:pt x="14014" y="1227"/>
                    <a:pt x="13943" y="1203"/>
                  </a:cubicBezTo>
                  <a:cubicBezTo>
                    <a:pt x="13479" y="1072"/>
                    <a:pt x="13002" y="1048"/>
                    <a:pt x="12550" y="858"/>
                  </a:cubicBezTo>
                  <a:cubicBezTo>
                    <a:pt x="12538" y="846"/>
                    <a:pt x="12514" y="858"/>
                    <a:pt x="12479" y="846"/>
                  </a:cubicBezTo>
                  <a:cubicBezTo>
                    <a:pt x="12098" y="798"/>
                    <a:pt x="11705" y="774"/>
                    <a:pt x="11324" y="810"/>
                  </a:cubicBezTo>
                  <a:cubicBezTo>
                    <a:pt x="11181" y="834"/>
                    <a:pt x="11038" y="834"/>
                    <a:pt x="10907" y="798"/>
                  </a:cubicBezTo>
                  <a:cubicBezTo>
                    <a:pt x="10371" y="715"/>
                    <a:pt x="9835" y="739"/>
                    <a:pt x="9300" y="834"/>
                  </a:cubicBezTo>
                  <a:cubicBezTo>
                    <a:pt x="9026" y="881"/>
                    <a:pt x="8740" y="905"/>
                    <a:pt x="8514" y="1048"/>
                  </a:cubicBezTo>
                  <a:cubicBezTo>
                    <a:pt x="8299" y="1179"/>
                    <a:pt x="8097" y="1215"/>
                    <a:pt x="7871" y="1251"/>
                  </a:cubicBezTo>
                  <a:cubicBezTo>
                    <a:pt x="7514" y="1274"/>
                    <a:pt x="7180" y="1382"/>
                    <a:pt x="6859" y="1536"/>
                  </a:cubicBezTo>
                  <a:cubicBezTo>
                    <a:pt x="6740" y="1596"/>
                    <a:pt x="6609" y="1632"/>
                    <a:pt x="6466" y="1655"/>
                  </a:cubicBezTo>
                  <a:cubicBezTo>
                    <a:pt x="6168" y="1691"/>
                    <a:pt x="5894" y="1834"/>
                    <a:pt x="5632" y="1977"/>
                  </a:cubicBezTo>
                  <a:cubicBezTo>
                    <a:pt x="5192" y="2227"/>
                    <a:pt x="4739" y="2501"/>
                    <a:pt x="4299" y="2739"/>
                  </a:cubicBezTo>
                  <a:cubicBezTo>
                    <a:pt x="3942" y="2929"/>
                    <a:pt x="3608" y="3156"/>
                    <a:pt x="3311" y="3418"/>
                  </a:cubicBezTo>
                  <a:cubicBezTo>
                    <a:pt x="3168" y="3560"/>
                    <a:pt x="3013" y="3691"/>
                    <a:pt x="2823" y="3775"/>
                  </a:cubicBezTo>
                  <a:cubicBezTo>
                    <a:pt x="2763" y="3810"/>
                    <a:pt x="2692" y="3870"/>
                    <a:pt x="2644" y="3918"/>
                  </a:cubicBezTo>
                  <a:cubicBezTo>
                    <a:pt x="2263" y="4418"/>
                    <a:pt x="1846" y="4906"/>
                    <a:pt x="1501" y="5465"/>
                  </a:cubicBezTo>
                  <a:cubicBezTo>
                    <a:pt x="1168" y="6013"/>
                    <a:pt x="929" y="6608"/>
                    <a:pt x="679" y="7192"/>
                  </a:cubicBezTo>
                  <a:cubicBezTo>
                    <a:pt x="584" y="7382"/>
                    <a:pt x="572" y="7573"/>
                    <a:pt x="608" y="7787"/>
                  </a:cubicBezTo>
                  <a:cubicBezTo>
                    <a:pt x="644" y="8120"/>
                    <a:pt x="691" y="8454"/>
                    <a:pt x="739" y="8799"/>
                  </a:cubicBezTo>
                  <a:cubicBezTo>
                    <a:pt x="787" y="9073"/>
                    <a:pt x="918" y="9347"/>
                    <a:pt x="1037" y="9597"/>
                  </a:cubicBezTo>
                  <a:cubicBezTo>
                    <a:pt x="1084" y="9692"/>
                    <a:pt x="1179" y="9764"/>
                    <a:pt x="1275" y="9823"/>
                  </a:cubicBezTo>
                  <a:cubicBezTo>
                    <a:pt x="1346" y="9883"/>
                    <a:pt x="1465" y="9906"/>
                    <a:pt x="1513" y="9990"/>
                  </a:cubicBezTo>
                  <a:cubicBezTo>
                    <a:pt x="1632" y="10133"/>
                    <a:pt x="1775" y="10204"/>
                    <a:pt x="1941" y="10287"/>
                  </a:cubicBezTo>
                  <a:cubicBezTo>
                    <a:pt x="2061" y="10347"/>
                    <a:pt x="2180" y="10418"/>
                    <a:pt x="2322" y="10478"/>
                  </a:cubicBezTo>
                  <a:cubicBezTo>
                    <a:pt x="2406" y="10526"/>
                    <a:pt x="2501" y="10561"/>
                    <a:pt x="2584" y="10597"/>
                  </a:cubicBezTo>
                  <a:cubicBezTo>
                    <a:pt x="2715" y="10621"/>
                    <a:pt x="2834" y="10680"/>
                    <a:pt x="2954" y="10776"/>
                  </a:cubicBezTo>
                  <a:cubicBezTo>
                    <a:pt x="3049" y="10835"/>
                    <a:pt x="3144" y="10895"/>
                    <a:pt x="3251" y="10918"/>
                  </a:cubicBezTo>
                  <a:cubicBezTo>
                    <a:pt x="3846" y="11133"/>
                    <a:pt x="4430" y="11359"/>
                    <a:pt x="5049" y="11478"/>
                  </a:cubicBezTo>
                  <a:cubicBezTo>
                    <a:pt x="5275" y="11514"/>
                    <a:pt x="5501" y="11549"/>
                    <a:pt x="5728" y="11514"/>
                  </a:cubicBezTo>
                  <a:cubicBezTo>
                    <a:pt x="5763" y="11514"/>
                    <a:pt x="5835" y="11502"/>
                    <a:pt x="5871" y="11502"/>
                  </a:cubicBezTo>
                  <a:lnTo>
                    <a:pt x="5942" y="11502"/>
                  </a:lnTo>
                  <a:cubicBezTo>
                    <a:pt x="6192" y="11502"/>
                    <a:pt x="6299" y="11597"/>
                    <a:pt x="6347" y="11811"/>
                  </a:cubicBezTo>
                  <a:cubicBezTo>
                    <a:pt x="6406" y="12169"/>
                    <a:pt x="6454" y="12526"/>
                    <a:pt x="6513" y="12907"/>
                  </a:cubicBezTo>
                  <a:cubicBezTo>
                    <a:pt x="6525" y="12978"/>
                    <a:pt x="6513" y="13050"/>
                    <a:pt x="6609" y="13097"/>
                  </a:cubicBezTo>
                  <a:cubicBezTo>
                    <a:pt x="6621" y="13097"/>
                    <a:pt x="6633" y="13109"/>
                    <a:pt x="6644" y="13097"/>
                  </a:cubicBezTo>
                  <a:cubicBezTo>
                    <a:pt x="7121" y="12883"/>
                    <a:pt x="7573" y="12645"/>
                    <a:pt x="7918" y="12228"/>
                  </a:cubicBezTo>
                  <a:cubicBezTo>
                    <a:pt x="7954" y="12169"/>
                    <a:pt x="8002" y="12109"/>
                    <a:pt x="8073" y="12073"/>
                  </a:cubicBezTo>
                  <a:cubicBezTo>
                    <a:pt x="8276" y="11919"/>
                    <a:pt x="8395" y="11740"/>
                    <a:pt x="8514" y="11549"/>
                  </a:cubicBezTo>
                  <a:close/>
                </a:path>
              </a:pathLst>
            </a:custGeom>
            <a:solidFill>
              <a:schemeClr val="dk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22" name="Google Shape;322;p30"/>
            <p:cNvSpPr/>
            <p:nvPr/>
          </p:nvSpPr>
          <p:spPr>
            <a:xfrm>
              <a:off x="3082225" y="1597650"/>
              <a:ext cx="267600" cy="49725"/>
            </a:xfrm>
            <a:custGeom>
              <a:avLst/>
              <a:gdLst/>
              <a:ahLst/>
              <a:cxnLst/>
              <a:rect l="l" t="t" r="r" b="b"/>
              <a:pathLst>
                <a:path w="10704" h="1989" extrusionOk="0">
                  <a:moveTo>
                    <a:pt x="6549" y="1131"/>
                  </a:moveTo>
                  <a:cubicBezTo>
                    <a:pt x="5703" y="1227"/>
                    <a:pt x="4858" y="1346"/>
                    <a:pt x="4001" y="1453"/>
                  </a:cubicBezTo>
                  <a:cubicBezTo>
                    <a:pt x="3870" y="1465"/>
                    <a:pt x="3727" y="1489"/>
                    <a:pt x="3596" y="1548"/>
                  </a:cubicBezTo>
                  <a:cubicBezTo>
                    <a:pt x="3334" y="1643"/>
                    <a:pt x="3048" y="1703"/>
                    <a:pt x="2762" y="1739"/>
                  </a:cubicBezTo>
                  <a:cubicBezTo>
                    <a:pt x="2108" y="1810"/>
                    <a:pt x="1477" y="1882"/>
                    <a:pt x="822" y="1965"/>
                  </a:cubicBezTo>
                  <a:cubicBezTo>
                    <a:pt x="667" y="1977"/>
                    <a:pt x="524" y="1989"/>
                    <a:pt x="369" y="1989"/>
                  </a:cubicBezTo>
                  <a:cubicBezTo>
                    <a:pt x="286" y="1989"/>
                    <a:pt x="191" y="1965"/>
                    <a:pt x="119" y="1929"/>
                  </a:cubicBezTo>
                  <a:cubicBezTo>
                    <a:pt x="24" y="1882"/>
                    <a:pt x="0" y="1739"/>
                    <a:pt x="72" y="1679"/>
                  </a:cubicBezTo>
                  <a:cubicBezTo>
                    <a:pt x="131" y="1620"/>
                    <a:pt x="226" y="1572"/>
                    <a:pt x="298" y="1560"/>
                  </a:cubicBezTo>
                  <a:cubicBezTo>
                    <a:pt x="465" y="1512"/>
                    <a:pt x="643" y="1501"/>
                    <a:pt x="822" y="1465"/>
                  </a:cubicBezTo>
                  <a:cubicBezTo>
                    <a:pt x="1489" y="1382"/>
                    <a:pt x="2155" y="1274"/>
                    <a:pt x="2822" y="1191"/>
                  </a:cubicBezTo>
                  <a:cubicBezTo>
                    <a:pt x="2977" y="1167"/>
                    <a:pt x="3120" y="1143"/>
                    <a:pt x="3263" y="1084"/>
                  </a:cubicBezTo>
                  <a:cubicBezTo>
                    <a:pt x="3501" y="977"/>
                    <a:pt x="3739" y="953"/>
                    <a:pt x="3989" y="917"/>
                  </a:cubicBezTo>
                  <a:cubicBezTo>
                    <a:pt x="5608" y="715"/>
                    <a:pt x="7215" y="500"/>
                    <a:pt x="8835" y="298"/>
                  </a:cubicBezTo>
                  <a:cubicBezTo>
                    <a:pt x="9013" y="262"/>
                    <a:pt x="9180" y="262"/>
                    <a:pt x="9347" y="155"/>
                  </a:cubicBezTo>
                  <a:cubicBezTo>
                    <a:pt x="9406" y="119"/>
                    <a:pt x="9478" y="96"/>
                    <a:pt x="9549" y="96"/>
                  </a:cubicBezTo>
                  <a:lnTo>
                    <a:pt x="10228" y="12"/>
                  </a:lnTo>
                  <a:cubicBezTo>
                    <a:pt x="10299" y="0"/>
                    <a:pt x="10371" y="12"/>
                    <a:pt x="10442" y="12"/>
                  </a:cubicBezTo>
                  <a:cubicBezTo>
                    <a:pt x="10585" y="24"/>
                    <a:pt x="10668" y="96"/>
                    <a:pt x="10680" y="215"/>
                  </a:cubicBezTo>
                  <a:cubicBezTo>
                    <a:pt x="10704" y="334"/>
                    <a:pt x="10656" y="441"/>
                    <a:pt x="10525" y="489"/>
                  </a:cubicBezTo>
                  <a:cubicBezTo>
                    <a:pt x="10406" y="536"/>
                    <a:pt x="10287" y="548"/>
                    <a:pt x="10168" y="572"/>
                  </a:cubicBezTo>
                  <a:cubicBezTo>
                    <a:pt x="9930" y="620"/>
                    <a:pt x="9668" y="620"/>
                    <a:pt x="9430" y="750"/>
                  </a:cubicBezTo>
                  <a:cubicBezTo>
                    <a:pt x="9347" y="810"/>
                    <a:pt x="9216" y="798"/>
                    <a:pt x="9109" y="810"/>
                  </a:cubicBezTo>
                  <a:cubicBezTo>
                    <a:pt x="8263" y="905"/>
                    <a:pt x="7418" y="1024"/>
                    <a:pt x="6549" y="1131"/>
                  </a:cubicBezTo>
                  <a:close/>
                </a:path>
              </a:pathLst>
            </a:custGeom>
            <a:solidFill>
              <a:schemeClr val="dk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23" name="Google Shape;323;p30"/>
            <p:cNvSpPr/>
            <p:nvPr/>
          </p:nvSpPr>
          <p:spPr>
            <a:xfrm>
              <a:off x="3064650" y="1511625"/>
              <a:ext cx="265850" cy="51825"/>
            </a:xfrm>
            <a:custGeom>
              <a:avLst/>
              <a:gdLst/>
              <a:ahLst/>
              <a:cxnLst/>
              <a:rect l="l" t="t" r="r" b="b"/>
              <a:pathLst>
                <a:path w="10634" h="2073" extrusionOk="0">
                  <a:moveTo>
                    <a:pt x="1" y="1917"/>
                  </a:moveTo>
                  <a:cubicBezTo>
                    <a:pt x="60" y="1858"/>
                    <a:pt x="84" y="1810"/>
                    <a:pt x="108" y="1798"/>
                  </a:cubicBezTo>
                  <a:cubicBezTo>
                    <a:pt x="406" y="1620"/>
                    <a:pt x="739" y="1453"/>
                    <a:pt x="1072" y="1417"/>
                  </a:cubicBezTo>
                  <a:cubicBezTo>
                    <a:pt x="1489" y="1358"/>
                    <a:pt x="1894" y="1274"/>
                    <a:pt x="2299" y="1179"/>
                  </a:cubicBezTo>
                  <a:cubicBezTo>
                    <a:pt x="2775" y="1036"/>
                    <a:pt x="3263" y="1001"/>
                    <a:pt x="3739" y="941"/>
                  </a:cubicBezTo>
                  <a:cubicBezTo>
                    <a:pt x="3930" y="905"/>
                    <a:pt x="4144" y="882"/>
                    <a:pt x="4323" y="798"/>
                  </a:cubicBezTo>
                  <a:cubicBezTo>
                    <a:pt x="4442" y="763"/>
                    <a:pt x="4561" y="727"/>
                    <a:pt x="4680" y="715"/>
                  </a:cubicBezTo>
                  <a:lnTo>
                    <a:pt x="9907" y="48"/>
                  </a:lnTo>
                  <a:lnTo>
                    <a:pt x="10347" y="1"/>
                  </a:lnTo>
                  <a:cubicBezTo>
                    <a:pt x="10466" y="1"/>
                    <a:pt x="10574" y="72"/>
                    <a:pt x="10597" y="191"/>
                  </a:cubicBezTo>
                  <a:cubicBezTo>
                    <a:pt x="10633" y="310"/>
                    <a:pt x="10562" y="441"/>
                    <a:pt x="10419" y="489"/>
                  </a:cubicBezTo>
                  <a:cubicBezTo>
                    <a:pt x="10323" y="524"/>
                    <a:pt x="10204" y="536"/>
                    <a:pt x="10097" y="548"/>
                  </a:cubicBezTo>
                  <a:cubicBezTo>
                    <a:pt x="9526" y="620"/>
                    <a:pt x="8978" y="703"/>
                    <a:pt x="8418" y="774"/>
                  </a:cubicBezTo>
                  <a:cubicBezTo>
                    <a:pt x="7252" y="917"/>
                    <a:pt x="6097" y="1072"/>
                    <a:pt x="4942" y="1215"/>
                  </a:cubicBezTo>
                  <a:cubicBezTo>
                    <a:pt x="4739" y="1251"/>
                    <a:pt x="4525" y="1274"/>
                    <a:pt x="4323" y="1370"/>
                  </a:cubicBezTo>
                  <a:cubicBezTo>
                    <a:pt x="4168" y="1429"/>
                    <a:pt x="4013" y="1453"/>
                    <a:pt x="3846" y="1477"/>
                  </a:cubicBezTo>
                  <a:cubicBezTo>
                    <a:pt x="3192" y="1548"/>
                    <a:pt x="2537" y="1655"/>
                    <a:pt x="1882" y="1834"/>
                  </a:cubicBezTo>
                  <a:cubicBezTo>
                    <a:pt x="1763" y="1858"/>
                    <a:pt x="1632" y="1870"/>
                    <a:pt x="1513" y="1894"/>
                  </a:cubicBezTo>
                  <a:cubicBezTo>
                    <a:pt x="1191" y="1953"/>
                    <a:pt x="882" y="1989"/>
                    <a:pt x="584" y="2048"/>
                  </a:cubicBezTo>
                  <a:cubicBezTo>
                    <a:pt x="406" y="2072"/>
                    <a:pt x="227" y="2048"/>
                    <a:pt x="1" y="1917"/>
                  </a:cubicBezTo>
                  <a:close/>
                </a:path>
              </a:pathLst>
            </a:custGeom>
            <a:solidFill>
              <a:schemeClr val="dk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24" name="Google Shape;324;p30"/>
            <p:cNvSpPr/>
            <p:nvPr/>
          </p:nvSpPr>
          <p:spPr>
            <a:xfrm>
              <a:off x="3072700" y="1550325"/>
              <a:ext cx="266425" cy="47350"/>
            </a:xfrm>
            <a:custGeom>
              <a:avLst/>
              <a:gdLst/>
              <a:ahLst/>
              <a:cxnLst/>
              <a:rect l="l" t="t" r="r" b="b"/>
              <a:pathLst>
                <a:path w="10657" h="1894" extrusionOk="0">
                  <a:moveTo>
                    <a:pt x="0" y="1620"/>
                  </a:moveTo>
                  <a:cubicBezTo>
                    <a:pt x="203" y="1477"/>
                    <a:pt x="405" y="1441"/>
                    <a:pt x="619" y="1417"/>
                  </a:cubicBezTo>
                  <a:lnTo>
                    <a:pt x="2941" y="1096"/>
                  </a:lnTo>
                  <a:cubicBezTo>
                    <a:pt x="4787" y="858"/>
                    <a:pt x="6632" y="619"/>
                    <a:pt x="8466" y="369"/>
                  </a:cubicBezTo>
                  <a:cubicBezTo>
                    <a:pt x="8656" y="346"/>
                    <a:pt x="8870" y="322"/>
                    <a:pt x="9049" y="203"/>
                  </a:cubicBezTo>
                  <a:cubicBezTo>
                    <a:pt x="9120" y="167"/>
                    <a:pt x="9204" y="143"/>
                    <a:pt x="9299" y="131"/>
                  </a:cubicBezTo>
                  <a:cubicBezTo>
                    <a:pt x="9525" y="107"/>
                    <a:pt x="9740" y="84"/>
                    <a:pt x="9966" y="48"/>
                  </a:cubicBezTo>
                  <a:cubicBezTo>
                    <a:pt x="10156" y="0"/>
                    <a:pt x="10335" y="84"/>
                    <a:pt x="10502" y="143"/>
                  </a:cubicBezTo>
                  <a:cubicBezTo>
                    <a:pt x="10609" y="191"/>
                    <a:pt x="10656" y="286"/>
                    <a:pt x="10633" y="405"/>
                  </a:cubicBezTo>
                  <a:cubicBezTo>
                    <a:pt x="10621" y="500"/>
                    <a:pt x="10561" y="560"/>
                    <a:pt x="10490" y="596"/>
                  </a:cubicBezTo>
                  <a:cubicBezTo>
                    <a:pt x="10371" y="655"/>
                    <a:pt x="10252" y="655"/>
                    <a:pt x="10121" y="619"/>
                  </a:cubicBezTo>
                  <a:cubicBezTo>
                    <a:pt x="9787" y="548"/>
                    <a:pt x="9478" y="608"/>
                    <a:pt x="9168" y="727"/>
                  </a:cubicBezTo>
                  <a:cubicBezTo>
                    <a:pt x="9025" y="774"/>
                    <a:pt x="8906" y="834"/>
                    <a:pt x="8775" y="846"/>
                  </a:cubicBezTo>
                  <a:cubicBezTo>
                    <a:pt x="6072" y="1191"/>
                    <a:pt x="3370" y="1512"/>
                    <a:pt x="667" y="1858"/>
                  </a:cubicBezTo>
                  <a:cubicBezTo>
                    <a:pt x="548" y="1870"/>
                    <a:pt x="417" y="1893"/>
                    <a:pt x="298" y="1893"/>
                  </a:cubicBezTo>
                  <a:cubicBezTo>
                    <a:pt x="155" y="1858"/>
                    <a:pt x="24" y="1810"/>
                    <a:pt x="0" y="1620"/>
                  </a:cubicBezTo>
                  <a:close/>
                </a:path>
              </a:pathLst>
            </a:custGeom>
            <a:solidFill>
              <a:schemeClr val="dk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25" name="Google Shape;325;p30"/>
            <p:cNvSpPr/>
            <p:nvPr/>
          </p:nvSpPr>
          <p:spPr>
            <a:xfrm>
              <a:off x="2787825" y="1758375"/>
              <a:ext cx="312575" cy="450075"/>
            </a:xfrm>
            <a:custGeom>
              <a:avLst/>
              <a:gdLst/>
              <a:ahLst/>
              <a:cxnLst/>
              <a:rect l="l" t="t" r="r" b="b"/>
              <a:pathLst>
                <a:path w="12503" h="18003" extrusionOk="0">
                  <a:moveTo>
                    <a:pt x="12503" y="8514"/>
                  </a:moveTo>
                  <a:cubicBezTo>
                    <a:pt x="12372" y="8669"/>
                    <a:pt x="12229" y="8716"/>
                    <a:pt x="12062" y="8752"/>
                  </a:cubicBezTo>
                  <a:cubicBezTo>
                    <a:pt x="11871" y="8776"/>
                    <a:pt x="11693" y="8788"/>
                    <a:pt x="11490" y="8823"/>
                  </a:cubicBezTo>
                  <a:cubicBezTo>
                    <a:pt x="11193" y="8883"/>
                    <a:pt x="11062" y="9026"/>
                    <a:pt x="11062" y="9347"/>
                  </a:cubicBezTo>
                  <a:cubicBezTo>
                    <a:pt x="11062" y="9466"/>
                    <a:pt x="11074" y="9597"/>
                    <a:pt x="11074" y="9716"/>
                  </a:cubicBezTo>
                  <a:cubicBezTo>
                    <a:pt x="10955" y="9883"/>
                    <a:pt x="10800" y="9919"/>
                    <a:pt x="10621" y="9942"/>
                  </a:cubicBezTo>
                  <a:lnTo>
                    <a:pt x="9228" y="10121"/>
                  </a:lnTo>
                  <a:cubicBezTo>
                    <a:pt x="9133" y="10133"/>
                    <a:pt x="9038" y="10145"/>
                    <a:pt x="8931" y="10157"/>
                  </a:cubicBezTo>
                  <a:cubicBezTo>
                    <a:pt x="8716" y="10192"/>
                    <a:pt x="8573" y="10323"/>
                    <a:pt x="8490" y="10514"/>
                  </a:cubicBezTo>
                  <a:cubicBezTo>
                    <a:pt x="8312" y="10907"/>
                    <a:pt x="8300" y="11109"/>
                    <a:pt x="8359" y="11538"/>
                  </a:cubicBezTo>
                  <a:cubicBezTo>
                    <a:pt x="8383" y="11740"/>
                    <a:pt x="8478" y="11871"/>
                    <a:pt x="8633" y="11955"/>
                  </a:cubicBezTo>
                  <a:cubicBezTo>
                    <a:pt x="8788" y="12038"/>
                    <a:pt x="8931" y="12109"/>
                    <a:pt x="9085" y="12169"/>
                  </a:cubicBezTo>
                  <a:cubicBezTo>
                    <a:pt x="9252" y="12240"/>
                    <a:pt x="9407" y="12252"/>
                    <a:pt x="9609" y="12240"/>
                  </a:cubicBezTo>
                  <a:cubicBezTo>
                    <a:pt x="10038" y="12181"/>
                    <a:pt x="10478" y="12121"/>
                    <a:pt x="10919" y="12074"/>
                  </a:cubicBezTo>
                  <a:cubicBezTo>
                    <a:pt x="11038" y="12062"/>
                    <a:pt x="11169" y="12062"/>
                    <a:pt x="11300" y="12050"/>
                  </a:cubicBezTo>
                  <a:cubicBezTo>
                    <a:pt x="11312" y="12133"/>
                    <a:pt x="11348" y="12193"/>
                    <a:pt x="11336" y="12240"/>
                  </a:cubicBezTo>
                  <a:cubicBezTo>
                    <a:pt x="11229" y="12538"/>
                    <a:pt x="11276" y="12836"/>
                    <a:pt x="11312" y="13133"/>
                  </a:cubicBezTo>
                  <a:cubicBezTo>
                    <a:pt x="11360" y="13419"/>
                    <a:pt x="11300" y="13681"/>
                    <a:pt x="11217" y="13943"/>
                  </a:cubicBezTo>
                  <a:cubicBezTo>
                    <a:pt x="11121" y="14205"/>
                    <a:pt x="10943" y="14395"/>
                    <a:pt x="10693" y="14550"/>
                  </a:cubicBezTo>
                  <a:cubicBezTo>
                    <a:pt x="10359" y="14741"/>
                    <a:pt x="10038" y="14848"/>
                    <a:pt x="9669" y="14895"/>
                  </a:cubicBezTo>
                  <a:cubicBezTo>
                    <a:pt x="9609" y="14907"/>
                    <a:pt x="9550" y="14907"/>
                    <a:pt x="9466" y="14919"/>
                  </a:cubicBezTo>
                  <a:cubicBezTo>
                    <a:pt x="8835" y="15026"/>
                    <a:pt x="8204" y="15086"/>
                    <a:pt x="7561" y="15015"/>
                  </a:cubicBezTo>
                  <a:cubicBezTo>
                    <a:pt x="7192" y="14967"/>
                    <a:pt x="6823" y="15038"/>
                    <a:pt x="6430" y="15086"/>
                  </a:cubicBezTo>
                  <a:cubicBezTo>
                    <a:pt x="6240" y="15122"/>
                    <a:pt x="6109" y="15217"/>
                    <a:pt x="5990" y="15336"/>
                  </a:cubicBezTo>
                  <a:cubicBezTo>
                    <a:pt x="5942" y="15384"/>
                    <a:pt x="5930" y="15467"/>
                    <a:pt x="5918" y="15550"/>
                  </a:cubicBezTo>
                  <a:cubicBezTo>
                    <a:pt x="5918" y="15646"/>
                    <a:pt x="5930" y="15741"/>
                    <a:pt x="5942" y="15848"/>
                  </a:cubicBezTo>
                  <a:cubicBezTo>
                    <a:pt x="6002" y="16312"/>
                    <a:pt x="6049" y="16765"/>
                    <a:pt x="6109" y="17229"/>
                  </a:cubicBezTo>
                  <a:cubicBezTo>
                    <a:pt x="6133" y="17515"/>
                    <a:pt x="6109" y="17539"/>
                    <a:pt x="5859" y="17658"/>
                  </a:cubicBezTo>
                  <a:cubicBezTo>
                    <a:pt x="5502" y="17836"/>
                    <a:pt x="5109" y="17836"/>
                    <a:pt x="4728" y="17896"/>
                  </a:cubicBezTo>
                  <a:cubicBezTo>
                    <a:pt x="4275" y="17801"/>
                    <a:pt x="3847" y="17920"/>
                    <a:pt x="3418" y="17967"/>
                  </a:cubicBezTo>
                  <a:cubicBezTo>
                    <a:pt x="3144" y="18003"/>
                    <a:pt x="2918" y="17920"/>
                    <a:pt x="2680" y="17812"/>
                  </a:cubicBezTo>
                  <a:cubicBezTo>
                    <a:pt x="2597" y="17765"/>
                    <a:pt x="2525" y="17646"/>
                    <a:pt x="2477" y="17551"/>
                  </a:cubicBezTo>
                  <a:cubicBezTo>
                    <a:pt x="2358" y="17348"/>
                    <a:pt x="2263" y="17122"/>
                    <a:pt x="2168" y="16920"/>
                  </a:cubicBezTo>
                  <a:cubicBezTo>
                    <a:pt x="2144" y="16884"/>
                    <a:pt x="2132" y="16872"/>
                    <a:pt x="2132" y="16836"/>
                  </a:cubicBezTo>
                  <a:cubicBezTo>
                    <a:pt x="2120" y="16443"/>
                    <a:pt x="1894" y="16098"/>
                    <a:pt x="1882" y="15705"/>
                  </a:cubicBezTo>
                  <a:cubicBezTo>
                    <a:pt x="1870" y="15503"/>
                    <a:pt x="1835" y="15312"/>
                    <a:pt x="1715" y="15134"/>
                  </a:cubicBezTo>
                  <a:cubicBezTo>
                    <a:pt x="1668" y="15074"/>
                    <a:pt x="1668" y="14991"/>
                    <a:pt x="1656" y="14919"/>
                  </a:cubicBezTo>
                  <a:cubicBezTo>
                    <a:pt x="1644" y="14860"/>
                    <a:pt x="1644" y="14788"/>
                    <a:pt x="1608" y="14741"/>
                  </a:cubicBezTo>
                  <a:cubicBezTo>
                    <a:pt x="1418" y="14253"/>
                    <a:pt x="1394" y="13752"/>
                    <a:pt x="1334" y="13229"/>
                  </a:cubicBezTo>
                  <a:cubicBezTo>
                    <a:pt x="1299" y="13038"/>
                    <a:pt x="1251" y="12836"/>
                    <a:pt x="1180" y="12645"/>
                  </a:cubicBezTo>
                  <a:cubicBezTo>
                    <a:pt x="1120" y="12514"/>
                    <a:pt x="1096" y="12359"/>
                    <a:pt x="1073" y="12217"/>
                  </a:cubicBezTo>
                  <a:cubicBezTo>
                    <a:pt x="1037" y="11943"/>
                    <a:pt x="1013" y="11693"/>
                    <a:pt x="894" y="11443"/>
                  </a:cubicBezTo>
                  <a:cubicBezTo>
                    <a:pt x="858" y="11335"/>
                    <a:pt x="834" y="11205"/>
                    <a:pt x="822" y="11074"/>
                  </a:cubicBezTo>
                  <a:cubicBezTo>
                    <a:pt x="584" y="9419"/>
                    <a:pt x="346" y="7764"/>
                    <a:pt x="120" y="6109"/>
                  </a:cubicBezTo>
                  <a:cubicBezTo>
                    <a:pt x="49" y="5549"/>
                    <a:pt x="1" y="5001"/>
                    <a:pt x="49" y="4418"/>
                  </a:cubicBezTo>
                  <a:cubicBezTo>
                    <a:pt x="60" y="4192"/>
                    <a:pt x="108" y="3966"/>
                    <a:pt x="215" y="3763"/>
                  </a:cubicBezTo>
                  <a:cubicBezTo>
                    <a:pt x="287" y="3608"/>
                    <a:pt x="322" y="3430"/>
                    <a:pt x="358" y="3251"/>
                  </a:cubicBezTo>
                  <a:cubicBezTo>
                    <a:pt x="394" y="3073"/>
                    <a:pt x="477" y="2930"/>
                    <a:pt x="561" y="2775"/>
                  </a:cubicBezTo>
                  <a:cubicBezTo>
                    <a:pt x="703" y="2501"/>
                    <a:pt x="953" y="2299"/>
                    <a:pt x="1132" y="2049"/>
                  </a:cubicBezTo>
                  <a:cubicBezTo>
                    <a:pt x="1227" y="1930"/>
                    <a:pt x="1311" y="1811"/>
                    <a:pt x="1418" y="1691"/>
                  </a:cubicBezTo>
                  <a:cubicBezTo>
                    <a:pt x="1465" y="1632"/>
                    <a:pt x="1513" y="1572"/>
                    <a:pt x="1584" y="1525"/>
                  </a:cubicBezTo>
                  <a:cubicBezTo>
                    <a:pt x="2025" y="1275"/>
                    <a:pt x="2406" y="906"/>
                    <a:pt x="2894" y="727"/>
                  </a:cubicBezTo>
                  <a:cubicBezTo>
                    <a:pt x="3132" y="632"/>
                    <a:pt x="3359" y="477"/>
                    <a:pt x="3609" y="382"/>
                  </a:cubicBezTo>
                  <a:cubicBezTo>
                    <a:pt x="3870" y="298"/>
                    <a:pt x="4156" y="239"/>
                    <a:pt x="4442" y="191"/>
                  </a:cubicBezTo>
                  <a:cubicBezTo>
                    <a:pt x="4716" y="144"/>
                    <a:pt x="5013" y="132"/>
                    <a:pt x="5299" y="72"/>
                  </a:cubicBezTo>
                  <a:cubicBezTo>
                    <a:pt x="5692" y="1"/>
                    <a:pt x="6073" y="60"/>
                    <a:pt x="6466" y="60"/>
                  </a:cubicBezTo>
                  <a:cubicBezTo>
                    <a:pt x="6585" y="60"/>
                    <a:pt x="6716" y="96"/>
                    <a:pt x="6835" y="144"/>
                  </a:cubicBezTo>
                  <a:cubicBezTo>
                    <a:pt x="7038" y="203"/>
                    <a:pt x="7240" y="275"/>
                    <a:pt x="7442" y="358"/>
                  </a:cubicBezTo>
                  <a:cubicBezTo>
                    <a:pt x="7538" y="382"/>
                    <a:pt x="7621" y="429"/>
                    <a:pt x="7716" y="489"/>
                  </a:cubicBezTo>
                  <a:cubicBezTo>
                    <a:pt x="7931" y="620"/>
                    <a:pt x="8157" y="775"/>
                    <a:pt x="8383" y="918"/>
                  </a:cubicBezTo>
                  <a:cubicBezTo>
                    <a:pt x="8573" y="1037"/>
                    <a:pt x="8740" y="1191"/>
                    <a:pt x="8907" y="1346"/>
                  </a:cubicBezTo>
                  <a:cubicBezTo>
                    <a:pt x="9109" y="1549"/>
                    <a:pt x="9347" y="1703"/>
                    <a:pt x="9502" y="1965"/>
                  </a:cubicBezTo>
                  <a:cubicBezTo>
                    <a:pt x="9812" y="2084"/>
                    <a:pt x="9931" y="2382"/>
                    <a:pt x="10121" y="2596"/>
                  </a:cubicBezTo>
                  <a:cubicBezTo>
                    <a:pt x="10276" y="2775"/>
                    <a:pt x="10371" y="3001"/>
                    <a:pt x="10490" y="3215"/>
                  </a:cubicBezTo>
                  <a:cubicBezTo>
                    <a:pt x="10705" y="3608"/>
                    <a:pt x="10895" y="4013"/>
                    <a:pt x="11133" y="4382"/>
                  </a:cubicBezTo>
                  <a:cubicBezTo>
                    <a:pt x="11169" y="4430"/>
                    <a:pt x="11193" y="4478"/>
                    <a:pt x="11205" y="4525"/>
                  </a:cubicBezTo>
                  <a:cubicBezTo>
                    <a:pt x="11240" y="4799"/>
                    <a:pt x="11443" y="5025"/>
                    <a:pt x="11467" y="5311"/>
                  </a:cubicBezTo>
                  <a:cubicBezTo>
                    <a:pt x="11467" y="5370"/>
                    <a:pt x="11490" y="5430"/>
                    <a:pt x="11538" y="5490"/>
                  </a:cubicBezTo>
                  <a:cubicBezTo>
                    <a:pt x="11729" y="5787"/>
                    <a:pt x="11776" y="6144"/>
                    <a:pt x="11943" y="6454"/>
                  </a:cubicBezTo>
                  <a:cubicBezTo>
                    <a:pt x="11955" y="6466"/>
                    <a:pt x="11955" y="6502"/>
                    <a:pt x="11955" y="6525"/>
                  </a:cubicBezTo>
                  <a:cubicBezTo>
                    <a:pt x="11955" y="6847"/>
                    <a:pt x="12145" y="7097"/>
                    <a:pt x="12217" y="7383"/>
                  </a:cubicBezTo>
                  <a:cubicBezTo>
                    <a:pt x="12252" y="7502"/>
                    <a:pt x="12324" y="7597"/>
                    <a:pt x="12336" y="7740"/>
                  </a:cubicBezTo>
                  <a:cubicBezTo>
                    <a:pt x="12360" y="7799"/>
                    <a:pt x="12372" y="7871"/>
                    <a:pt x="12395" y="7918"/>
                  </a:cubicBezTo>
                  <a:cubicBezTo>
                    <a:pt x="12491" y="8061"/>
                    <a:pt x="12491" y="8288"/>
                    <a:pt x="12503" y="8514"/>
                  </a:cubicBezTo>
                  <a:close/>
                  <a:moveTo>
                    <a:pt x="4811" y="1049"/>
                  </a:moveTo>
                  <a:lnTo>
                    <a:pt x="4811" y="1049"/>
                  </a:lnTo>
                  <a:cubicBezTo>
                    <a:pt x="4740" y="1072"/>
                    <a:pt x="4668" y="1084"/>
                    <a:pt x="4585" y="1084"/>
                  </a:cubicBezTo>
                  <a:cubicBezTo>
                    <a:pt x="4168" y="1108"/>
                    <a:pt x="3775" y="1179"/>
                    <a:pt x="3430" y="1465"/>
                  </a:cubicBezTo>
                  <a:cubicBezTo>
                    <a:pt x="3418" y="1477"/>
                    <a:pt x="3382" y="1501"/>
                    <a:pt x="3370" y="1501"/>
                  </a:cubicBezTo>
                  <a:cubicBezTo>
                    <a:pt x="3085" y="1632"/>
                    <a:pt x="2835" y="1811"/>
                    <a:pt x="2608" y="2049"/>
                  </a:cubicBezTo>
                  <a:cubicBezTo>
                    <a:pt x="2561" y="2108"/>
                    <a:pt x="2501" y="2156"/>
                    <a:pt x="2442" y="2192"/>
                  </a:cubicBezTo>
                  <a:cubicBezTo>
                    <a:pt x="2204" y="2346"/>
                    <a:pt x="2061" y="2584"/>
                    <a:pt x="1906" y="2823"/>
                  </a:cubicBezTo>
                  <a:cubicBezTo>
                    <a:pt x="1775" y="3049"/>
                    <a:pt x="1608" y="3251"/>
                    <a:pt x="1477" y="3477"/>
                  </a:cubicBezTo>
                  <a:cubicBezTo>
                    <a:pt x="1406" y="3596"/>
                    <a:pt x="1334" y="3716"/>
                    <a:pt x="1275" y="3835"/>
                  </a:cubicBezTo>
                  <a:cubicBezTo>
                    <a:pt x="1192" y="4013"/>
                    <a:pt x="1132" y="4204"/>
                    <a:pt x="1073" y="4394"/>
                  </a:cubicBezTo>
                  <a:cubicBezTo>
                    <a:pt x="1013" y="4597"/>
                    <a:pt x="977" y="4787"/>
                    <a:pt x="989" y="4989"/>
                  </a:cubicBezTo>
                  <a:cubicBezTo>
                    <a:pt x="989" y="5085"/>
                    <a:pt x="977" y="5168"/>
                    <a:pt x="977" y="5263"/>
                  </a:cubicBezTo>
                  <a:cubicBezTo>
                    <a:pt x="977" y="5442"/>
                    <a:pt x="953" y="5621"/>
                    <a:pt x="977" y="5787"/>
                  </a:cubicBezTo>
                  <a:cubicBezTo>
                    <a:pt x="1013" y="6180"/>
                    <a:pt x="1096" y="6573"/>
                    <a:pt x="1132" y="6978"/>
                  </a:cubicBezTo>
                  <a:cubicBezTo>
                    <a:pt x="1192" y="7418"/>
                    <a:pt x="1334" y="7823"/>
                    <a:pt x="1608" y="8168"/>
                  </a:cubicBezTo>
                  <a:cubicBezTo>
                    <a:pt x="1727" y="8311"/>
                    <a:pt x="1882" y="8430"/>
                    <a:pt x="1965" y="8597"/>
                  </a:cubicBezTo>
                  <a:cubicBezTo>
                    <a:pt x="2073" y="8788"/>
                    <a:pt x="2239" y="8919"/>
                    <a:pt x="2346" y="9097"/>
                  </a:cubicBezTo>
                  <a:cubicBezTo>
                    <a:pt x="2418" y="9204"/>
                    <a:pt x="2525" y="9264"/>
                    <a:pt x="2644" y="9323"/>
                  </a:cubicBezTo>
                  <a:cubicBezTo>
                    <a:pt x="2823" y="9395"/>
                    <a:pt x="2978" y="9490"/>
                    <a:pt x="3156" y="9550"/>
                  </a:cubicBezTo>
                  <a:cubicBezTo>
                    <a:pt x="3311" y="9609"/>
                    <a:pt x="3454" y="9692"/>
                    <a:pt x="3620" y="9669"/>
                  </a:cubicBezTo>
                  <a:cubicBezTo>
                    <a:pt x="4073" y="9597"/>
                    <a:pt x="4525" y="9633"/>
                    <a:pt x="4942" y="9419"/>
                  </a:cubicBezTo>
                  <a:cubicBezTo>
                    <a:pt x="4978" y="9395"/>
                    <a:pt x="5025" y="9383"/>
                    <a:pt x="5049" y="9383"/>
                  </a:cubicBezTo>
                  <a:cubicBezTo>
                    <a:pt x="5442" y="9383"/>
                    <a:pt x="5764" y="9180"/>
                    <a:pt x="6121" y="9073"/>
                  </a:cubicBezTo>
                  <a:cubicBezTo>
                    <a:pt x="6311" y="9014"/>
                    <a:pt x="6514" y="8895"/>
                    <a:pt x="6692" y="8776"/>
                  </a:cubicBezTo>
                  <a:cubicBezTo>
                    <a:pt x="7002" y="8561"/>
                    <a:pt x="7299" y="8323"/>
                    <a:pt x="7597" y="8109"/>
                  </a:cubicBezTo>
                  <a:cubicBezTo>
                    <a:pt x="7645" y="8061"/>
                    <a:pt x="7704" y="8014"/>
                    <a:pt x="7716" y="7966"/>
                  </a:cubicBezTo>
                  <a:cubicBezTo>
                    <a:pt x="7823" y="7692"/>
                    <a:pt x="8026" y="7490"/>
                    <a:pt x="8192" y="7252"/>
                  </a:cubicBezTo>
                  <a:cubicBezTo>
                    <a:pt x="8252" y="7180"/>
                    <a:pt x="8300" y="7073"/>
                    <a:pt x="8335" y="6990"/>
                  </a:cubicBezTo>
                  <a:cubicBezTo>
                    <a:pt x="8550" y="6537"/>
                    <a:pt x="8562" y="6037"/>
                    <a:pt x="8693" y="5573"/>
                  </a:cubicBezTo>
                  <a:cubicBezTo>
                    <a:pt x="8716" y="5549"/>
                    <a:pt x="8716" y="5501"/>
                    <a:pt x="8693" y="5454"/>
                  </a:cubicBezTo>
                  <a:cubicBezTo>
                    <a:pt x="8573" y="4811"/>
                    <a:pt x="8621" y="4144"/>
                    <a:pt x="8335" y="3537"/>
                  </a:cubicBezTo>
                  <a:cubicBezTo>
                    <a:pt x="8323" y="3525"/>
                    <a:pt x="8323" y="3489"/>
                    <a:pt x="8323" y="3465"/>
                  </a:cubicBezTo>
                  <a:cubicBezTo>
                    <a:pt x="8312" y="3311"/>
                    <a:pt x="8216" y="3180"/>
                    <a:pt x="8133" y="3061"/>
                  </a:cubicBezTo>
                  <a:cubicBezTo>
                    <a:pt x="7823" y="2632"/>
                    <a:pt x="7502" y="2180"/>
                    <a:pt x="7180" y="1751"/>
                  </a:cubicBezTo>
                  <a:cubicBezTo>
                    <a:pt x="7121" y="1656"/>
                    <a:pt x="7026" y="1572"/>
                    <a:pt x="6942" y="1513"/>
                  </a:cubicBezTo>
                  <a:cubicBezTo>
                    <a:pt x="6692" y="1346"/>
                    <a:pt x="6430" y="1179"/>
                    <a:pt x="6180" y="1037"/>
                  </a:cubicBezTo>
                  <a:cubicBezTo>
                    <a:pt x="6133" y="1001"/>
                    <a:pt x="6097" y="989"/>
                    <a:pt x="6049" y="989"/>
                  </a:cubicBezTo>
                  <a:cubicBezTo>
                    <a:pt x="5859" y="977"/>
                    <a:pt x="5645" y="941"/>
                    <a:pt x="5454" y="965"/>
                  </a:cubicBezTo>
                  <a:cubicBezTo>
                    <a:pt x="5228" y="989"/>
                    <a:pt x="5025" y="1037"/>
                    <a:pt x="4811" y="1049"/>
                  </a:cubicBezTo>
                  <a:close/>
                  <a:moveTo>
                    <a:pt x="9800" y="7740"/>
                  </a:moveTo>
                  <a:cubicBezTo>
                    <a:pt x="10157" y="7692"/>
                    <a:pt x="10240" y="7573"/>
                    <a:pt x="10181" y="7192"/>
                  </a:cubicBezTo>
                  <a:lnTo>
                    <a:pt x="10181" y="7168"/>
                  </a:lnTo>
                  <a:cubicBezTo>
                    <a:pt x="10121" y="6871"/>
                    <a:pt x="9966" y="6775"/>
                    <a:pt x="9681" y="6847"/>
                  </a:cubicBezTo>
                  <a:cubicBezTo>
                    <a:pt x="9550" y="6871"/>
                    <a:pt x="9455" y="6966"/>
                    <a:pt x="9383" y="7049"/>
                  </a:cubicBezTo>
                  <a:cubicBezTo>
                    <a:pt x="9252" y="7216"/>
                    <a:pt x="9264" y="7395"/>
                    <a:pt x="9347" y="7573"/>
                  </a:cubicBezTo>
                  <a:cubicBezTo>
                    <a:pt x="9443" y="7752"/>
                    <a:pt x="9609" y="7752"/>
                    <a:pt x="9764" y="7740"/>
                  </a:cubicBezTo>
                  <a:close/>
                </a:path>
              </a:pathLst>
            </a:custGeom>
            <a:solidFill>
              <a:schemeClr val="lt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26" name="Google Shape;326;p30"/>
            <p:cNvSpPr/>
            <p:nvPr/>
          </p:nvSpPr>
          <p:spPr>
            <a:xfrm>
              <a:off x="2824750" y="1796600"/>
              <a:ext cx="166400" cy="189175"/>
            </a:xfrm>
            <a:custGeom>
              <a:avLst/>
              <a:gdLst/>
              <a:ahLst/>
              <a:cxnLst/>
              <a:rect l="l" t="t" r="r" b="b"/>
              <a:pathLst>
                <a:path w="6656" h="7567" extrusionOk="0">
                  <a:moveTo>
                    <a:pt x="4089" y="0"/>
                  </a:moveTo>
                  <a:cubicBezTo>
                    <a:pt x="4037" y="0"/>
                    <a:pt x="3983" y="3"/>
                    <a:pt x="3929" y="8"/>
                  </a:cubicBezTo>
                  <a:cubicBezTo>
                    <a:pt x="3739" y="31"/>
                    <a:pt x="3560" y="55"/>
                    <a:pt x="3275" y="103"/>
                  </a:cubicBezTo>
                  <a:cubicBezTo>
                    <a:pt x="2929" y="115"/>
                    <a:pt x="2513" y="186"/>
                    <a:pt x="2179" y="472"/>
                  </a:cubicBezTo>
                  <a:cubicBezTo>
                    <a:pt x="2155" y="496"/>
                    <a:pt x="2155" y="496"/>
                    <a:pt x="2143" y="496"/>
                  </a:cubicBezTo>
                  <a:cubicBezTo>
                    <a:pt x="1715" y="674"/>
                    <a:pt x="1441" y="1044"/>
                    <a:pt x="1084" y="1329"/>
                  </a:cubicBezTo>
                  <a:cubicBezTo>
                    <a:pt x="834" y="1710"/>
                    <a:pt x="548" y="2079"/>
                    <a:pt x="334" y="2484"/>
                  </a:cubicBezTo>
                  <a:cubicBezTo>
                    <a:pt x="60" y="2960"/>
                    <a:pt x="0" y="3508"/>
                    <a:pt x="36" y="4068"/>
                  </a:cubicBezTo>
                  <a:cubicBezTo>
                    <a:pt x="60" y="4580"/>
                    <a:pt x="155" y="5104"/>
                    <a:pt x="227" y="5639"/>
                  </a:cubicBezTo>
                  <a:cubicBezTo>
                    <a:pt x="238" y="5735"/>
                    <a:pt x="262" y="5830"/>
                    <a:pt x="334" y="5913"/>
                  </a:cubicBezTo>
                  <a:cubicBezTo>
                    <a:pt x="596" y="6223"/>
                    <a:pt x="834" y="6568"/>
                    <a:pt x="1060" y="6901"/>
                  </a:cubicBezTo>
                  <a:cubicBezTo>
                    <a:pt x="1322" y="7294"/>
                    <a:pt x="1762" y="7413"/>
                    <a:pt x="2155" y="7556"/>
                  </a:cubicBezTo>
                  <a:cubicBezTo>
                    <a:pt x="2167" y="7564"/>
                    <a:pt x="2177" y="7567"/>
                    <a:pt x="2185" y="7567"/>
                  </a:cubicBezTo>
                  <a:cubicBezTo>
                    <a:pt x="2202" y="7567"/>
                    <a:pt x="2215" y="7556"/>
                    <a:pt x="2239" y="7556"/>
                  </a:cubicBezTo>
                  <a:cubicBezTo>
                    <a:pt x="2548" y="7497"/>
                    <a:pt x="2882" y="7556"/>
                    <a:pt x="3179" y="7354"/>
                  </a:cubicBezTo>
                  <a:cubicBezTo>
                    <a:pt x="3227" y="7318"/>
                    <a:pt x="3275" y="7318"/>
                    <a:pt x="3334" y="7306"/>
                  </a:cubicBezTo>
                  <a:cubicBezTo>
                    <a:pt x="3620" y="7282"/>
                    <a:pt x="3894" y="7187"/>
                    <a:pt x="4168" y="7116"/>
                  </a:cubicBezTo>
                  <a:cubicBezTo>
                    <a:pt x="4537" y="7009"/>
                    <a:pt x="4870" y="6830"/>
                    <a:pt x="5168" y="6604"/>
                  </a:cubicBezTo>
                  <a:cubicBezTo>
                    <a:pt x="5334" y="6485"/>
                    <a:pt x="5513" y="6342"/>
                    <a:pt x="5668" y="6211"/>
                  </a:cubicBezTo>
                  <a:cubicBezTo>
                    <a:pt x="5715" y="6163"/>
                    <a:pt x="5751" y="6116"/>
                    <a:pt x="5787" y="6056"/>
                  </a:cubicBezTo>
                  <a:cubicBezTo>
                    <a:pt x="5894" y="5913"/>
                    <a:pt x="5965" y="5758"/>
                    <a:pt x="6084" y="5627"/>
                  </a:cubicBezTo>
                  <a:cubicBezTo>
                    <a:pt x="6275" y="5401"/>
                    <a:pt x="6406" y="5151"/>
                    <a:pt x="6477" y="4865"/>
                  </a:cubicBezTo>
                  <a:cubicBezTo>
                    <a:pt x="6537" y="4580"/>
                    <a:pt x="6549" y="4306"/>
                    <a:pt x="6656" y="4020"/>
                  </a:cubicBezTo>
                  <a:cubicBezTo>
                    <a:pt x="6656" y="3961"/>
                    <a:pt x="6644" y="3901"/>
                    <a:pt x="6620" y="3841"/>
                  </a:cubicBezTo>
                  <a:cubicBezTo>
                    <a:pt x="6584" y="3449"/>
                    <a:pt x="6549" y="3068"/>
                    <a:pt x="6477" y="2675"/>
                  </a:cubicBezTo>
                  <a:cubicBezTo>
                    <a:pt x="6406" y="2353"/>
                    <a:pt x="6311" y="2020"/>
                    <a:pt x="6108" y="1746"/>
                  </a:cubicBezTo>
                  <a:cubicBezTo>
                    <a:pt x="5870" y="1425"/>
                    <a:pt x="5632" y="1115"/>
                    <a:pt x="5418" y="805"/>
                  </a:cubicBezTo>
                  <a:cubicBezTo>
                    <a:pt x="5275" y="591"/>
                    <a:pt x="5120" y="401"/>
                    <a:pt x="4870" y="329"/>
                  </a:cubicBezTo>
                  <a:cubicBezTo>
                    <a:pt x="4799" y="305"/>
                    <a:pt x="4739" y="258"/>
                    <a:pt x="4679" y="210"/>
                  </a:cubicBezTo>
                  <a:cubicBezTo>
                    <a:pt x="4507" y="47"/>
                    <a:pt x="4304" y="0"/>
                    <a:pt x="4089" y="0"/>
                  </a:cubicBezTo>
                  <a:close/>
                </a:path>
              </a:pathLst>
            </a:custGeom>
            <a:solidFill>
              <a:schemeClr val="accent3"/>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27" name="Google Shape;327;p30"/>
            <p:cNvSpPr/>
            <p:nvPr/>
          </p:nvSpPr>
          <p:spPr>
            <a:xfrm>
              <a:off x="2775625" y="1745575"/>
              <a:ext cx="340850" cy="477775"/>
            </a:xfrm>
            <a:custGeom>
              <a:avLst/>
              <a:gdLst/>
              <a:ahLst/>
              <a:cxnLst/>
              <a:rect l="l" t="t" r="r" b="b"/>
              <a:pathLst>
                <a:path w="13634" h="19111" extrusionOk="0">
                  <a:moveTo>
                    <a:pt x="12086" y="9859"/>
                  </a:moveTo>
                  <a:cubicBezTo>
                    <a:pt x="12098" y="9954"/>
                    <a:pt x="12098" y="10050"/>
                    <a:pt x="12121" y="10157"/>
                  </a:cubicBezTo>
                  <a:cubicBezTo>
                    <a:pt x="12133" y="10252"/>
                    <a:pt x="12145" y="10347"/>
                    <a:pt x="12157" y="10454"/>
                  </a:cubicBezTo>
                  <a:cubicBezTo>
                    <a:pt x="12157" y="10609"/>
                    <a:pt x="12098" y="10704"/>
                    <a:pt x="11955" y="10764"/>
                  </a:cubicBezTo>
                  <a:cubicBezTo>
                    <a:pt x="11657" y="10883"/>
                    <a:pt x="11347" y="10990"/>
                    <a:pt x="11014" y="11014"/>
                  </a:cubicBezTo>
                  <a:cubicBezTo>
                    <a:pt x="10585" y="11050"/>
                    <a:pt x="10169" y="11121"/>
                    <a:pt x="9752" y="11169"/>
                  </a:cubicBezTo>
                  <a:cubicBezTo>
                    <a:pt x="9573" y="11181"/>
                    <a:pt x="9478" y="11264"/>
                    <a:pt x="9419" y="11431"/>
                  </a:cubicBezTo>
                  <a:cubicBezTo>
                    <a:pt x="9359" y="11597"/>
                    <a:pt x="9323" y="11776"/>
                    <a:pt x="9407" y="11943"/>
                  </a:cubicBezTo>
                  <a:cubicBezTo>
                    <a:pt x="9419" y="11955"/>
                    <a:pt x="9442" y="11967"/>
                    <a:pt x="9466" y="11978"/>
                  </a:cubicBezTo>
                  <a:cubicBezTo>
                    <a:pt x="9752" y="12181"/>
                    <a:pt x="10062" y="12205"/>
                    <a:pt x="10407" y="12145"/>
                  </a:cubicBezTo>
                  <a:cubicBezTo>
                    <a:pt x="10824" y="12074"/>
                    <a:pt x="11252" y="12062"/>
                    <a:pt x="11669" y="12014"/>
                  </a:cubicBezTo>
                  <a:cubicBezTo>
                    <a:pt x="11848" y="12002"/>
                    <a:pt x="11978" y="12074"/>
                    <a:pt x="12133" y="12133"/>
                  </a:cubicBezTo>
                  <a:cubicBezTo>
                    <a:pt x="12240" y="12181"/>
                    <a:pt x="12264" y="12276"/>
                    <a:pt x="12276" y="12383"/>
                  </a:cubicBezTo>
                  <a:cubicBezTo>
                    <a:pt x="12312" y="12669"/>
                    <a:pt x="12324" y="12967"/>
                    <a:pt x="12359" y="13252"/>
                  </a:cubicBezTo>
                  <a:cubicBezTo>
                    <a:pt x="12371" y="13383"/>
                    <a:pt x="12359" y="13526"/>
                    <a:pt x="12371" y="13669"/>
                  </a:cubicBezTo>
                  <a:cubicBezTo>
                    <a:pt x="12443" y="14062"/>
                    <a:pt x="12359" y="14419"/>
                    <a:pt x="12193" y="14800"/>
                  </a:cubicBezTo>
                  <a:cubicBezTo>
                    <a:pt x="12038" y="15134"/>
                    <a:pt x="11824" y="15407"/>
                    <a:pt x="11478" y="15586"/>
                  </a:cubicBezTo>
                  <a:cubicBezTo>
                    <a:pt x="11419" y="15610"/>
                    <a:pt x="11359" y="15669"/>
                    <a:pt x="11300" y="15717"/>
                  </a:cubicBezTo>
                  <a:cubicBezTo>
                    <a:pt x="11252" y="15753"/>
                    <a:pt x="11228" y="15788"/>
                    <a:pt x="11181" y="15812"/>
                  </a:cubicBezTo>
                  <a:cubicBezTo>
                    <a:pt x="10728" y="15943"/>
                    <a:pt x="10312" y="16146"/>
                    <a:pt x="9823" y="16062"/>
                  </a:cubicBezTo>
                  <a:cubicBezTo>
                    <a:pt x="9621" y="16015"/>
                    <a:pt x="9395" y="16050"/>
                    <a:pt x="9181" y="16074"/>
                  </a:cubicBezTo>
                  <a:cubicBezTo>
                    <a:pt x="9026" y="16086"/>
                    <a:pt x="8859" y="16122"/>
                    <a:pt x="8692" y="16134"/>
                  </a:cubicBezTo>
                  <a:cubicBezTo>
                    <a:pt x="8609" y="16146"/>
                    <a:pt x="8514" y="16169"/>
                    <a:pt x="8430" y="16134"/>
                  </a:cubicBezTo>
                  <a:cubicBezTo>
                    <a:pt x="8168" y="16050"/>
                    <a:pt x="7930" y="16110"/>
                    <a:pt x="7680" y="16122"/>
                  </a:cubicBezTo>
                  <a:cubicBezTo>
                    <a:pt x="7537" y="16134"/>
                    <a:pt x="7383" y="16122"/>
                    <a:pt x="7240" y="16122"/>
                  </a:cubicBezTo>
                  <a:cubicBezTo>
                    <a:pt x="7145" y="16122"/>
                    <a:pt x="7073" y="16134"/>
                    <a:pt x="7002" y="16134"/>
                  </a:cubicBezTo>
                  <a:cubicBezTo>
                    <a:pt x="6918" y="16265"/>
                    <a:pt x="6966" y="16372"/>
                    <a:pt x="6978" y="16491"/>
                  </a:cubicBezTo>
                  <a:cubicBezTo>
                    <a:pt x="7037" y="16955"/>
                    <a:pt x="7085" y="17420"/>
                    <a:pt x="7180" y="17872"/>
                  </a:cubicBezTo>
                  <a:cubicBezTo>
                    <a:pt x="7264" y="18336"/>
                    <a:pt x="6978" y="18551"/>
                    <a:pt x="6668" y="18694"/>
                  </a:cubicBezTo>
                  <a:cubicBezTo>
                    <a:pt x="6168" y="18920"/>
                    <a:pt x="5787" y="18979"/>
                    <a:pt x="5216" y="19027"/>
                  </a:cubicBezTo>
                  <a:cubicBezTo>
                    <a:pt x="5156" y="19027"/>
                    <a:pt x="5073" y="19039"/>
                    <a:pt x="5013" y="19027"/>
                  </a:cubicBezTo>
                  <a:cubicBezTo>
                    <a:pt x="4799" y="18932"/>
                    <a:pt x="4573" y="18979"/>
                    <a:pt x="4347" y="19003"/>
                  </a:cubicBezTo>
                  <a:cubicBezTo>
                    <a:pt x="4156" y="19039"/>
                    <a:pt x="3977" y="19051"/>
                    <a:pt x="3787" y="19086"/>
                  </a:cubicBezTo>
                  <a:cubicBezTo>
                    <a:pt x="3442" y="19110"/>
                    <a:pt x="3108" y="19039"/>
                    <a:pt x="2834" y="18825"/>
                  </a:cubicBezTo>
                  <a:cubicBezTo>
                    <a:pt x="2668" y="18705"/>
                    <a:pt x="2549" y="18551"/>
                    <a:pt x="2442" y="18372"/>
                  </a:cubicBezTo>
                  <a:cubicBezTo>
                    <a:pt x="2323" y="18158"/>
                    <a:pt x="2239" y="17932"/>
                    <a:pt x="2132" y="17729"/>
                  </a:cubicBezTo>
                  <a:cubicBezTo>
                    <a:pt x="2120" y="17693"/>
                    <a:pt x="2096" y="17682"/>
                    <a:pt x="2096" y="17658"/>
                  </a:cubicBezTo>
                  <a:cubicBezTo>
                    <a:pt x="2084" y="17181"/>
                    <a:pt x="1799" y="16741"/>
                    <a:pt x="1787" y="16265"/>
                  </a:cubicBezTo>
                  <a:cubicBezTo>
                    <a:pt x="1787" y="16229"/>
                    <a:pt x="1787" y="16169"/>
                    <a:pt x="1763" y="16122"/>
                  </a:cubicBezTo>
                  <a:cubicBezTo>
                    <a:pt x="1644" y="15884"/>
                    <a:pt x="1620" y="15610"/>
                    <a:pt x="1537" y="15360"/>
                  </a:cubicBezTo>
                  <a:cubicBezTo>
                    <a:pt x="1382" y="14955"/>
                    <a:pt x="1346" y="14526"/>
                    <a:pt x="1287" y="14110"/>
                  </a:cubicBezTo>
                  <a:cubicBezTo>
                    <a:pt x="1239" y="13824"/>
                    <a:pt x="1227" y="13550"/>
                    <a:pt x="1084" y="13276"/>
                  </a:cubicBezTo>
                  <a:cubicBezTo>
                    <a:pt x="1025" y="13145"/>
                    <a:pt x="1025" y="12979"/>
                    <a:pt x="1013" y="12836"/>
                  </a:cubicBezTo>
                  <a:cubicBezTo>
                    <a:pt x="989" y="12609"/>
                    <a:pt x="941" y="12383"/>
                    <a:pt x="870" y="12181"/>
                  </a:cubicBezTo>
                  <a:cubicBezTo>
                    <a:pt x="810" y="12002"/>
                    <a:pt x="763" y="11824"/>
                    <a:pt x="751" y="11621"/>
                  </a:cubicBezTo>
                  <a:cubicBezTo>
                    <a:pt x="572" y="10169"/>
                    <a:pt x="406" y="8704"/>
                    <a:pt x="227" y="7252"/>
                  </a:cubicBezTo>
                  <a:cubicBezTo>
                    <a:pt x="179" y="6835"/>
                    <a:pt x="120" y="6430"/>
                    <a:pt x="60" y="6013"/>
                  </a:cubicBezTo>
                  <a:cubicBezTo>
                    <a:pt x="1" y="5549"/>
                    <a:pt x="1" y="5097"/>
                    <a:pt x="48" y="4632"/>
                  </a:cubicBezTo>
                  <a:cubicBezTo>
                    <a:pt x="60" y="4513"/>
                    <a:pt x="96" y="4382"/>
                    <a:pt x="132" y="4275"/>
                  </a:cubicBezTo>
                  <a:cubicBezTo>
                    <a:pt x="239" y="4061"/>
                    <a:pt x="298" y="3858"/>
                    <a:pt x="334" y="3632"/>
                  </a:cubicBezTo>
                  <a:cubicBezTo>
                    <a:pt x="358" y="3430"/>
                    <a:pt x="406" y="3251"/>
                    <a:pt x="548" y="3085"/>
                  </a:cubicBezTo>
                  <a:cubicBezTo>
                    <a:pt x="608" y="3025"/>
                    <a:pt x="644" y="2930"/>
                    <a:pt x="691" y="2858"/>
                  </a:cubicBezTo>
                  <a:cubicBezTo>
                    <a:pt x="763" y="2715"/>
                    <a:pt x="870" y="2596"/>
                    <a:pt x="989" y="2477"/>
                  </a:cubicBezTo>
                  <a:cubicBezTo>
                    <a:pt x="1132" y="2323"/>
                    <a:pt x="1263" y="2156"/>
                    <a:pt x="1406" y="1977"/>
                  </a:cubicBezTo>
                  <a:cubicBezTo>
                    <a:pt x="1549" y="1787"/>
                    <a:pt x="1703" y="1608"/>
                    <a:pt x="1942" y="1525"/>
                  </a:cubicBezTo>
                  <a:cubicBezTo>
                    <a:pt x="2001" y="1501"/>
                    <a:pt x="2037" y="1465"/>
                    <a:pt x="2084" y="1418"/>
                  </a:cubicBezTo>
                  <a:cubicBezTo>
                    <a:pt x="2334" y="1168"/>
                    <a:pt x="2656" y="1001"/>
                    <a:pt x="2977" y="870"/>
                  </a:cubicBezTo>
                  <a:cubicBezTo>
                    <a:pt x="3049" y="834"/>
                    <a:pt x="3144" y="787"/>
                    <a:pt x="3215" y="751"/>
                  </a:cubicBezTo>
                  <a:cubicBezTo>
                    <a:pt x="3727" y="418"/>
                    <a:pt x="4287" y="251"/>
                    <a:pt x="4882" y="179"/>
                  </a:cubicBezTo>
                  <a:cubicBezTo>
                    <a:pt x="5287" y="132"/>
                    <a:pt x="5692" y="72"/>
                    <a:pt x="6073" y="37"/>
                  </a:cubicBezTo>
                  <a:cubicBezTo>
                    <a:pt x="6228" y="13"/>
                    <a:pt x="6371" y="37"/>
                    <a:pt x="6525" y="37"/>
                  </a:cubicBezTo>
                  <a:cubicBezTo>
                    <a:pt x="6561" y="37"/>
                    <a:pt x="6621" y="60"/>
                    <a:pt x="6668" y="48"/>
                  </a:cubicBezTo>
                  <a:cubicBezTo>
                    <a:pt x="7240" y="1"/>
                    <a:pt x="7728" y="251"/>
                    <a:pt x="8228" y="418"/>
                  </a:cubicBezTo>
                  <a:cubicBezTo>
                    <a:pt x="8288" y="429"/>
                    <a:pt x="8347" y="465"/>
                    <a:pt x="8395" y="489"/>
                  </a:cubicBezTo>
                  <a:cubicBezTo>
                    <a:pt x="8704" y="691"/>
                    <a:pt x="9002" y="882"/>
                    <a:pt x="9300" y="1084"/>
                  </a:cubicBezTo>
                  <a:cubicBezTo>
                    <a:pt x="9454" y="1191"/>
                    <a:pt x="9585" y="1322"/>
                    <a:pt x="9740" y="1441"/>
                  </a:cubicBezTo>
                  <a:cubicBezTo>
                    <a:pt x="9776" y="1489"/>
                    <a:pt x="9823" y="1525"/>
                    <a:pt x="9883" y="1561"/>
                  </a:cubicBezTo>
                  <a:cubicBezTo>
                    <a:pt x="9919" y="1584"/>
                    <a:pt x="9954" y="1596"/>
                    <a:pt x="9990" y="1620"/>
                  </a:cubicBezTo>
                  <a:cubicBezTo>
                    <a:pt x="10193" y="1858"/>
                    <a:pt x="10431" y="2084"/>
                    <a:pt x="10669" y="2299"/>
                  </a:cubicBezTo>
                  <a:cubicBezTo>
                    <a:pt x="10824" y="2430"/>
                    <a:pt x="10943" y="2596"/>
                    <a:pt x="11050" y="2751"/>
                  </a:cubicBezTo>
                  <a:cubicBezTo>
                    <a:pt x="11121" y="2858"/>
                    <a:pt x="11145" y="3025"/>
                    <a:pt x="11252" y="3108"/>
                  </a:cubicBezTo>
                  <a:cubicBezTo>
                    <a:pt x="11478" y="3323"/>
                    <a:pt x="11538" y="3632"/>
                    <a:pt x="11717" y="3870"/>
                  </a:cubicBezTo>
                  <a:cubicBezTo>
                    <a:pt x="11895" y="4108"/>
                    <a:pt x="12014" y="4394"/>
                    <a:pt x="12133" y="4656"/>
                  </a:cubicBezTo>
                  <a:cubicBezTo>
                    <a:pt x="12252" y="4930"/>
                    <a:pt x="12371" y="5180"/>
                    <a:pt x="12443" y="5466"/>
                  </a:cubicBezTo>
                  <a:cubicBezTo>
                    <a:pt x="12490" y="5644"/>
                    <a:pt x="12562" y="5787"/>
                    <a:pt x="12621" y="5954"/>
                  </a:cubicBezTo>
                  <a:cubicBezTo>
                    <a:pt x="12729" y="6192"/>
                    <a:pt x="12836" y="6430"/>
                    <a:pt x="12931" y="6680"/>
                  </a:cubicBezTo>
                  <a:cubicBezTo>
                    <a:pt x="12955" y="6716"/>
                    <a:pt x="12955" y="6728"/>
                    <a:pt x="12955" y="6764"/>
                  </a:cubicBezTo>
                  <a:cubicBezTo>
                    <a:pt x="12979" y="7121"/>
                    <a:pt x="13169" y="7418"/>
                    <a:pt x="13276" y="7740"/>
                  </a:cubicBezTo>
                  <a:cubicBezTo>
                    <a:pt x="13336" y="7954"/>
                    <a:pt x="13455" y="8133"/>
                    <a:pt x="13502" y="8335"/>
                  </a:cubicBezTo>
                  <a:cubicBezTo>
                    <a:pt x="13562" y="8609"/>
                    <a:pt x="13586" y="8883"/>
                    <a:pt x="13610" y="9157"/>
                  </a:cubicBezTo>
                  <a:cubicBezTo>
                    <a:pt x="13633" y="9419"/>
                    <a:pt x="13574" y="9478"/>
                    <a:pt x="13324" y="9621"/>
                  </a:cubicBezTo>
                  <a:cubicBezTo>
                    <a:pt x="13098" y="9752"/>
                    <a:pt x="12848" y="9776"/>
                    <a:pt x="12610" y="9800"/>
                  </a:cubicBezTo>
                  <a:cubicBezTo>
                    <a:pt x="12443" y="9788"/>
                    <a:pt x="12264" y="9764"/>
                    <a:pt x="12086" y="9859"/>
                  </a:cubicBezTo>
                  <a:close/>
                  <a:moveTo>
                    <a:pt x="12991" y="9026"/>
                  </a:moveTo>
                  <a:cubicBezTo>
                    <a:pt x="12979" y="8800"/>
                    <a:pt x="12979" y="8585"/>
                    <a:pt x="12848" y="8395"/>
                  </a:cubicBezTo>
                  <a:cubicBezTo>
                    <a:pt x="12812" y="8347"/>
                    <a:pt x="12800" y="8276"/>
                    <a:pt x="12788" y="8216"/>
                  </a:cubicBezTo>
                  <a:cubicBezTo>
                    <a:pt x="12776" y="8097"/>
                    <a:pt x="12693" y="7978"/>
                    <a:pt x="12669" y="7859"/>
                  </a:cubicBezTo>
                  <a:cubicBezTo>
                    <a:pt x="12598" y="7573"/>
                    <a:pt x="12395" y="7323"/>
                    <a:pt x="12395" y="7014"/>
                  </a:cubicBezTo>
                  <a:cubicBezTo>
                    <a:pt x="12395" y="6978"/>
                    <a:pt x="12395" y="6966"/>
                    <a:pt x="12383" y="6942"/>
                  </a:cubicBezTo>
                  <a:cubicBezTo>
                    <a:pt x="12217" y="6621"/>
                    <a:pt x="12181" y="6263"/>
                    <a:pt x="11978" y="5966"/>
                  </a:cubicBezTo>
                  <a:cubicBezTo>
                    <a:pt x="11955" y="5930"/>
                    <a:pt x="11919" y="5847"/>
                    <a:pt x="11907" y="5787"/>
                  </a:cubicBezTo>
                  <a:cubicBezTo>
                    <a:pt x="11895" y="5513"/>
                    <a:pt x="11681" y="5287"/>
                    <a:pt x="11657" y="5001"/>
                  </a:cubicBezTo>
                  <a:cubicBezTo>
                    <a:pt x="11657" y="4954"/>
                    <a:pt x="11609" y="4918"/>
                    <a:pt x="11586" y="4870"/>
                  </a:cubicBezTo>
                  <a:cubicBezTo>
                    <a:pt x="11347" y="4501"/>
                    <a:pt x="11145" y="4085"/>
                    <a:pt x="10943" y="3692"/>
                  </a:cubicBezTo>
                  <a:cubicBezTo>
                    <a:pt x="10835" y="3489"/>
                    <a:pt x="10728" y="3263"/>
                    <a:pt x="10574" y="3085"/>
                  </a:cubicBezTo>
                  <a:cubicBezTo>
                    <a:pt x="10371" y="2858"/>
                    <a:pt x="10252" y="2561"/>
                    <a:pt x="9943" y="2442"/>
                  </a:cubicBezTo>
                  <a:cubicBezTo>
                    <a:pt x="9800" y="2192"/>
                    <a:pt x="9538" y="2037"/>
                    <a:pt x="9347" y="1834"/>
                  </a:cubicBezTo>
                  <a:cubicBezTo>
                    <a:pt x="9181" y="1668"/>
                    <a:pt x="9014" y="1525"/>
                    <a:pt x="8823" y="1406"/>
                  </a:cubicBezTo>
                  <a:cubicBezTo>
                    <a:pt x="8609" y="1251"/>
                    <a:pt x="8383" y="1120"/>
                    <a:pt x="8157" y="965"/>
                  </a:cubicBezTo>
                  <a:cubicBezTo>
                    <a:pt x="8073" y="906"/>
                    <a:pt x="7978" y="870"/>
                    <a:pt x="7895" y="834"/>
                  </a:cubicBezTo>
                  <a:cubicBezTo>
                    <a:pt x="7692" y="763"/>
                    <a:pt x="7490" y="691"/>
                    <a:pt x="7276" y="632"/>
                  </a:cubicBezTo>
                  <a:cubicBezTo>
                    <a:pt x="7156" y="584"/>
                    <a:pt x="7037" y="537"/>
                    <a:pt x="6906" y="537"/>
                  </a:cubicBezTo>
                  <a:cubicBezTo>
                    <a:pt x="6525" y="537"/>
                    <a:pt x="6133" y="477"/>
                    <a:pt x="5752" y="548"/>
                  </a:cubicBezTo>
                  <a:cubicBezTo>
                    <a:pt x="5466" y="608"/>
                    <a:pt x="5168" y="608"/>
                    <a:pt x="4882" y="668"/>
                  </a:cubicBezTo>
                  <a:cubicBezTo>
                    <a:pt x="4597" y="715"/>
                    <a:pt x="4323" y="775"/>
                    <a:pt x="4049" y="870"/>
                  </a:cubicBezTo>
                  <a:cubicBezTo>
                    <a:pt x="3799" y="953"/>
                    <a:pt x="3585" y="1120"/>
                    <a:pt x="3335" y="1203"/>
                  </a:cubicBezTo>
                  <a:cubicBezTo>
                    <a:pt x="2846" y="1382"/>
                    <a:pt x="2477" y="1763"/>
                    <a:pt x="2025" y="2013"/>
                  </a:cubicBezTo>
                  <a:cubicBezTo>
                    <a:pt x="1965" y="2037"/>
                    <a:pt x="1918" y="2120"/>
                    <a:pt x="1858" y="2180"/>
                  </a:cubicBezTo>
                  <a:cubicBezTo>
                    <a:pt x="1775" y="2299"/>
                    <a:pt x="1668" y="2418"/>
                    <a:pt x="1584" y="2537"/>
                  </a:cubicBezTo>
                  <a:cubicBezTo>
                    <a:pt x="1382" y="2787"/>
                    <a:pt x="1144" y="2977"/>
                    <a:pt x="1001" y="3263"/>
                  </a:cubicBezTo>
                  <a:cubicBezTo>
                    <a:pt x="929" y="3430"/>
                    <a:pt x="834" y="3573"/>
                    <a:pt x="810" y="3739"/>
                  </a:cubicBezTo>
                  <a:cubicBezTo>
                    <a:pt x="775" y="3906"/>
                    <a:pt x="727" y="4085"/>
                    <a:pt x="656" y="4239"/>
                  </a:cubicBezTo>
                  <a:cubicBezTo>
                    <a:pt x="548" y="4454"/>
                    <a:pt x="525" y="4680"/>
                    <a:pt x="489" y="4894"/>
                  </a:cubicBezTo>
                  <a:cubicBezTo>
                    <a:pt x="453" y="5466"/>
                    <a:pt x="477" y="6025"/>
                    <a:pt x="572" y="6597"/>
                  </a:cubicBezTo>
                  <a:cubicBezTo>
                    <a:pt x="810" y="8252"/>
                    <a:pt x="1049" y="9895"/>
                    <a:pt x="1263" y="11550"/>
                  </a:cubicBezTo>
                  <a:cubicBezTo>
                    <a:pt x="1287" y="11669"/>
                    <a:pt x="1299" y="11800"/>
                    <a:pt x="1346" y="11919"/>
                  </a:cubicBezTo>
                  <a:cubicBezTo>
                    <a:pt x="1441" y="12169"/>
                    <a:pt x="1477" y="12431"/>
                    <a:pt x="1525" y="12693"/>
                  </a:cubicBezTo>
                  <a:cubicBezTo>
                    <a:pt x="1537" y="12848"/>
                    <a:pt x="1561" y="12990"/>
                    <a:pt x="1620" y="13121"/>
                  </a:cubicBezTo>
                  <a:cubicBezTo>
                    <a:pt x="1703" y="13324"/>
                    <a:pt x="1739" y="13514"/>
                    <a:pt x="1775" y="13705"/>
                  </a:cubicBezTo>
                  <a:cubicBezTo>
                    <a:pt x="1846" y="14217"/>
                    <a:pt x="1858" y="14729"/>
                    <a:pt x="2061" y="15229"/>
                  </a:cubicBezTo>
                  <a:cubicBezTo>
                    <a:pt x="2084" y="15288"/>
                    <a:pt x="2084" y="15348"/>
                    <a:pt x="2096" y="15407"/>
                  </a:cubicBezTo>
                  <a:cubicBezTo>
                    <a:pt x="2120" y="15479"/>
                    <a:pt x="2132" y="15550"/>
                    <a:pt x="2156" y="15610"/>
                  </a:cubicBezTo>
                  <a:cubicBezTo>
                    <a:pt x="2263" y="15788"/>
                    <a:pt x="2311" y="15979"/>
                    <a:pt x="2323" y="16193"/>
                  </a:cubicBezTo>
                  <a:cubicBezTo>
                    <a:pt x="2334" y="16598"/>
                    <a:pt x="2573" y="16931"/>
                    <a:pt x="2573" y="17324"/>
                  </a:cubicBezTo>
                  <a:cubicBezTo>
                    <a:pt x="2573" y="17348"/>
                    <a:pt x="2596" y="17372"/>
                    <a:pt x="2608" y="17396"/>
                  </a:cubicBezTo>
                  <a:cubicBezTo>
                    <a:pt x="2715" y="17610"/>
                    <a:pt x="2799" y="17824"/>
                    <a:pt x="2918" y="18039"/>
                  </a:cubicBezTo>
                  <a:cubicBezTo>
                    <a:pt x="2977" y="18122"/>
                    <a:pt x="3037" y="18241"/>
                    <a:pt x="3132" y="18289"/>
                  </a:cubicBezTo>
                  <a:cubicBezTo>
                    <a:pt x="3346" y="18396"/>
                    <a:pt x="3573" y="18479"/>
                    <a:pt x="3858" y="18455"/>
                  </a:cubicBezTo>
                  <a:cubicBezTo>
                    <a:pt x="4287" y="18396"/>
                    <a:pt x="4716" y="18277"/>
                    <a:pt x="5168" y="18384"/>
                  </a:cubicBezTo>
                  <a:cubicBezTo>
                    <a:pt x="5549" y="18324"/>
                    <a:pt x="5942" y="18324"/>
                    <a:pt x="6299" y="18146"/>
                  </a:cubicBezTo>
                  <a:cubicBezTo>
                    <a:pt x="6537" y="18027"/>
                    <a:pt x="6585" y="17991"/>
                    <a:pt x="6549" y="17705"/>
                  </a:cubicBezTo>
                  <a:cubicBezTo>
                    <a:pt x="6502" y="17253"/>
                    <a:pt x="6442" y="16789"/>
                    <a:pt x="6383" y="16324"/>
                  </a:cubicBezTo>
                  <a:cubicBezTo>
                    <a:pt x="6371" y="16217"/>
                    <a:pt x="6359" y="16134"/>
                    <a:pt x="6359" y="16027"/>
                  </a:cubicBezTo>
                  <a:cubicBezTo>
                    <a:pt x="6359" y="15955"/>
                    <a:pt x="6383" y="15860"/>
                    <a:pt x="6430" y="15824"/>
                  </a:cubicBezTo>
                  <a:cubicBezTo>
                    <a:pt x="6549" y="15705"/>
                    <a:pt x="6680" y="15586"/>
                    <a:pt x="6883" y="15562"/>
                  </a:cubicBezTo>
                  <a:cubicBezTo>
                    <a:pt x="7252" y="15527"/>
                    <a:pt x="7621" y="15443"/>
                    <a:pt x="8014" y="15491"/>
                  </a:cubicBezTo>
                  <a:cubicBezTo>
                    <a:pt x="8645" y="15550"/>
                    <a:pt x="9288" y="15503"/>
                    <a:pt x="9919" y="15407"/>
                  </a:cubicBezTo>
                  <a:cubicBezTo>
                    <a:pt x="9978" y="15384"/>
                    <a:pt x="10038" y="15384"/>
                    <a:pt x="10109" y="15372"/>
                  </a:cubicBezTo>
                  <a:cubicBezTo>
                    <a:pt x="10466" y="15324"/>
                    <a:pt x="10812" y="15241"/>
                    <a:pt x="11133" y="15026"/>
                  </a:cubicBezTo>
                  <a:cubicBezTo>
                    <a:pt x="11383" y="14872"/>
                    <a:pt x="11562" y="14693"/>
                    <a:pt x="11657" y="14419"/>
                  </a:cubicBezTo>
                  <a:cubicBezTo>
                    <a:pt x="11740" y="14169"/>
                    <a:pt x="11824" y="13895"/>
                    <a:pt x="11764" y="13622"/>
                  </a:cubicBezTo>
                  <a:cubicBezTo>
                    <a:pt x="11717" y="13324"/>
                    <a:pt x="11669" y="13026"/>
                    <a:pt x="11776" y="12729"/>
                  </a:cubicBezTo>
                  <a:cubicBezTo>
                    <a:pt x="11788" y="12681"/>
                    <a:pt x="11764" y="12609"/>
                    <a:pt x="11740" y="12526"/>
                  </a:cubicBezTo>
                  <a:cubicBezTo>
                    <a:pt x="11597" y="12550"/>
                    <a:pt x="11478" y="12550"/>
                    <a:pt x="11359" y="12562"/>
                  </a:cubicBezTo>
                  <a:cubicBezTo>
                    <a:pt x="10931" y="12621"/>
                    <a:pt x="10478" y="12669"/>
                    <a:pt x="10050" y="12729"/>
                  </a:cubicBezTo>
                  <a:cubicBezTo>
                    <a:pt x="9871" y="12752"/>
                    <a:pt x="9692" y="12729"/>
                    <a:pt x="9526" y="12645"/>
                  </a:cubicBezTo>
                  <a:cubicBezTo>
                    <a:pt x="9383" y="12574"/>
                    <a:pt x="9228" y="12514"/>
                    <a:pt x="9085" y="12443"/>
                  </a:cubicBezTo>
                  <a:cubicBezTo>
                    <a:pt x="8919" y="12348"/>
                    <a:pt x="8823" y="12217"/>
                    <a:pt x="8800" y="12026"/>
                  </a:cubicBezTo>
                  <a:cubicBezTo>
                    <a:pt x="8740" y="11597"/>
                    <a:pt x="8752" y="11395"/>
                    <a:pt x="8930" y="11002"/>
                  </a:cubicBezTo>
                  <a:cubicBezTo>
                    <a:pt x="9026" y="10800"/>
                    <a:pt x="9157" y="10669"/>
                    <a:pt x="9383" y="10645"/>
                  </a:cubicBezTo>
                  <a:cubicBezTo>
                    <a:pt x="9478" y="10621"/>
                    <a:pt x="9573" y="10609"/>
                    <a:pt x="9681" y="10597"/>
                  </a:cubicBezTo>
                  <a:lnTo>
                    <a:pt x="11062" y="10419"/>
                  </a:lnTo>
                  <a:cubicBezTo>
                    <a:pt x="11240" y="10383"/>
                    <a:pt x="11407" y="10359"/>
                    <a:pt x="11526" y="10193"/>
                  </a:cubicBezTo>
                  <a:cubicBezTo>
                    <a:pt x="11526" y="10073"/>
                    <a:pt x="11502" y="9954"/>
                    <a:pt x="11502" y="9823"/>
                  </a:cubicBezTo>
                  <a:cubicBezTo>
                    <a:pt x="11502" y="9514"/>
                    <a:pt x="11645" y="9359"/>
                    <a:pt x="11943" y="9300"/>
                  </a:cubicBezTo>
                  <a:cubicBezTo>
                    <a:pt x="12121" y="9276"/>
                    <a:pt x="12312" y="9240"/>
                    <a:pt x="12502" y="9228"/>
                  </a:cubicBezTo>
                  <a:cubicBezTo>
                    <a:pt x="12717" y="9228"/>
                    <a:pt x="12860" y="9169"/>
                    <a:pt x="12991" y="9026"/>
                  </a:cubicBezTo>
                  <a:close/>
                </a:path>
              </a:pathLst>
            </a:custGeom>
            <a:solidFill>
              <a:schemeClr val="dk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28" name="Google Shape;328;p30"/>
            <p:cNvSpPr/>
            <p:nvPr/>
          </p:nvSpPr>
          <p:spPr>
            <a:xfrm>
              <a:off x="3138175" y="1954825"/>
              <a:ext cx="56575" cy="47650"/>
            </a:xfrm>
            <a:custGeom>
              <a:avLst/>
              <a:gdLst/>
              <a:ahLst/>
              <a:cxnLst/>
              <a:rect l="l" t="t" r="r" b="b"/>
              <a:pathLst>
                <a:path w="2263" h="1906" extrusionOk="0">
                  <a:moveTo>
                    <a:pt x="358" y="1906"/>
                  </a:moveTo>
                  <a:cubicBezTo>
                    <a:pt x="310" y="1882"/>
                    <a:pt x="203" y="1858"/>
                    <a:pt x="132" y="1811"/>
                  </a:cubicBezTo>
                  <a:cubicBezTo>
                    <a:pt x="24" y="1751"/>
                    <a:pt x="1" y="1608"/>
                    <a:pt x="84" y="1513"/>
                  </a:cubicBezTo>
                  <a:cubicBezTo>
                    <a:pt x="274" y="1334"/>
                    <a:pt x="429" y="1108"/>
                    <a:pt x="596" y="918"/>
                  </a:cubicBezTo>
                  <a:cubicBezTo>
                    <a:pt x="632" y="858"/>
                    <a:pt x="715" y="822"/>
                    <a:pt x="775" y="787"/>
                  </a:cubicBezTo>
                  <a:cubicBezTo>
                    <a:pt x="1096" y="620"/>
                    <a:pt x="1394" y="418"/>
                    <a:pt x="1667" y="156"/>
                  </a:cubicBezTo>
                  <a:cubicBezTo>
                    <a:pt x="1703" y="120"/>
                    <a:pt x="1751" y="84"/>
                    <a:pt x="1810" y="60"/>
                  </a:cubicBezTo>
                  <a:cubicBezTo>
                    <a:pt x="1918" y="1"/>
                    <a:pt x="2037" y="1"/>
                    <a:pt x="2120" y="84"/>
                  </a:cubicBezTo>
                  <a:cubicBezTo>
                    <a:pt x="2227" y="156"/>
                    <a:pt x="2263" y="299"/>
                    <a:pt x="2203" y="430"/>
                  </a:cubicBezTo>
                  <a:cubicBezTo>
                    <a:pt x="2179" y="477"/>
                    <a:pt x="2156" y="513"/>
                    <a:pt x="2120" y="560"/>
                  </a:cubicBezTo>
                  <a:cubicBezTo>
                    <a:pt x="1965" y="727"/>
                    <a:pt x="1810" y="918"/>
                    <a:pt x="1620" y="1049"/>
                  </a:cubicBezTo>
                  <a:cubicBezTo>
                    <a:pt x="1334" y="1251"/>
                    <a:pt x="1072" y="1465"/>
                    <a:pt x="786" y="1692"/>
                  </a:cubicBezTo>
                  <a:cubicBezTo>
                    <a:pt x="679" y="1787"/>
                    <a:pt x="560" y="1870"/>
                    <a:pt x="358" y="1906"/>
                  </a:cubicBezTo>
                  <a:close/>
                </a:path>
              </a:pathLst>
            </a:custGeom>
            <a:solidFill>
              <a:schemeClr val="dk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29" name="Google Shape;329;p30"/>
            <p:cNvSpPr/>
            <p:nvPr/>
          </p:nvSpPr>
          <p:spPr>
            <a:xfrm>
              <a:off x="3149500" y="2052475"/>
              <a:ext cx="53600" cy="30375"/>
            </a:xfrm>
            <a:custGeom>
              <a:avLst/>
              <a:gdLst/>
              <a:ahLst/>
              <a:cxnLst/>
              <a:rect l="l" t="t" r="r" b="b"/>
              <a:pathLst>
                <a:path w="2144" h="1215" extrusionOk="0">
                  <a:moveTo>
                    <a:pt x="1774" y="1215"/>
                  </a:moveTo>
                  <a:cubicBezTo>
                    <a:pt x="1726" y="1191"/>
                    <a:pt x="1607" y="1179"/>
                    <a:pt x="1512" y="1131"/>
                  </a:cubicBezTo>
                  <a:cubicBezTo>
                    <a:pt x="1107" y="953"/>
                    <a:pt x="714" y="774"/>
                    <a:pt x="322" y="595"/>
                  </a:cubicBezTo>
                  <a:cubicBezTo>
                    <a:pt x="167" y="536"/>
                    <a:pt x="60" y="429"/>
                    <a:pt x="36" y="274"/>
                  </a:cubicBezTo>
                  <a:cubicBezTo>
                    <a:pt x="0" y="119"/>
                    <a:pt x="95" y="0"/>
                    <a:pt x="238" y="36"/>
                  </a:cubicBezTo>
                  <a:cubicBezTo>
                    <a:pt x="441" y="60"/>
                    <a:pt x="631" y="119"/>
                    <a:pt x="810" y="191"/>
                  </a:cubicBezTo>
                  <a:cubicBezTo>
                    <a:pt x="1179" y="345"/>
                    <a:pt x="1536" y="512"/>
                    <a:pt x="1905" y="655"/>
                  </a:cubicBezTo>
                  <a:cubicBezTo>
                    <a:pt x="2072" y="714"/>
                    <a:pt x="2143" y="834"/>
                    <a:pt x="2119" y="976"/>
                  </a:cubicBezTo>
                  <a:cubicBezTo>
                    <a:pt x="2084" y="1107"/>
                    <a:pt x="1988" y="1179"/>
                    <a:pt x="1774" y="1215"/>
                  </a:cubicBezTo>
                  <a:close/>
                </a:path>
              </a:pathLst>
            </a:custGeom>
            <a:solidFill>
              <a:schemeClr val="dk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30" name="Google Shape;330;p30"/>
            <p:cNvSpPr/>
            <p:nvPr/>
          </p:nvSpPr>
          <p:spPr>
            <a:xfrm>
              <a:off x="3151575" y="2014075"/>
              <a:ext cx="53000" cy="17575"/>
            </a:xfrm>
            <a:custGeom>
              <a:avLst/>
              <a:gdLst/>
              <a:ahLst/>
              <a:cxnLst/>
              <a:rect l="l" t="t" r="r" b="b"/>
              <a:pathLst>
                <a:path w="2120" h="703" extrusionOk="0">
                  <a:moveTo>
                    <a:pt x="1024" y="95"/>
                  </a:moveTo>
                  <a:cubicBezTo>
                    <a:pt x="1227" y="72"/>
                    <a:pt x="1441" y="36"/>
                    <a:pt x="1643" y="24"/>
                  </a:cubicBezTo>
                  <a:cubicBezTo>
                    <a:pt x="1786" y="0"/>
                    <a:pt x="1905" y="36"/>
                    <a:pt x="2001" y="95"/>
                  </a:cubicBezTo>
                  <a:cubicBezTo>
                    <a:pt x="2108" y="155"/>
                    <a:pt x="2120" y="298"/>
                    <a:pt x="2036" y="381"/>
                  </a:cubicBezTo>
                  <a:cubicBezTo>
                    <a:pt x="1941" y="441"/>
                    <a:pt x="1846" y="512"/>
                    <a:pt x="1739" y="524"/>
                  </a:cubicBezTo>
                  <a:cubicBezTo>
                    <a:pt x="1310" y="596"/>
                    <a:pt x="870" y="643"/>
                    <a:pt x="441" y="691"/>
                  </a:cubicBezTo>
                  <a:cubicBezTo>
                    <a:pt x="358" y="703"/>
                    <a:pt x="250" y="679"/>
                    <a:pt x="143" y="643"/>
                  </a:cubicBezTo>
                  <a:cubicBezTo>
                    <a:pt x="60" y="619"/>
                    <a:pt x="0" y="560"/>
                    <a:pt x="0" y="453"/>
                  </a:cubicBezTo>
                  <a:cubicBezTo>
                    <a:pt x="0" y="357"/>
                    <a:pt x="24" y="298"/>
                    <a:pt x="96" y="274"/>
                  </a:cubicBezTo>
                  <a:cubicBezTo>
                    <a:pt x="215" y="226"/>
                    <a:pt x="334" y="179"/>
                    <a:pt x="453" y="155"/>
                  </a:cubicBezTo>
                  <a:cubicBezTo>
                    <a:pt x="655" y="143"/>
                    <a:pt x="846" y="131"/>
                    <a:pt x="1024" y="95"/>
                  </a:cubicBezTo>
                  <a:close/>
                </a:path>
              </a:pathLst>
            </a:custGeom>
            <a:solidFill>
              <a:schemeClr val="dk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31" name="Google Shape;331;p30"/>
            <p:cNvSpPr/>
            <p:nvPr/>
          </p:nvSpPr>
          <p:spPr>
            <a:xfrm>
              <a:off x="2811650" y="1782500"/>
              <a:ext cx="194100" cy="218800"/>
            </a:xfrm>
            <a:custGeom>
              <a:avLst/>
              <a:gdLst/>
              <a:ahLst/>
              <a:cxnLst/>
              <a:rect l="l" t="t" r="r" b="b"/>
              <a:pathLst>
                <a:path w="7764" h="8752" extrusionOk="0">
                  <a:moveTo>
                    <a:pt x="3858" y="84"/>
                  </a:moveTo>
                  <a:cubicBezTo>
                    <a:pt x="4072" y="60"/>
                    <a:pt x="4275" y="12"/>
                    <a:pt x="4501" y="12"/>
                  </a:cubicBezTo>
                  <a:cubicBezTo>
                    <a:pt x="4692" y="0"/>
                    <a:pt x="4906" y="24"/>
                    <a:pt x="5096" y="48"/>
                  </a:cubicBezTo>
                  <a:cubicBezTo>
                    <a:pt x="5144" y="48"/>
                    <a:pt x="5203" y="72"/>
                    <a:pt x="5227" y="84"/>
                  </a:cubicBezTo>
                  <a:cubicBezTo>
                    <a:pt x="5477" y="238"/>
                    <a:pt x="5751" y="405"/>
                    <a:pt x="5989" y="560"/>
                  </a:cubicBezTo>
                  <a:cubicBezTo>
                    <a:pt x="6073" y="619"/>
                    <a:pt x="6168" y="715"/>
                    <a:pt x="6227" y="798"/>
                  </a:cubicBezTo>
                  <a:cubicBezTo>
                    <a:pt x="6549" y="1227"/>
                    <a:pt x="6870" y="1679"/>
                    <a:pt x="7180" y="2108"/>
                  </a:cubicBezTo>
                  <a:cubicBezTo>
                    <a:pt x="7263" y="2227"/>
                    <a:pt x="7347" y="2358"/>
                    <a:pt x="7370" y="2512"/>
                  </a:cubicBezTo>
                  <a:cubicBezTo>
                    <a:pt x="7370" y="2536"/>
                    <a:pt x="7382" y="2560"/>
                    <a:pt x="7382" y="2584"/>
                  </a:cubicBezTo>
                  <a:cubicBezTo>
                    <a:pt x="7680" y="3203"/>
                    <a:pt x="7644" y="3870"/>
                    <a:pt x="7740" y="4501"/>
                  </a:cubicBezTo>
                  <a:cubicBezTo>
                    <a:pt x="7740" y="4536"/>
                    <a:pt x="7763" y="4584"/>
                    <a:pt x="7740" y="4620"/>
                  </a:cubicBezTo>
                  <a:cubicBezTo>
                    <a:pt x="7597" y="5084"/>
                    <a:pt x="7597" y="5596"/>
                    <a:pt x="7382" y="6037"/>
                  </a:cubicBezTo>
                  <a:cubicBezTo>
                    <a:pt x="7347" y="6132"/>
                    <a:pt x="7299" y="6215"/>
                    <a:pt x="7239" y="6310"/>
                  </a:cubicBezTo>
                  <a:cubicBezTo>
                    <a:pt x="7073" y="6549"/>
                    <a:pt x="6870" y="6751"/>
                    <a:pt x="6763" y="7025"/>
                  </a:cubicBezTo>
                  <a:cubicBezTo>
                    <a:pt x="6739" y="7084"/>
                    <a:pt x="6680" y="7120"/>
                    <a:pt x="6644" y="7156"/>
                  </a:cubicBezTo>
                  <a:cubicBezTo>
                    <a:pt x="6346" y="7382"/>
                    <a:pt x="6049" y="7620"/>
                    <a:pt x="5739" y="7823"/>
                  </a:cubicBezTo>
                  <a:cubicBezTo>
                    <a:pt x="5549" y="7942"/>
                    <a:pt x="5358" y="8061"/>
                    <a:pt x="5168" y="8120"/>
                  </a:cubicBezTo>
                  <a:cubicBezTo>
                    <a:pt x="4811" y="8227"/>
                    <a:pt x="4489" y="8442"/>
                    <a:pt x="4096" y="8442"/>
                  </a:cubicBezTo>
                  <a:cubicBezTo>
                    <a:pt x="4060" y="8442"/>
                    <a:pt x="4025" y="8454"/>
                    <a:pt x="3989" y="8465"/>
                  </a:cubicBezTo>
                  <a:cubicBezTo>
                    <a:pt x="3572" y="8692"/>
                    <a:pt x="3108" y="8644"/>
                    <a:pt x="2667" y="8716"/>
                  </a:cubicBezTo>
                  <a:cubicBezTo>
                    <a:pt x="2501" y="8751"/>
                    <a:pt x="2358" y="8656"/>
                    <a:pt x="2203" y="8596"/>
                  </a:cubicBezTo>
                  <a:cubicBezTo>
                    <a:pt x="2025" y="8525"/>
                    <a:pt x="1870" y="8430"/>
                    <a:pt x="1679" y="8370"/>
                  </a:cubicBezTo>
                  <a:cubicBezTo>
                    <a:pt x="1572" y="8335"/>
                    <a:pt x="1465" y="8275"/>
                    <a:pt x="1382" y="8156"/>
                  </a:cubicBezTo>
                  <a:cubicBezTo>
                    <a:pt x="1274" y="7977"/>
                    <a:pt x="1108" y="7834"/>
                    <a:pt x="1012" y="7644"/>
                  </a:cubicBezTo>
                  <a:cubicBezTo>
                    <a:pt x="929" y="7477"/>
                    <a:pt x="774" y="7370"/>
                    <a:pt x="655" y="7215"/>
                  </a:cubicBezTo>
                  <a:cubicBezTo>
                    <a:pt x="358" y="6858"/>
                    <a:pt x="227" y="6477"/>
                    <a:pt x="179" y="6025"/>
                  </a:cubicBezTo>
                  <a:cubicBezTo>
                    <a:pt x="131" y="5620"/>
                    <a:pt x="60" y="5239"/>
                    <a:pt x="12" y="4834"/>
                  </a:cubicBezTo>
                  <a:cubicBezTo>
                    <a:pt x="0" y="4656"/>
                    <a:pt x="0" y="4489"/>
                    <a:pt x="12" y="4310"/>
                  </a:cubicBezTo>
                  <a:cubicBezTo>
                    <a:pt x="12" y="4227"/>
                    <a:pt x="48" y="4132"/>
                    <a:pt x="36" y="4048"/>
                  </a:cubicBezTo>
                  <a:cubicBezTo>
                    <a:pt x="12" y="3834"/>
                    <a:pt x="60" y="3643"/>
                    <a:pt x="120" y="3453"/>
                  </a:cubicBezTo>
                  <a:cubicBezTo>
                    <a:pt x="179" y="3251"/>
                    <a:pt x="239" y="3060"/>
                    <a:pt x="310" y="2881"/>
                  </a:cubicBezTo>
                  <a:cubicBezTo>
                    <a:pt x="370" y="2762"/>
                    <a:pt x="453" y="2643"/>
                    <a:pt x="524" y="2524"/>
                  </a:cubicBezTo>
                  <a:cubicBezTo>
                    <a:pt x="667" y="2310"/>
                    <a:pt x="822" y="2096"/>
                    <a:pt x="953" y="1869"/>
                  </a:cubicBezTo>
                  <a:cubicBezTo>
                    <a:pt x="1108" y="1631"/>
                    <a:pt x="1251" y="1417"/>
                    <a:pt x="1489" y="1250"/>
                  </a:cubicBezTo>
                  <a:cubicBezTo>
                    <a:pt x="1548" y="1203"/>
                    <a:pt x="1608" y="1155"/>
                    <a:pt x="1655" y="1096"/>
                  </a:cubicBezTo>
                  <a:cubicBezTo>
                    <a:pt x="1882" y="857"/>
                    <a:pt x="2132" y="679"/>
                    <a:pt x="2417" y="548"/>
                  </a:cubicBezTo>
                  <a:cubicBezTo>
                    <a:pt x="2441" y="536"/>
                    <a:pt x="2453" y="536"/>
                    <a:pt x="2477" y="524"/>
                  </a:cubicBezTo>
                  <a:cubicBezTo>
                    <a:pt x="2798" y="238"/>
                    <a:pt x="3203" y="167"/>
                    <a:pt x="3632" y="131"/>
                  </a:cubicBezTo>
                  <a:cubicBezTo>
                    <a:pt x="3691" y="119"/>
                    <a:pt x="3787" y="107"/>
                    <a:pt x="3858" y="84"/>
                  </a:cubicBezTo>
                  <a:close/>
                  <a:moveTo>
                    <a:pt x="3799" y="655"/>
                  </a:moveTo>
                  <a:cubicBezTo>
                    <a:pt x="3453" y="667"/>
                    <a:pt x="3037" y="738"/>
                    <a:pt x="2703" y="1024"/>
                  </a:cubicBezTo>
                  <a:cubicBezTo>
                    <a:pt x="2679" y="1036"/>
                    <a:pt x="2679" y="1036"/>
                    <a:pt x="2667" y="1036"/>
                  </a:cubicBezTo>
                  <a:cubicBezTo>
                    <a:pt x="2239" y="1215"/>
                    <a:pt x="1965" y="1596"/>
                    <a:pt x="1608" y="1869"/>
                  </a:cubicBezTo>
                  <a:cubicBezTo>
                    <a:pt x="1358" y="2262"/>
                    <a:pt x="1072" y="2631"/>
                    <a:pt x="858" y="3036"/>
                  </a:cubicBezTo>
                  <a:cubicBezTo>
                    <a:pt x="584" y="3513"/>
                    <a:pt x="524" y="4060"/>
                    <a:pt x="560" y="4608"/>
                  </a:cubicBezTo>
                  <a:cubicBezTo>
                    <a:pt x="584" y="5132"/>
                    <a:pt x="679" y="5656"/>
                    <a:pt x="751" y="6191"/>
                  </a:cubicBezTo>
                  <a:cubicBezTo>
                    <a:pt x="762" y="6275"/>
                    <a:pt x="786" y="6382"/>
                    <a:pt x="858" y="6453"/>
                  </a:cubicBezTo>
                  <a:cubicBezTo>
                    <a:pt x="1120" y="6775"/>
                    <a:pt x="1358" y="7108"/>
                    <a:pt x="1584" y="7453"/>
                  </a:cubicBezTo>
                  <a:cubicBezTo>
                    <a:pt x="1846" y="7846"/>
                    <a:pt x="2286" y="7965"/>
                    <a:pt x="2679" y="8108"/>
                  </a:cubicBezTo>
                  <a:cubicBezTo>
                    <a:pt x="2715" y="8120"/>
                    <a:pt x="2727" y="8108"/>
                    <a:pt x="2763" y="8108"/>
                  </a:cubicBezTo>
                  <a:cubicBezTo>
                    <a:pt x="3072" y="8049"/>
                    <a:pt x="3406" y="8108"/>
                    <a:pt x="3703" y="7906"/>
                  </a:cubicBezTo>
                  <a:cubicBezTo>
                    <a:pt x="3751" y="7870"/>
                    <a:pt x="3799" y="7870"/>
                    <a:pt x="3858" y="7858"/>
                  </a:cubicBezTo>
                  <a:cubicBezTo>
                    <a:pt x="4144" y="7823"/>
                    <a:pt x="4418" y="7739"/>
                    <a:pt x="4692" y="7668"/>
                  </a:cubicBezTo>
                  <a:cubicBezTo>
                    <a:pt x="5061" y="7561"/>
                    <a:pt x="5394" y="7382"/>
                    <a:pt x="5692" y="7156"/>
                  </a:cubicBezTo>
                  <a:cubicBezTo>
                    <a:pt x="5858" y="7037"/>
                    <a:pt x="6037" y="6894"/>
                    <a:pt x="6192" y="6751"/>
                  </a:cubicBezTo>
                  <a:cubicBezTo>
                    <a:pt x="6239" y="6715"/>
                    <a:pt x="6275" y="6668"/>
                    <a:pt x="6311" y="6608"/>
                  </a:cubicBezTo>
                  <a:cubicBezTo>
                    <a:pt x="6418" y="6453"/>
                    <a:pt x="6489" y="6310"/>
                    <a:pt x="6608" y="6180"/>
                  </a:cubicBezTo>
                  <a:cubicBezTo>
                    <a:pt x="6799" y="5953"/>
                    <a:pt x="6930" y="5703"/>
                    <a:pt x="7001" y="5418"/>
                  </a:cubicBezTo>
                  <a:cubicBezTo>
                    <a:pt x="7061" y="5132"/>
                    <a:pt x="7073" y="4846"/>
                    <a:pt x="7180" y="4572"/>
                  </a:cubicBezTo>
                  <a:cubicBezTo>
                    <a:pt x="7192" y="4513"/>
                    <a:pt x="7180" y="4453"/>
                    <a:pt x="7180" y="4370"/>
                  </a:cubicBezTo>
                  <a:cubicBezTo>
                    <a:pt x="7132" y="3989"/>
                    <a:pt x="7108" y="3596"/>
                    <a:pt x="7025" y="3215"/>
                  </a:cubicBezTo>
                  <a:cubicBezTo>
                    <a:pt x="6954" y="2881"/>
                    <a:pt x="6870" y="2560"/>
                    <a:pt x="6656" y="2274"/>
                  </a:cubicBezTo>
                  <a:cubicBezTo>
                    <a:pt x="6418" y="1965"/>
                    <a:pt x="6180" y="1655"/>
                    <a:pt x="5977" y="1334"/>
                  </a:cubicBezTo>
                  <a:cubicBezTo>
                    <a:pt x="5823" y="1131"/>
                    <a:pt x="5680" y="941"/>
                    <a:pt x="5418" y="857"/>
                  </a:cubicBezTo>
                  <a:cubicBezTo>
                    <a:pt x="5346" y="846"/>
                    <a:pt x="5287" y="786"/>
                    <a:pt x="5227" y="738"/>
                  </a:cubicBezTo>
                  <a:cubicBezTo>
                    <a:pt x="5025" y="548"/>
                    <a:pt x="4751" y="524"/>
                    <a:pt x="4489" y="548"/>
                  </a:cubicBezTo>
                  <a:cubicBezTo>
                    <a:pt x="4275" y="595"/>
                    <a:pt x="4084" y="619"/>
                    <a:pt x="3799" y="655"/>
                  </a:cubicBezTo>
                  <a:close/>
                </a:path>
              </a:pathLst>
            </a:custGeom>
            <a:solidFill>
              <a:schemeClr val="dk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32" name="Google Shape;332;p30"/>
            <p:cNvSpPr/>
            <p:nvPr/>
          </p:nvSpPr>
          <p:spPr>
            <a:xfrm>
              <a:off x="3019125" y="1927450"/>
              <a:ext cx="24725" cy="25025"/>
            </a:xfrm>
            <a:custGeom>
              <a:avLst/>
              <a:gdLst/>
              <a:ahLst/>
              <a:cxnLst/>
              <a:rect l="l" t="t" r="r" b="b"/>
              <a:pathLst>
                <a:path w="989" h="1001" extrusionOk="0">
                  <a:moveTo>
                    <a:pt x="548" y="977"/>
                  </a:moveTo>
                  <a:lnTo>
                    <a:pt x="512" y="977"/>
                  </a:lnTo>
                  <a:cubicBezTo>
                    <a:pt x="357" y="1001"/>
                    <a:pt x="191" y="989"/>
                    <a:pt x="95" y="810"/>
                  </a:cubicBezTo>
                  <a:cubicBezTo>
                    <a:pt x="12" y="632"/>
                    <a:pt x="0" y="453"/>
                    <a:pt x="131" y="286"/>
                  </a:cubicBezTo>
                  <a:cubicBezTo>
                    <a:pt x="203" y="179"/>
                    <a:pt x="298" y="108"/>
                    <a:pt x="429" y="84"/>
                  </a:cubicBezTo>
                  <a:cubicBezTo>
                    <a:pt x="726" y="1"/>
                    <a:pt x="869" y="108"/>
                    <a:pt x="929" y="405"/>
                  </a:cubicBezTo>
                  <a:lnTo>
                    <a:pt x="929" y="429"/>
                  </a:lnTo>
                  <a:cubicBezTo>
                    <a:pt x="988" y="810"/>
                    <a:pt x="905" y="929"/>
                    <a:pt x="548" y="977"/>
                  </a:cubicBezTo>
                  <a:close/>
                </a:path>
              </a:pathLst>
            </a:custGeom>
            <a:solidFill>
              <a:schemeClr val="dk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33" name="Google Shape;333;p30"/>
            <p:cNvSpPr/>
            <p:nvPr/>
          </p:nvSpPr>
          <p:spPr>
            <a:xfrm>
              <a:off x="2869100" y="1840225"/>
              <a:ext cx="68475" cy="95875"/>
            </a:xfrm>
            <a:custGeom>
              <a:avLst/>
              <a:gdLst/>
              <a:ahLst/>
              <a:cxnLst/>
              <a:rect l="l" t="t" r="r" b="b"/>
              <a:pathLst>
                <a:path w="2739" h="3835" extrusionOk="0">
                  <a:moveTo>
                    <a:pt x="1679" y="2454"/>
                  </a:moveTo>
                  <a:cubicBezTo>
                    <a:pt x="1298" y="2477"/>
                    <a:pt x="905" y="2466"/>
                    <a:pt x="560" y="2716"/>
                  </a:cubicBezTo>
                  <a:cubicBezTo>
                    <a:pt x="536" y="2918"/>
                    <a:pt x="500" y="3120"/>
                    <a:pt x="536" y="3335"/>
                  </a:cubicBezTo>
                  <a:cubicBezTo>
                    <a:pt x="548" y="3418"/>
                    <a:pt x="548" y="3513"/>
                    <a:pt x="536" y="3597"/>
                  </a:cubicBezTo>
                  <a:cubicBezTo>
                    <a:pt x="512" y="3728"/>
                    <a:pt x="429" y="3835"/>
                    <a:pt x="322" y="3835"/>
                  </a:cubicBezTo>
                  <a:cubicBezTo>
                    <a:pt x="203" y="3835"/>
                    <a:pt x="131" y="3763"/>
                    <a:pt x="108" y="3656"/>
                  </a:cubicBezTo>
                  <a:cubicBezTo>
                    <a:pt x="60" y="3490"/>
                    <a:pt x="0" y="3311"/>
                    <a:pt x="0" y="3156"/>
                  </a:cubicBezTo>
                  <a:cubicBezTo>
                    <a:pt x="0" y="2858"/>
                    <a:pt x="36" y="2561"/>
                    <a:pt x="84" y="2263"/>
                  </a:cubicBezTo>
                  <a:cubicBezTo>
                    <a:pt x="119" y="2061"/>
                    <a:pt x="131" y="1858"/>
                    <a:pt x="143" y="1668"/>
                  </a:cubicBezTo>
                  <a:cubicBezTo>
                    <a:pt x="179" y="1227"/>
                    <a:pt x="250" y="787"/>
                    <a:pt x="405" y="382"/>
                  </a:cubicBezTo>
                  <a:cubicBezTo>
                    <a:pt x="500" y="96"/>
                    <a:pt x="858" y="1"/>
                    <a:pt x="1108" y="180"/>
                  </a:cubicBezTo>
                  <a:cubicBezTo>
                    <a:pt x="1251" y="263"/>
                    <a:pt x="1358" y="394"/>
                    <a:pt x="1405" y="549"/>
                  </a:cubicBezTo>
                  <a:lnTo>
                    <a:pt x="1727" y="1263"/>
                  </a:lnTo>
                  <a:cubicBezTo>
                    <a:pt x="1786" y="1394"/>
                    <a:pt x="1858" y="1525"/>
                    <a:pt x="1953" y="1644"/>
                  </a:cubicBezTo>
                  <a:cubicBezTo>
                    <a:pt x="2084" y="1858"/>
                    <a:pt x="2203" y="2085"/>
                    <a:pt x="2263" y="2335"/>
                  </a:cubicBezTo>
                  <a:cubicBezTo>
                    <a:pt x="2334" y="2585"/>
                    <a:pt x="2429" y="2823"/>
                    <a:pt x="2584" y="3049"/>
                  </a:cubicBezTo>
                  <a:cubicBezTo>
                    <a:pt x="2667" y="3168"/>
                    <a:pt x="2739" y="3287"/>
                    <a:pt x="2739" y="3430"/>
                  </a:cubicBezTo>
                  <a:cubicBezTo>
                    <a:pt x="2739" y="3549"/>
                    <a:pt x="2667" y="3656"/>
                    <a:pt x="2560" y="3704"/>
                  </a:cubicBezTo>
                  <a:cubicBezTo>
                    <a:pt x="2441" y="3751"/>
                    <a:pt x="2286" y="3716"/>
                    <a:pt x="2227" y="3585"/>
                  </a:cubicBezTo>
                  <a:cubicBezTo>
                    <a:pt x="2096" y="3347"/>
                    <a:pt x="1917" y="3120"/>
                    <a:pt x="1846" y="2858"/>
                  </a:cubicBezTo>
                  <a:cubicBezTo>
                    <a:pt x="1798" y="2704"/>
                    <a:pt x="1727" y="2585"/>
                    <a:pt x="1679" y="2454"/>
                  </a:cubicBezTo>
                  <a:close/>
                  <a:moveTo>
                    <a:pt x="1453" y="1918"/>
                  </a:moveTo>
                  <a:cubicBezTo>
                    <a:pt x="1191" y="1561"/>
                    <a:pt x="1179" y="1120"/>
                    <a:pt x="858" y="823"/>
                  </a:cubicBezTo>
                  <a:cubicBezTo>
                    <a:pt x="834" y="882"/>
                    <a:pt x="786" y="930"/>
                    <a:pt x="774" y="989"/>
                  </a:cubicBezTo>
                  <a:cubicBezTo>
                    <a:pt x="739" y="1323"/>
                    <a:pt x="619" y="1644"/>
                    <a:pt x="715" y="2001"/>
                  </a:cubicBezTo>
                  <a:cubicBezTo>
                    <a:pt x="941" y="2025"/>
                    <a:pt x="1155" y="1966"/>
                    <a:pt x="1453" y="1918"/>
                  </a:cubicBezTo>
                  <a:close/>
                </a:path>
              </a:pathLst>
            </a:custGeom>
            <a:solidFill>
              <a:schemeClr val="dk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grpSp>
      <p:sp>
        <p:nvSpPr>
          <p:cNvPr id="4" name="Rectangle 3">
            <a:extLst>
              <a:ext uri="{FF2B5EF4-FFF2-40B4-BE49-F238E27FC236}">
                <a16:creationId xmlns:a16="http://schemas.microsoft.com/office/drawing/2014/main" id="{90CDD0FC-5B26-2DA8-820F-C5475F2F12A3}"/>
              </a:ext>
            </a:extLst>
          </p:cNvPr>
          <p:cNvSpPr/>
          <p:nvPr/>
        </p:nvSpPr>
        <p:spPr>
          <a:xfrm>
            <a:off x="15484" y="-55868"/>
            <a:ext cx="9151865" cy="923330"/>
          </a:xfrm>
          <a:prstGeom prst="rect">
            <a:avLst/>
          </a:prstGeom>
          <a:noFill/>
        </p:spPr>
        <p:txBody>
          <a:bodyPr wrap="none" lIns="91440" tIns="45720" rIns="91440" bIns="4572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1" i="0" u="none" strike="noStrike" kern="1200" cap="none" spc="0" normalizeH="0" baseline="0" noProof="0" dirty="0" err="1">
                <a:ln w="9525">
                  <a:solidFill>
                    <a:srgbClr val="FFFFFF"/>
                  </a:solidFill>
                  <a:prstDash val="solid"/>
                </a:ln>
                <a:solidFill>
                  <a:srgbClr val="00B050"/>
                </a:solidFill>
                <a:effectLst>
                  <a:outerShdw blurRad="12700" dist="38100" dir="2700000" algn="tl" rotWithShape="0">
                    <a:srgbClr val="9FE4F5">
                      <a:lumMod val="60000"/>
                      <a:lumOff val="40000"/>
                    </a:srgbClr>
                  </a:outerShdw>
                </a:effectLst>
                <a:uLnTx/>
                <a:uFillTx/>
                <a:latin typeface="Arial"/>
                <a:ea typeface="+mn-ea"/>
                <a:cs typeface="+mn-cs"/>
              </a:rPr>
              <a:t>Thực</a:t>
            </a:r>
            <a:r>
              <a:rPr kumimoji="0" lang="en-US" sz="5400" b="1" i="0" u="none" strike="noStrike" kern="1200" cap="none" spc="0" normalizeH="0" baseline="0" noProof="0" dirty="0">
                <a:ln w="9525">
                  <a:solidFill>
                    <a:srgbClr val="FFFFFF"/>
                  </a:solidFill>
                  <a:prstDash val="solid"/>
                </a:ln>
                <a:solidFill>
                  <a:srgbClr val="00B050"/>
                </a:solidFill>
                <a:effectLst>
                  <a:outerShdw blurRad="12700" dist="38100" dir="2700000" algn="tl" rotWithShape="0">
                    <a:srgbClr val="9FE4F5">
                      <a:lumMod val="60000"/>
                      <a:lumOff val="40000"/>
                    </a:srgbClr>
                  </a:outerShdw>
                </a:effectLst>
                <a:uLnTx/>
                <a:uFillTx/>
                <a:latin typeface="Arial"/>
                <a:ea typeface="+mn-ea"/>
                <a:cs typeface="+mn-cs"/>
              </a:rPr>
              <a:t> </a:t>
            </a:r>
            <a:r>
              <a:rPr kumimoji="0" lang="en-US" sz="5400" b="1" i="0" u="none" strike="noStrike" kern="1200" cap="none" spc="0" normalizeH="0" baseline="0" noProof="0" dirty="0" err="1">
                <a:ln w="9525">
                  <a:solidFill>
                    <a:srgbClr val="FFFFFF"/>
                  </a:solidFill>
                  <a:prstDash val="solid"/>
                </a:ln>
                <a:solidFill>
                  <a:srgbClr val="00B050"/>
                </a:solidFill>
                <a:effectLst>
                  <a:outerShdw blurRad="12700" dist="38100" dir="2700000" algn="tl" rotWithShape="0">
                    <a:srgbClr val="9FE4F5">
                      <a:lumMod val="60000"/>
                      <a:lumOff val="40000"/>
                    </a:srgbClr>
                  </a:outerShdw>
                </a:effectLst>
                <a:uLnTx/>
                <a:uFillTx/>
                <a:latin typeface="Arial"/>
                <a:ea typeface="+mn-ea"/>
                <a:cs typeface="+mn-cs"/>
              </a:rPr>
              <a:t>hiện</a:t>
            </a:r>
            <a:r>
              <a:rPr kumimoji="0" lang="en-US" sz="5400" b="1" i="0" u="none" strike="noStrike" kern="1200" cap="none" spc="0" normalizeH="0" baseline="0" noProof="0" dirty="0">
                <a:ln w="9525">
                  <a:solidFill>
                    <a:srgbClr val="FFFFFF"/>
                  </a:solidFill>
                  <a:prstDash val="solid"/>
                </a:ln>
                <a:solidFill>
                  <a:srgbClr val="00B050"/>
                </a:solidFill>
                <a:effectLst>
                  <a:outerShdw blurRad="12700" dist="38100" dir="2700000" algn="tl" rotWithShape="0">
                    <a:srgbClr val="9FE4F5">
                      <a:lumMod val="60000"/>
                      <a:lumOff val="40000"/>
                    </a:srgbClr>
                  </a:outerShdw>
                </a:effectLst>
                <a:uLnTx/>
                <a:uFillTx/>
                <a:latin typeface="Arial"/>
                <a:ea typeface="+mn-ea"/>
                <a:cs typeface="+mn-cs"/>
              </a:rPr>
              <a:t> </a:t>
            </a:r>
            <a:r>
              <a:rPr kumimoji="0" lang="en-US" sz="5400" b="1" i="0" u="none" strike="noStrike" kern="1200" cap="none" spc="0" normalizeH="0" baseline="0" noProof="0" dirty="0" err="1">
                <a:ln w="9525">
                  <a:solidFill>
                    <a:srgbClr val="FFFFFF"/>
                  </a:solidFill>
                  <a:prstDash val="solid"/>
                </a:ln>
                <a:solidFill>
                  <a:srgbClr val="00B050"/>
                </a:solidFill>
                <a:effectLst>
                  <a:outerShdw blurRad="12700" dist="38100" dir="2700000" algn="tl" rotWithShape="0">
                    <a:srgbClr val="9FE4F5">
                      <a:lumMod val="60000"/>
                      <a:lumOff val="40000"/>
                    </a:srgbClr>
                  </a:outerShdw>
                </a:effectLst>
                <a:uLnTx/>
                <a:uFillTx/>
                <a:latin typeface="Arial"/>
                <a:ea typeface="+mn-ea"/>
                <a:cs typeface="+mn-cs"/>
              </a:rPr>
              <a:t>những</a:t>
            </a:r>
            <a:r>
              <a:rPr kumimoji="0" lang="en-US" sz="5400" b="1" i="0" u="none" strike="noStrike" kern="1200" cap="none" spc="0" normalizeH="0" baseline="0" noProof="0" dirty="0">
                <a:ln w="9525">
                  <a:solidFill>
                    <a:srgbClr val="FFFFFF"/>
                  </a:solidFill>
                  <a:prstDash val="solid"/>
                </a:ln>
                <a:solidFill>
                  <a:srgbClr val="00B050"/>
                </a:solidFill>
                <a:effectLst>
                  <a:outerShdw blurRad="12700" dist="38100" dir="2700000" algn="tl" rotWithShape="0">
                    <a:srgbClr val="9FE4F5">
                      <a:lumMod val="60000"/>
                      <a:lumOff val="40000"/>
                    </a:srgbClr>
                  </a:outerShdw>
                </a:effectLst>
                <a:uLnTx/>
                <a:uFillTx/>
                <a:latin typeface="Arial"/>
                <a:ea typeface="+mn-ea"/>
                <a:cs typeface="+mn-cs"/>
              </a:rPr>
              <a:t> </a:t>
            </a:r>
            <a:r>
              <a:rPr kumimoji="0" lang="en-US" sz="5400" b="1" i="0" u="none" strike="noStrike" kern="1200" cap="none" spc="0" normalizeH="0" baseline="0" noProof="0" dirty="0" err="1">
                <a:ln w="9525">
                  <a:solidFill>
                    <a:srgbClr val="FFFFFF"/>
                  </a:solidFill>
                  <a:prstDash val="solid"/>
                </a:ln>
                <a:solidFill>
                  <a:srgbClr val="00B050"/>
                </a:solidFill>
                <a:effectLst>
                  <a:outerShdw blurRad="12700" dist="38100" dir="2700000" algn="tl" rotWithShape="0">
                    <a:srgbClr val="9FE4F5">
                      <a:lumMod val="60000"/>
                      <a:lumOff val="40000"/>
                    </a:srgbClr>
                  </a:outerShdw>
                </a:effectLst>
                <a:uLnTx/>
                <a:uFillTx/>
                <a:latin typeface="Arial"/>
                <a:ea typeface="+mn-ea"/>
                <a:cs typeface="+mn-cs"/>
              </a:rPr>
              <a:t>nhiệm</a:t>
            </a:r>
            <a:r>
              <a:rPr kumimoji="0" lang="en-US" sz="5400" b="1" i="0" u="none" strike="noStrike" kern="1200" cap="none" spc="0" normalizeH="0" baseline="0" noProof="0" dirty="0">
                <a:ln w="9525">
                  <a:solidFill>
                    <a:srgbClr val="FFFFFF"/>
                  </a:solidFill>
                  <a:prstDash val="solid"/>
                </a:ln>
                <a:solidFill>
                  <a:srgbClr val="00B050"/>
                </a:solidFill>
                <a:effectLst>
                  <a:outerShdw blurRad="12700" dist="38100" dir="2700000" algn="tl" rotWithShape="0">
                    <a:srgbClr val="9FE4F5">
                      <a:lumMod val="60000"/>
                      <a:lumOff val="40000"/>
                    </a:srgbClr>
                  </a:outerShdw>
                </a:effectLst>
                <a:uLnTx/>
                <a:uFillTx/>
                <a:latin typeface="Arial"/>
                <a:ea typeface="+mn-ea"/>
                <a:cs typeface="+mn-cs"/>
              </a:rPr>
              <a:t> </a:t>
            </a:r>
            <a:r>
              <a:rPr kumimoji="0" lang="en-US" sz="5400" b="1" i="0" u="none" strike="noStrike" kern="1200" cap="none" spc="0" normalizeH="0" baseline="0" noProof="0" dirty="0" err="1">
                <a:ln w="9525">
                  <a:solidFill>
                    <a:srgbClr val="FFFFFF"/>
                  </a:solidFill>
                  <a:prstDash val="solid"/>
                </a:ln>
                <a:solidFill>
                  <a:srgbClr val="00B050"/>
                </a:solidFill>
                <a:effectLst>
                  <a:outerShdw blurRad="12700" dist="38100" dir="2700000" algn="tl" rotWithShape="0">
                    <a:srgbClr val="9FE4F5">
                      <a:lumMod val="60000"/>
                      <a:lumOff val="40000"/>
                    </a:srgbClr>
                  </a:outerShdw>
                </a:effectLst>
                <a:uLnTx/>
                <a:uFillTx/>
                <a:latin typeface="Arial"/>
                <a:ea typeface="+mn-ea"/>
                <a:cs typeface="+mn-cs"/>
              </a:rPr>
              <a:t>vụ</a:t>
            </a:r>
            <a:endParaRPr kumimoji="0" lang="en-US" sz="5400" b="1" i="0" u="none" strike="noStrike" kern="1200" cap="none" spc="0" normalizeH="0" baseline="0" noProof="0" dirty="0">
              <a:ln w="9525">
                <a:solidFill>
                  <a:srgbClr val="FFFFFF"/>
                </a:solidFill>
                <a:prstDash val="solid"/>
              </a:ln>
              <a:solidFill>
                <a:srgbClr val="00B050"/>
              </a:solidFill>
              <a:effectLst>
                <a:outerShdw blurRad="12700" dist="38100" dir="2700000" algn="tl" rotWithShape="0">
                  <a:srgbClr val="9FE4F5">
                    <a:lumMod val="60000"/>
                    <a:lumOff val="40000"/>
                  </a:srgbClr>
                </a:outerShdw>
              </a:effectLst>
              <a:uLnTx/>
              <a:uFillTx/>
              <a:latin typeface="Arial"/>
              <a:ea typeface="+mn-ea"/>
              <a:cs typeface="+mn-cs"/>
            </a:endParaRPr>
          </a:p>
        </p:txBody>
      </p:sp>
      <p:sp>
        <p:nvSpPr>
          <p:cNvPr id="46" name="Google Shape;318;p30">
            <a:extLst>
              <a:ext uri="{FF2B5EF4-FFF2-40B4-BE49-F238E27FC236}">
                <a16:creationId xmlns:a16="http://schemas.microsoft.com/office/drawing/2014/main" id="{EC595DA1-B156-08FC-7A7F-1889DE98CA87}"/>
              </a:ext>
            </a:extLst>
          </p:cNvPr>
          <p:cNvSpPr/>
          <p:nvPr/>
        </p:nvSpPr>
        <p:spPr>
          <a:xfrm>
            <a:off x="2543367" y="1642146"/>
            <a:ext cx="493262" cy="460911"/>
          </a:xfrm>
          <a:custGeom>
            <a:avLst/>
            <a:gdLst/>
            <a:ahLst/>
            <a:cxnLst/>
            <a:rect l="l" t="t" r="r" b="b"/>
            <a:pathLst>
              <a:path w="7895" h="7590" extrusionOk="0">
                <a:moveTo>
                  <a:pt x="3087" y="1"/>
                </a:moveTo>
                <a:cubicBezTo>
                  <a:pt x="3078" y="1"/>
                  <a:pt x="3069" y="1"/>
                  <a:pt x="3061" y="1"/>
                </a:cubicBezTo>
                <a:cubicBezTo>
                  <a:pt x="2441" y="61"/>
                  <a:pt x="2334" y="2585"/>
                  <a:pt x="2334" y="2585"/>
                </a:cubicBezTo>
                <a:cubicBezTo>
                  <a:pt x="2334" y="2585"/>
                  <a:pt x="120" y="3216"/>
                  <a:pt x="36" y="3811"/>
                </a:cubicBezTo>
                <a:cubicBezTo>
                  <a:pt x="1" y="4407"/>
                  <a:pt x="2322" y="4907"/>
                  <a:pt x="2322" y="4907"/>
                </a:cubicBezTo>
                <a:cubicBezTo>
                  <a:pt x="2322" y="4907"/>
                  <a:pt x="1906" y="7526"/>
                  <a:pt x="2322" y="7586"/>
                </a:cubicBezTo>
                <a:cubicBezTo>
                  <a:pt x="2338" y="7588"/>
                  <a:pt x="2355" y="7589"/>
                  <a:pt x="2372" y="7589"/>
                </a:cubicBezTo>
                <a:cubicBezTo>
                  <a:pt x="3065" y="7589"/>
                  <a:pt x="4597" y="5728"/>
                  <a:pt x="4597" y="5728"/>
                </a:cubicBezTo>
                <a:cubicBezTo>
                  <a:pt x="4597" y="5728"/>
                  <a:pt x="6353" y="6457"/>
                  <a:pt x="7163" y="6457"/>
                </a:cubicBezTo>
                <a:cubicBezTo>
                  <a:pt x="7325" y="6457"/>
                  <a:pt x="7448" y="6429"/>
                  <a:pt x="7514" y="6359"/>
                </a:cubicBezTo>
                <a:cubicBezTo>
                  <a:pt x="7895" y="5943"/>
                  <a:pt x="6156" y="3871"/>
                  <a:pt x="6156" y="3871"/>
                </a:cubicBezTo>
                <a:cubicBezTo>
                  <a:pt x="6156" y="3871"/>
                  <a:pt x="7704" y="2573"/>
                  <a:pt x="7502" y="2014"/>
                </a:cubicBezTo>
                <a:cubicBezTo>
                  <a:pt x="7386" y="1687"/>
                  <a:pt x="6528" y="1617"/>
                  <a:pt x="5813" y="1617"/>
                </a:cubicBezTo>
                <a:cubicBezTo>
                  <a:pt x="5278" y="1617"/>
                  <a:pt x="4823" y="1656"/>
                  <a:pt x="4823" y="1656"/>
                </a:cubicBezTo>
                <a:cubicBezTo>
                  <a:pt x="4823" y="1656"/>
                  <a:pt x="3723" y="1"/>
                  <a:pt x="3087" y="1"/>
                </a:cubicBezTo>
                <a:close/>
              </a:path>
            </a:pathLst>
          </a:custGeom>
          <a:solidFill>
            <a:schemeClr val="lt1"/>
          </a:solidFill>
          <a:ln w="38100" cap="flat" cmpd="sng">
            <a:solidFill>
              <a:schemeClr val="dk1"/>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7" name="Google Shape;318;p30">
            <a:extLst>
              <a:ext uri="{FF2B5EF4-FFF2-40B4-BE49-F238E27FC236}">
                <a16:creationId xmlns:a16="http://schemas.microsoft.com/office/drawing/2014/main" id="{16D60D07-97DB-A45E-D617-6D07EC4D94AA}"/>
              </a:ext>
            </a:extLst>
          </p:cNvPr>
          <p:cNvSpPr/>
          <p:nvPr/>
        </p:nvSpPr>
        <p:spPr>
          <a:xfrm>
            <a:off x="11591461" y="137077"/>
            <a:ext cx="493262" cy="460911"/>
          </a:xfrm>
          <a:custGeom>
            <a:avLst/>
            <a:gdLst/>
            <a:ahLst/>
            <a:cxnLst/>
            <a:rect l="l" t="t" r="r" b="b"/>
            <a:pathLst>
              <a:path w="7895" h="7590" extrusionOk="0">
                <a:moveTo>
                  <a:pt x="3087" y="1"/>
                </a:moveTo>
                <a:cubicBezTo>
                  <a:pt x="3078" y="1"/>
                  <a:pt x="3069" y="1"/>
                  <a:pt x="3061" y="1"/>
                </a:cubicBezTo>
                <a:cubicBezTo>
                  <a:pt x="2441" y="61"/>
                  <a:pt x="2334" y="2585"/>
                  <a:pt x="2334" y="2585"/>
                </a:cubicBezTo>
                <a:cubicBezTo>
                  <a:pt x="2334" y="2585"/>
                  <a:pt x="120" y="3216"/>
                  <a:pt x="36" y="3811"/>
                </a:cubicBezTo>
                <a:cubicBezTo>
                  <a:pt x="1" y="4407"/>
                  <a:pt x="2322" y="4907"/>
                  <a:pt x="2322" y="4907"/>
                </a:cubicBezTo>
                <a:cubicBezTo>
                  <a:pt x="2322" y="4907"/>
                  <a:pt x="1906" y="7526"/>
                  <a:pt x="2322" y="7586"/>
                </a:cubicBezTo>
                <a:cubicBezTo>
                  <a:pt x="2338" y="7588"/>
                  <a:pt x="2355" y="7589"/>
                  <a:pt x="2372" y="7589"/>
                </a:cubicBezTo>
                <a:cubicBezTo>
                  <a:pt x="3065" y="7589"/>
                  <a:pt x="4597" y="5728"/>
                  <a:pt x="4597" y="5728"/>
                </a:cubicBezTo>
                <a:cubicBezTo>
                  <a:pt x="4597" y="5728"/>
                  <a:pt x="6353" y="6457"/>
                  <a:pt x="7163" y="6457"/>
                </a:cubicBezTo>
                <a:cubicBezTo>
                  <a:pt x="7325" y="6457"/>
                  <a:pt x="7448" y="6429"/>
                  <a:pt x="7514" y="6359"/>
                </a:cubicBezTo>
                <a:cubicBezTo>
                  <a:pt x="7895" y="5943"/>
                  <a:pt x="6156" y="3871"/>
                  <a:pt x="6156" y="3871"/>
                </a:cubicBezTo>
                <a:cubicBezTo>
                  <a:pt x="6156" y="3871"/>
                  <a:pt x="7704" y="2573"/>
                  <a:pt x="7502" y="2014"/>
                </a:cubicBezTo>
                <a:cubicBezTo>
                  <a:pt x="7386" y="1687"/>
                  <a:pt x="6528" y="1617"/>
                  <a:pt x="5813" y="1617"/>
                </a:cubicBezTo>
                <a:cubicBezTo>
                  <a:pt x="5278" y="1617"/>
                  <a:pt x="4823" y="1656"/>
                  <a:pt x="4823" y="1656"/>
                </a:cubicBezTo>
                <a:cubicBezTo>
                  <a:pt x="4823" y="1656"/>
                  <a:pt x="3723" y="1"/>
                  <a:pt x="3087" y="1"/>
                </a:cubicBezTo>
                <a:close/>
              </a:path>
            </a:pathLst>
          </a:custGeom>
          <a:solidFill>
            <a:schemeClr val="lt1"/>
          </a:solidFill>
          <a:ln w="38100" cap="flat" cmpd="sng">
            <a:solidFill>
              <a:schemeClr val="dk1"/>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pic>
        <p:nvPicPr>
          <p:cNvPr id="3076" name="Picture 4">
            <a:extLst>
              <a:ext uri="{FF2B5EF4-FFF2-40B4-BE49-F238E27FC236}">
                <a16:creationId xmlns:a16="http://schemas.microsoft.com/office/drawing/2014/main" id="{3EEC0F7D-64D7-D8C6-F6BA-E40B2996446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778842" y="4714976"/>
            <a:ext cx="2130699" cy="2130699"/>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3">
            <a:extLst>
              <a:ext uri="{FF2B5EF4-FFF2-40B4-BE49-F238E27FC236}">
                <a16:creationId xmlns:a16="http://schemas.microsoft.com/office/drawing/2014/main" id="{7B81D750-B1FE-4003-31F4-E9030023CC82}"/>
              </a:ext>
            </a:extLst>
          </p:cNvPr>
          <p:cNvPicPr>
            <a:picLocks noChangeAspect="1"/>
          </p:cNvPicPr>
          <p:nvPr/>
        </p:nvPicPr>
        <p:blipFill rotWithShape="1">
          <a:blip r:embed="rId4"/>
          <a:srcRect l="18900" t="17364" r="18149" b="29118"/>
          <a:stretch/>
        </p:blipFill>
        <p:spPr>
          <a:xfrm>
            <a:off x="400575" y="5216018"/>
            <a:ext cx="1982861" cy="1558410"/>
          </a:xfrm>
          <a:prstGeom prst="rect">
            <a:avLst/>
          </a:prstGeom>
        </p:spPr>
      </p:pic>
      <p:pic>
        <p:nvPicPr>
          <p:cNvPr id="3078" name="Picture 6">
            <a:extLst>
              <a:ext uri="{FF2B5EF4-FFF2-40B4-BE49-F238E27FC236}">
                <a16:creationId xmlns:a16="http://schemas.microsoft.com/office/drawing/2014/main" id="{757B4DC1-AB8B-B93C-9809-D2C9EDA2030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257452" y="4557011"/>
            <a:ext cx="2238646" cy="2355544"/>
          </a:xfrm>
          <a:prstGeom prst="rect">
            <a:avLst/>
          </a:prstGeom>
          <a:noFill/>
          <a:extLst>
            <a:ext uri="{909E8E84-426E-40DD-AFC4-6F175D3DCCD1}">
              <a14:hiddenFill xmlns:a14="http://schemas.microsoft.com/office/drawing/2010/main">
                <a:solidFill>
                  <a:srgbClr val="FFFFFF"/>
                </a:solidFill>
              </a14:hiddenFill>
            </a:ext>
          </a:extLst>
        </p:spPr>
      </p:pic>
      <p:pic>
        <p:nvPicPr>
          <p:cNvPr id="53" name="Picture 2">
            <a:extLst>
              <a:ext uri="{FF2B5EF4-FFF2-40B4-BE49-F238E27FC236}">
                <a16:creationId xmlns:a16="http://schemas.microsoft.com/office/drawing/2014/main" id="{F97FBDC6-B6B7-A5CA-8656-2EC8064432BB}"/>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b="24506"/>
          <a:stretch/>
        </p:blipFill>
        <p:spPr bwMode="auto">
          <a:xfrm>
            <a:off x="6143977" y="4781855"/>
            <a:ext cx="3023372" cy="1992573"/>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a:extLst>
              <a:ext uri="{FF2B5EF4-FFF2-40B4-BE49-F238E27FC236}">
                <a16:creationId xmlns:a16="http://schemas.microsoft.com/office/drawing/2014/main" id="{D794B754-CA18-3AAC-E38A-78F30AFDFDD0}"/>
              </a:ext>
            </a:extLst>
          </p:cNvPr>
          <p:cNvPicPr>
            <a:picLocks noChangeAspect="1"/>
          </p:cNvPicPr>
          <p:nvPr/>
        </p:nvPicPr>
        <p:blipFill>
          <a:blip r:embed="rId7"/>
          <a:stretch>
            <a:fillRect/>
          </a:stretch>
        </p:blipFill>
        <p:spPr>
          <a:xfrm>
            <a:off x="1380335" y="-1733722"/>
            <a:ext cx="9431329" cy="1981372"/>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accel="50000" fill="hold" grpId="0" nodeType="clickEffect" p14:presetBounceEnd="50000">
                                      <p:stCondLst>
                                        <p:cond delay="0"/>
                                      </p:stCondLst>
                                      <p:childTnLst>
                                        <p:set>
                                          <p:cBhvr>
                                            <p:cTn id="6" dur="1" fill="hold">
                                              <p:stCondLst>
                                                <p:cond delay="0"/>
                                              </p:stCondLst>
                                            </p:cTn>
                                            <p:tgtEl>
                                              <p:spTgt spid="303">
                                                <p:txEl>
                                                  <p:pRg st="0" end="0"/>
                                                </p:txEl>
                                              </p:spTgt>
                                            </p:tgtEl>
                                            <p:attrNameLst>
                                              <p:attrName>style.visibility</p:attrName>
                                            </p:attrNameLst>
                                          </p:cBhvr>
                                          <p:to>
                                            <p:strVal val="visible"/>
                                          </p:to>
                                        </p:set>
                                        <p:anim calcmode="lin" valueType="num" p14:bounceEnd="50000">
                                          <p:cBhvr additive="base">
                                            <p:cTn id="7" dur="500" fill="hold"/>
                                            <p:tgtEl>
                                              <p:spTgt spid="303">
                                                <p:txEl>
                                                  <p:pRg st="0" end="0"/>
                                                </p:txEl>
                                              </p:spTgt>
                                            </p:tgtEl>
                                            <p:attrNameLst>
                                              <p:attrName>ppt_x</p:attrName>
                                            </p:attrNameLst>
                                          </p:cBhvr>
                                          <p:tavLst>
                                            <p:tav tm="0">
                                              <p:val>
                                                <p:strVal val="#ppt_x"/>
                                              </p:val>
                                            </p:tav>
                                            <p:tav tm="100000">
                                              <p:val>
                                                <p:strVal val="#ppt_x"/>
                                              </p:val>
                                            </p:tav>
                                          </p:tavLst>
                                        </p:anim>
                                        <p:anim calcmode="lin" valueType="num" p14:bounceEnd="50000">
                                          <p:cBhvr additive="base">
                                            <p:cTn id="8" dur="500" fill="hold"/>
                                            <p:tgtEl>
                                              <p:spTgt spid="30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8" accel="50000" fill="hold" nodeType="withEffect" p14:presetBounceEnd="50000">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14:bounceEnd="50000">
                                          <p:cBhvr additive="base">
                                            <p:cTn id="11" dur="500" fill="hold"/>
                                            <p:tgtEl>
                                              <p:spTgt spid="14"/>
                                            </p:tgtEl>
                                            <p:attrNameLst>
                                              <p:attrName>ppt_x</p:attrName>
                                            </p:attrNameLst>
                                          </p:cBhvr>
                                          <p:tavLst>
                                            <p:tav tm="0">
                                              <p:val>
                                                <p:strVal val="0-#ppt_w/2"/>
                                              </p:val>
                                            </p:tav>
                                            <p:tav tm="100000">
                                              <p:val>
                                                <p:strVal val="#ppt_x"/>
                                              </p:val>
                                            </p:tav>
                                          </p:tavLst>
                                        </p:anim>
                                        <p:anim calcmode="lin" valueType="num" p14:bounceEnd="50000">
                                          <p:cBhvr additive="base">
                                            <p:cTn id="12" dur="500" fill="hold"/>
                                            <p:tgtEl>
                                              <p:spTgt spid="14"/>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1" accel="50000" fill="hold" grpId="0" nodeType="clickEffect" p14:presetBounceEnd="50000">
                                      <p:stCondLst>
                                        <p:cond delay="0"/>
                                      </p:stCondLst>
                                      <p:childTnLst>
                                        <p:set>
                                          <p:cBhvr>
                                            <p:cTn id="16" dur="1" fill="hold">
                                              <p:stCondLst>
                                                <p:cond delay="0"/>
                                              </p:stCondLst>
                                            </p:cTn>
                                            <p:tgtEl>
                                              <p:spTgt spid="305">
                                                <p:txEl>
                                                  <p:pRg st="0" end="0"/>
                                                </p:txEl>
                                              </p:spTgt>
                                            </p:tgtEl>
                                            <p:attrNameLst>
                                              <p:attrName>style.visibility</p:attrName>
                                            </p:attrNameLst>
                                          </p:cBhvr>
                                          <p:to>
                                            <p:strVal val="visible"/>
                                          </p:to>
                                        </p:set>
                                        <p:anim calcmode="lin" valueType="num" p14:bounceEnd="50000">
                                          <p:cBhvr additive="base">
                                            <p:cTn id="17" dur="500" fill="hold"/>
                                            <p:tgtEl>
                                              <p:spTgt spid="305">
                                                <p:txEl>
                                                  <p:pRg st="0" end="0"/>
                                                </p:txEl>
                                              </p:spTgt>
                                            </p:tgtEl>
                                            <p:attrNameLst>
                                              <p:attrName>ppt_x</p:attrName>
                                            </p:attrNameLst>
                                          </p:cBhvr>
                                          <p:tavLst>
                                            <p:tav tm="0">
                                              <p:val>
                                                <p:strVal val="#ppt_x"/>
                                              </p:val>
                                            </p:tav>
                                            <p:tav tm="100000">
                                              <p:val>
                                                <p:strVal val="#ppt_x"/>
                                              </p:val>
                                            </p:tav>
                                          </p:tavLst>
                                        </p:anim>
                                        <p:anim calcmode="lin" valueType="num" p14:bounceEnd="50000">
                                          <p:cBhvr additive="base">
                                            <p:cTn id="18" dur="500" fill="hold"/>
                                            <p:tgtEl>
                                              <p:spTgt spid="305">
                                                <p:txEl>
                                                  <p:pRg st="0" end="0"/>
                                                </p:txEl>
                                              </p:spTgt>
                                            </p:tgtEl>
                                            <p:attrNameLst>
                                              <p:attrName>ppt_y</p:attrName>
                                            </p:attrNameLst>
                                          </p:cBhvr>
                                          <p:tavLst>
                                            <p:tav tm="0">
                                              <p:val>
                                                <p:strVal val="0-#ppt_h/2"/>
                                              </p:val>
                                            </p:tav>
                                            <p:tav tm="100000">
                                              <p:val>
                                                <p:strVal val="#ppt_y"/>
                                              </p:val>
                                            </p:tav>
                                          </p:tavLst>
                                        </p:anim>
                                      </p:childTnLst>
                                    </p:cTn>
                                  </p:par>
                                  <p:par>
                                    <p:cTn id="19" presetID="2" presetClass="entr" presetSubtype="8" accel="50000" fill="hold" nodeType="withEffect" p14:presetBounceEnd="50000">
                                      <p:stCondLst>
                                        <p:cond delay="0"/>
                                      </p:stCondLst>
                                      <p:childTnLst>
                                        <p:set>
                                          <p:cBhvr>
                                            <p:cTn id="20" dur="1" fill="hold">
                                              <p:stCondLst>
                                                <p:cond delay="0"/>
                                              </p:stCondLst>
                                            </p:cTn>
                                            <p:tgtEl>
                                              <p:spTgt spid="3078"/>
                                            </p:tgtEl>
                                            <p:attrNameLst>
                                              <p:attrName>style.visibility</p:attrName>
                                            </p:attrNameLst>
                                          </p:cBhvr>
                                          <p:to>
                                            <p:strVal val="visible"/>
                                          </p:to>
                                        </p:set>
                                        <p:anim calcmode="lin" valueType="num" p14:bounceEnd="50000">
                                          <p:cBhvr additive="base">
                                            <p:cTn id="21" dur="500" fill="hold"/>
                                            <p:tgtEl>
                                              <p:spTgt spid="3078"/>
                                            </p:tgtEl>
                                            <p:attrNameLst>
                                              <p:attrName>ppt_x</p:attrName>
                                            </p:attrNameLst>
                                          </p:cBhvr>
                                          <p:tavLst>
                                            <p:tav tm="0">
                                              <p:val>
                                                <p:strVal val="0-#ppt_w/2"/>
                                              </p:val>
                                            </p:tav>
                                            <p:tav tm="100000">
                                              <p:val>
                                                <p:strVal val="#ppt_x"/>
                                              </p:val>
                                            </p:tav>
                                          </p:tavLst>
                                        </p:anim>
                                        <p:anim calcmode="lin" valueType="num" p14:bounceEnd="50000">
                                          <p:cBhvr additive="base">
                                            <p:cTn id="22" dur="500" fill="hold"/>
                                            <p:tgtEl>
                                              <p:spTgt spid="3078"/>
                                            </p:tgtEl>
                                            <p:attrNameLst>
                                              <p:attrName>ppt_y</p:attrName>
                                            </p:attrNameLst>
                                          </p:cBhvr>
                                          <p:tavLst>
                                            <p:tav tm="0">
                                              <p:val>
                                                <p:strVal val="#ppt_y"/>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1" accel="50000" fill="hold" grpId="0" nodeType="clickEffect" p14:presetBounceEnd="50000">
                                      <p:stCondLst>
                                        <p:cond delay="0"/>
                                      </p:stCondLst>
                                      <p:childTnLst>
                                        <p:set>
                                          <p:cBhvr>
                                            <p:cTn id="26" dur="1" fill="hold">
                                              <p:stCondLst>
                                                <p:cond delay="0"/>
                                              </p:stCondLst>
                                            </p:cTn>
                                            <p:tgtEl>
                                              <p:spTgt spid="307">
                                                <p:txEl>
                                                  <p:pRg st="0" end="0"/>
                                                </p:txEl>
                                              </p:spTgt>
                                            </p:tgtEl>
                                            <p:attrNameLst>
                                              <p:attrName>style.visibility</p:attrName>
                                            </p:attrNameLst>
                                          </p:cBhvr>
                                          <p:to>
                                            <p:strVal val="visible"/>
                                          </p:to>
                                        </p:set>
                                        <p:anim calcmode="lin" valueType="num" p14:bounceEnd="50000">
                                          <p:cBhvr additive="base">
                                            <p:cTn id="27" dur="500" fill="hold"/>
                                            <p:tgtEl>
                                              <p:spTgt spid="307">
                                                <p:txEl>
                                                  <p:pRg st="0" end="0"/>
                                                </p:txEl>
                                              </p:spTgt>
                                            </p:tgtEl>
                                            <p:attrNameLst>
                                              <p:attrName>ppt_x</p:attrName>
                                            </p:attrNameLst>
                                          </p:cBhvr>
                                          <p:tavLst>
                                            <p:tav tm="0">
                                              <p:val>
                                                <p:strVal val="#ppt_x"/>
                                              </p:val>
                                            </p:tav>
                                            <p:tav tm="100000">
                                              <p:val>
                                                <p:strVal val="#ppt_x"/>
                                              </p:val>
                                            </p:tav>
                                          </p:tavLst>
                                        </p:anim>
                                        <p:anim calcmode="lin" valueType="num" p14:bounceEnd="50000">
                                          <p:cBhvr additive="base">
                                            <p:cTn id="28" dur="500" fill="hold"/>
                                            <p:tgtEl>
                                              <p:spTgt spid="307">
                                                <p:txEl>
                                                  <p:pRg st="0" end="0"/>
                                                </p:txEl>
                                              </p:spTgt>
                                            </p:tgtEl>
                                            <p:attrNameLst>
                                              <p:attrName>ppt_y</p:attrName>
                                            </p:attrNameLst>
                                          </p:cBhvr>
                                          <p:tavLst>
                                            <p:tav tm="0">
                                              <p:val>
                                                <p:strVal val="0-#ppt_h/2"/>
                                              </p:val>
                                            </p:tav>
                                            <p:tav tm="100000">
                                              <p:val>
                                                <p:strVal val="#ppt_y"/>
                                              </p:val>
                                            </p:tav>
                                          </p:tavLst>
                                        </p:anim>
                                      </p:childTnLst>
                                    </p:cTn>
                                  </p:par>
                                  <p:par>
                                    <p:cTn id="29" presetID="2" presetClass="entr" presetSubtype="2" accel="50000" fill="hold" nodeType="withEffect" p14:presetBounceEnd="50000">
                                      <p:stCondLst>
                                        <p:cond delay="0"/>
                                      </p:stCondLst>
                                      <p:childTnLst>
                                        <p:set>
                                          <p:cBhvr>
                                            <p:cTn id="30" dur="1" fill="hold">
                                              <p:stCondLst>
                                                <p:cond delay="0"/>
                                              </p:stCondLst>
                                            </p:cTn>
                                            <p:tgtEl>
                                              <p:spTgt spid="53"/>
                                            </p:tgtEl>
                                            <p:attrNameLst>
                                              <p:attrName>style.visibility</p:attrName>
                                            </p:attrNameLst>
                                          </p:cBhvr>
                                          <p:to>
                                            <p:strVal val="visible"/>
                                          </p:to>
                                        </p:set>
                                        <p:anim calcmode="lin" valueType="num" p14:bounceEnd="50000">
                                          <p:cBhvr additive="base">
                                            <p:cTn id="31" dur="500" fill="hold"/>
                                            <p:tgtEl>
                                              <p:spTgt spid="53"/>
                                            </p:tgtEl>
                                            <p:attrNameLst>
                                              <p:attrName>ppt_x</p:attrName>
                                            </p:attrNameLst>
                                          </p:cBhvr>
                                          <p:tavLst>
                                            <p:tav tm="0">
                                              <p:val>
                                                <p:strVal val="1+#ppt_w/2"/>
                                              </p:val>
                                            </p:tav>
                                            <p:tav tm="100000">
                                              <p:val>
                                                <p:strVal val="#ppt_x"/>
                                              </p:val>
                                            </p:tav>
                                          </p:tavLst>
                                        </p:anim>
                                        <p:anim calcmode="lin" valueType="num" p14:bounceEnd="50000">
                                          <p:cBhvr additive="base">
                                            <p:cTn id="32" dur="500" fill="hold"/>
                                            <p:tgtEl>
                                              <p:spTgt spid="53"/>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1" accel="50000" fill="hold" grpId="0" nodeType="clickEffect" p14:presetBounceEnd="50000">
                                      <p:stCondLst>
                                        <p:cond delay="0"/>
                                      </p:stCondLst>
                                      <p:childTnLst>
                                        <p:set>
                                          <p:cBhvr>
                                            <p:cTn id="36" dur="1" fill="hold">
                                              <p:stCondLst>
                                                <p:cond delay="0"/>
                                              </p:stCondLst>
                                            </p:cTn>
                                            <p:tgtEl>
                                              <p:spTgt spid="309">
                                                <p:txEl>
                                                  <p:pRg st="0" end="0"/>
                                                </p:txEl>
                                              </p:spTgt>
                                            </p:tgtEl>
                                            <p:attrNameLst>
                                              <p:attrName>style.visibility</p:attrName>
                                            </p:attrNameLst>
                                          </p:cBhvr>
                                          <p:to>
                                            <p:strVal val="visible"/>
                                          </p:to>
                                        </p:set>
                                        <p:anim calcmode="lin" valueType="num" p14:bounceEnd="50000">
                                          <p:cBhvr additive="base">
                                            <p:cTn id="37" dur="500" fill="hold"/>
                                            <p:tgtEl>
                                              <p:spTgt spid="309">
                                                <p:txEl>
                                                  <p:pRg st="0" end="0"/>
                                                </p:txEl>
                                              </p:spTgt>
                                            </p:tgtEl>
                                            <p:attrNameLst>
                                              <p:attrName>ppt_x</p:attrName>
                                            </p:attrNameLst>
                                          </p:cBhvr>
                                          <p:tavLst>
                                            <p:tav tm="0">
                                              <p:val>
                                                <p:strVal val="#ppt_x"/>
                                              </p:val>
                                            </p:tav>
                                            <p:tav tm="100000">
                                              <p:val>
                                                <p:strVal val="#ppt_x"/>
                                              </p:val>
                                            </p:tav>
                                          </p:tavLst>
                                        </p:anim>
                                        <p:anim calcmode="lin" valueType="num" p14:bounceEnd="50000">
                                          <p:cBhvr additive="base">
                                            <p:cTn id="38" dur="500" fill="hold"/>
                                            <p:tgtEl>
                                              <p:spTgt spid="309">
                                                <p:txEl>
                                                  <p:pRg st="0" end="0"/>
                                                </p:txEl>
                                              </p:spTgt>
                                            </p:tgtEl>
                                            <p:attrNameLst>
                                              <p:attrName>ppt_y</p:attrName>
                                            </p:attrNameLst>
                                          </p:cBhvr>
                                          <p:tavLst>
                                            <p:tav tm="0">
                                              <p:val>
                                                <p:strVal val="0-#ppt_h/2"/>
                                              </p:val>
                                            </p:tav>
                                            <p:tav tm="100000">
                                              <p:val>
                                                <p:strVal val="#ppt_y"/>
                                              </p:val>
                                            </p:tav>
                                          </p:tavLst>
                                        </p:anim>
                                      </p:childTnLst>
                                    </p:cTn>
                                  </p:par>
                                  <p:par>
                                    <p:cTn id="39" presetID="2" presetClass="entr" presetSubtype="2" accel="50000" fill="hold" nodeType="withEffect" p14:presetBounceEnd="50000">
                                      <p:stCondLst>
                                        <p:cond delay="0"/>
                                      </p:stCondLst>
                                      <p:childTnLst>
                                        <p:set>
                                          <p:cBhvr>
                                            <p:cTn id="40" dur="1" fill="hold">
                                              <p:stCondLst>
                                                <p:cond delay="0"/>
                                              </p:stCondLst>
                                            </p:cTn>
                                            <p:tgtEl>
                                              <p:spTgt spid="3076"/>
                                            </p:tgtEl>
                                            <p:attrNameLst>
                                              <p:attrName>style.visibility</p:attrName>
                                            </p:attrNameLst>
                                          </p:cBhvr>
                                          <p:to>
                                            <p:strVal val="visible"/>
                                          </p:to>
                                        </p:set>
                                        <p:anim calcmode="lin" valueType="num" p14:bounceEnd="50000">
                                          <p:cBhvr additive="base">
                                            <p:cTn id="41" dur="500" fill="hold"/>
                                            <p:tgtEl>
                                              <p:spTgt spid="3076"/>
                                            </p:tgtEl>
                                            <p:attrNameLst>
                                              <p:attrName>ppt_x</p:attrName>
                                            </p:attrNameLst>
                                          </p:cBhvr>
                                          <p:tavLst>
                                            <p:tav tm="0">
                                              <p:val>
                                                <p:strVal val="1+#ppt_w/2"/>
                                              </p:val>
                                            </p:tav>
                                            <p:tav tm="100000">
                                              <p:val>
                                                <p:strVal val="#ppt_x"/>
                                              </p:val>
                                            </p:tav>
                                          </p:tavLst>
                                        </p:anim>
                                        <p:anim calcmode="lin" valueType="num" p14:bounceEnd="50000">
                                          <p:cBhvr additive="base">
                                            <p:cTn id="42" dur="500" fill="hold"/>
                                            <p:tgtEl>
                                              <p:spTgt spid="307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3" grpId="0" build="p"/>
          <p:bldP spid="305" grpId="0" build="p"/>
          <p:bldP spid="307" grpId="0" build="p"/>
          <p:bldP spid="309" grpId="0" build="p"/>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accel="50000" fill="hold" grpId="0" nodeType="clickEffect">
                                      <p:stCondLst>
                                        <p:cond delay="0"/>
                                      </p:stCondLst>
                                      <p:childTnLst>
                                        <p:set>
                                          <p:cBhvr>
                                            <p:cTn id="6" dur="1" fill="hold">
                                              <p:stCondLst>
                                                <p:cond delay="0"/>
                                              </p:stCondLst>
                                            </p:cTn>
                                            <p:tgtEl>
                                              <p:spTgt spid="303">
                                                <p:txEl>
                                                  <p:pRg st="0" end="0"/>
                                                </p:txEl>
                                              </p:spTgt>
                                            </p:tgtEl>
                                            <p:attrNameLst>
                                              <p:attrName>style.visibility</p:attrName>
                                            </p:attrNameLst>
                                          </p:cBhvr>
                                          <p:to>
                                            <p:strVal val="visible"/>
                                          </p:to>
                                        </p:set>
                                        <p:anim calcmode="lin" valueType="num">
                                          <p:cBhvr additive="base">
                                            <p:cTn id="7" dur="500" fill="hold"/>
                                            <p:tgtEl>
                                              <p:spTgt spid="30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03">
                                                <p:txEl>
                                                  <p:pRg st="0" end="0"/>
                                                </p:txEl>
                                              </p:spTgt>
                                            </p:tgtEl>
                                            <p:attrNameLst>
                                              <p:attrName>ppt_y</p:attrName>
                                            </p:attrNameLst>
                                          </p:cBhvr>
                                          <p:tavLst>
                                            <p:tav tm="0">
                                              <p:val>
                                                <p:strVal val="0-#ppt_h/2"/>
                                              </p:val>
                                            </p:tav>
                                            <p:tav tm="100000">
                                              <p:val>
                                                <p:strVal val="#ppt_y"/>
                                              </p:val>
                                            </p:tav>
                                          </p:tavLst>
                                        </p:anim>
                                      </p:childTnLst>
                                    </p:cTn>
                                  </p:par>
                                  <p:par>
                                    <p:cTn id="9" presetID="2" presetClass="entr" presetSubtype="8" accel="50000" fill="hold" nodeType="with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fill="hold"/>
                                            <p:tgtEl>
                                              <p:spTgt spid="14"/>
                                            </p:tgtEl>
                                            <p:attrNameLst>
                                              <p:attrName>ppt_x</p:attrName>
                                            </p:attrNameLst>
                                          </p:cBhvr>
                                          <p:tavLst>
                                            <p:tav tm="0">
                                              <p:val>
                                                <p:strVal val="0-#ppt_w/2"/>
                                              </p:val>
                                            </p:tav>
                                            <p:tav tm="100000">
                                              <p:val>
                                                <p:strVal val="#ppt_x"/>
                                              </p:val>
                                            </p:tav>
                                          </p:tavLst>
                                        </p:anim>
                                        <p:anim calcmode="lin" valueType="num">
                                          <p:cBhvr additive="base">
                                            <p:cTn id="12" dur="500" fill="hold"/>
                                            <p:tgtEl>
                                              <p:spTgt spid="14"/>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1" accel="50000" fill="hold" grpId="0" nodeType="clickEffect">
                                      <p:stCondLst>
                                        <p:cond delay="0"/>
                                      </p:stCondLst>
                                      <p:childTnLst>
                                        <p:set>
                                          <p:cBhvr>
                                            <p:cTn id="16" dur="1" fill="hold">
                                              <p:stCondLst>
                                                <p:cond delay="0"/>
                                              </p:stCondLst>
                                            </p:cTn>
                                            <p:tgtEl>
                                              <p:spTgt spid="305">
                                                <p:txEl>
                                                  <p:pRg st="0" end="0"/>
                                                </p:txEl>
                                              </p:spTgt>
                                            </p:tgtEl>
                                            <p:attrNameLst>
                                              <p:attrName>style.visibility</p:attrName>
                                            </p:attrNameLst>
                                          </p:cBhvr>
                                          <p:to>
                                            <p:strVal val="visible"/>
                                          </p:to>
                                        </p:set>
                                        <p:anim calcmode="lin" valueType="num">
                                          <p:cBhvr additive="base">
                                            <p:cTn id="17" dur="500" fill="hold"/>
                                            <p:tgtEl>
                                              <p:spTgt spid="305">
                                                <p:txEl>
                                                  <p:pRg st="0" end="0"/>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05">
                                                <p:txEl>
                                                  <p:pRg st="0" end="0"/>
                                                </p:txEl>
                                              </p:spTgt>
                                            </p:tgtEl>
                                            <p:attrNameLst>
                                              <p:attrName>ppt_y</p:attrName>
                                            </p:attrNameLst>
                                          </p:cBhvr>
                                          <p:tavLst>
                                            <p:tav tm="0">
                                              <p:val>
                                                <p:strVal val="0-#ppt_h/2"/>
                                              </p:val>
                                            </p:tav>
                                            <p:tav tm="100000">
                                              <p:val>
                                                <p:strVal val="#ppt_y"/>
                                              </p:val>
                                            </p:tav>
                                          </p:tavLst>
                                        </p:anim>
                                      </p:childTnLst>
                                    </p:cTn>
                                  </p:par>
                                  <p:par>
                                    <p:cTn id="19" presetID="2" presetClass="entr" presetSubtype="8" accel="50000" fill="hold" nodeType="withEffect">
                                      <p:stCondLst>
                                        <p:cond delay="0"/>
                                      </p:stCondLst>
                                      <p:childTnLst>
                                        <p:set>
                                          <p:cBhvr>
                                            <p:cTn id="20" dur="1" fill="hold">
                                              <p:stCondLst>
                                                <p:cond delay="0"/>
                                              </p:stCondLst>
                                            </p:cTn>
                                            <p:tgtEl>
                                              <p:spTgt spid="3078"/>
                                            </p:tgtEl>
                                            <p:attrNameLst>
                                              <p:attrName>style.visibility</p:attrName>
                                            </p:attrNameLst>
                                          </p:cBhvr>
                                          <p:to>
                                            <p:strVal val="visible"/>
                                          </p:to>
                                        </p:set>
                                        <p:anim calcmode="lin" valueType="num">
                                          <p:cBhvr additive="base">
                                            <p:cTn id="21" dur="500" fill="hold"/>
                                            <p:tgtEl>
                                              <p:spTgt spid="3078"/>
                                            </p:tgtEl>
                                            <p:attrNameLst>
                                              <p:attrName>ppt_x</p:attrName>
                                            </p:attrNameLst>
                                          </p:cBhvr>
                                          <p:tavLst>
                                            <p:tav tm="0">
                                              <p:val>
                                                <p:strVal val="0-#ppt_w/2"/>
                                              </p:val>
                                            </p:tav>
                                            <p:tav tm="100000">
                                              <p:val>
                                                <p:strVal val="#ppt_x"/>
                                              </p:val>
                                            </p:tav>
                                          </p:tavLst>
                                        </p:anim>
                                        <p:anim calcmode="lin" valueType="num">
                                          <p:cBhvr additive="base">
                                            <p:cTn id="22" dur="500" fill="hold"/>
                                            <p:tgtEl>
                                              <p:spTgt spid="3078"/>
                                            </p:tgtEl>
                                            <p:attrNameLst>
                                              <p:attrName>ppt_y</p:attrName>
                                            </p:attrNameLst>
                                          </p:cBhvr>
                                          <p:tavLst>
                                            <p:tav tm="0">
                                              <p:val>
                                                <p:strVal val="#ppt_y"/>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1" accel="50000" fill="hold" grpId="0" nodeType="clickEffect">
                                      <p:stCondLst>
                                        <p:cond delay="0"/>
                                      </p:stCondLst>
                                      <p:childTnLst>
                                        <p:set>
                                          <p:cBhvr>
                                            <p:cTn id="26" dur="1" fill="hold">
                                              <p:stCondLst>
                                                <p:cond delay="0"/>
                                              </p:stCondLst>
                                            </p:cTn>
                                            <p:tgtEl>
                                              <p:spTgt spid="307">
                                                <p:txEl>
                                                  <p:pRg st="0" end="0"/>
                                                </p:txEl>
                                              </p:spTgt>
                                            </p:tgtEl>
                                            <p:attrNameLst>
                                              <p:attrName>style.visibility</p:attrName>
                                            </p:attrNameLst>
                                          </p:cBhvr>
                                          <p:to>
                                            <p:strVal val="visible"/>
                                          </p:to>
                                        </p:set>
                                        <p:anim calcmode="lin" valueType="num">
                                          <p:cBhvr additive="base">
                                            <p:cTn id="27" dur="500" fill="hold"/>
                                            <p:tgtEl>
                                              <p:spTgt spid="307">
                                                <p:txEl>
                                                  <p:pRg st="0" end="0"/>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307">
                                                <p:txEl>
                                                  <p:pRg st="0" end="0"/>
                                                </p:txEl>
                                              </p:spTgt>
                                            </p:tgtEl>
                                            <p:attrNameLst>
                                              <p:attrName>ppt_y</p:attrName>
                                            </p:attrNameLst>
                                          </p:cBhvr>
                                          <p:tavLst>
                                            <p:tav tm="0">
                                              <p:val>
                                                <p:strVal val="0-#ppt_h/2"/>
                                              </p:val>
                                            </p:tav>
                                            <p:tav tm="100000">
                                              <p:val>
                                                <p:strVal val="#ppt_y"/>
                                              </p:val>
                                            </p:tav>
                                          </p:tavLst>
                                        </p:anim>
                                      </p:childTnLst>
                                    </p:cTn>
                                  </p:par>
                                  <p:par>
                                    <p:cTn id="29" presetID="2" presetClass="entr" presetSubtype="2" accel="50000" fill="hold" nodeType="withEffect">
                                      <p:stCondLst>
                                        <p:cond delay="0"/>
                                      </p:stCondLst>
                                      <p:childTnLst>
                                        <p:set>
                                          <p:cBhvr>
                                            <p:cTn id="30" dur="1" fill="hold">
                                              <p:stCondLst>
                                                <p:cond delay="0"/>
                                              </p:stCondLst>
                                            </p:cTn>
                                            <p:tgtEl>
                                              <p:spTgt spid="53"/>
                                            </p:tgtEl>
                                            <p:attrNameLst>
                                              <p:attrName>style.visibility</p:attrName>
                                            </p:attrNameLst>
                                          </p:cBhvr>
                                          <p:to>
                                            <p:strVal val="visible"/>
                                          </p:to>
                                        </p:set>
                                        <p:anim calcmode="lin" valueType="num">
                                          <p:cBhvr additive="base">
                                            <p:cTn id="31" dur="500" fill="hold"/>
                                            <p:tgtEl>
                                              <p:spTgt spid="53"/>
                                            </p:tgtEl>
                                            <p:attrNameLst>
                                              <p:attrName>ppt_x</p:attrName>
                                            </p:attrNameLst>
                                          </p:cBhvr>
                                          <p:tavLst>
                                            <p:tav tm="0">
                                              <p:val>
                                                <p:strVal val="1+#ppt_w/2"/>
                                              </p:val>
                                            </p:tav>
                                            <p:tav tm="100000">
                                              <p:val>
                                                <p:strVal val="#ppt_x"/>
                                              </p:val>
                                            </p:tav>
                                          </p:tavLst>
                                        </p:anim>
                                        <p:anim calcmode="lin" valueType="num">
                                          <p:cBhvr additive="base">
                                            <p:cTn id="32" dur="500" fill="hold"/>
                                            <p:tgtEl>
                                              <p:spTgt spid="53"/>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1" accel="50000" fill="hold" grpId="0" nodeType="clickEffect">
                                      <p:stCondLst>
                                        <p:cond delay="0"/>
                                      </p:stCondLst>
                                      <p:childTnLst>
                                        <p:set>
                                          <p:cBhvr>
                                            <p:cTn id="36" dur="1" fill="hold">
                                              <p:stCondLst>
                                                <p:cond delay="0"/>
                                              </p:stCondLst>
                                            </p:cTn>
                                            <p:tgtEl>
                                              <p:spTgt spid="309">
                                                <p:txEl>
                                                  <p:pRg st="0" end="0"/>
                                                </p:txEl>
                                              </p:spTgt>
                                            </p:tgtEl>
                                            <p:attrNameLst>
                                              <p:attrName>style.visibility</p:attrName>
                                            </p:attrNameLst>
                                          </p:cBhvr>
                                          <p:to>
                                            <p:strVal val="visible"/>
                                          </p:to>
                                        </p:set>
                                        <p:anim calcmode="lin" valueType="num">
                                          <p:cBhvr additive="base">
                                            <p:cTn id="37" dur="500" fill="hold"/>
                                            <p:tgtEl>
                                              <p:spTgt spid="309">
                                                <p:txEl>
                                                  <p:pRg st="0" end="0"/>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09">
                                                <p:txEl>
                                                  <p:pRg st="0" end="0"/>
                                                </p:txEl>
                                              </p:spTgt>
                                            </p:tgtEl>
                                            <p:attrNameLst>
                                              <p:attrName>ppt_y</p:attrName>
                                            </p:attrNameLst>
                                          </p:cBhvr>
                                          <p:tavLst>
                                            <p:tav tm="0">
                                              <p:val>
                                                <p:strVal val="0-#ppt_h/2"/>
                                              </p:val>
                                            </p:tav>
                                            <p:tav tm="100000">
                                              <p:val>
                                                <p:strVal val="#ppt_y"/>
                                              </p:val>
                                            </p:tav>
                                          </p:tavLst>
                                        </p:anim>
                                      </p:childTnLst>
                                    </p:cTn>
                                  </p:par>
                                  <p:par>
                                    <p:cTn id="39" presetID="2" presetClass="entr" presetSubtype="2" accel="50000" fill="hold" nodeType="withEffect">
                                      <p:stCondLst>
                                        <p:cond delay="0"/>
                                      </p:stCondLst>
                                      <p:childTnLst>
                                        <p:set>
                                          <p:cBhvr>
                                            <p:cTn id="40" dur="1" fill="hold">
                                              <p:stCondLst>
                                                <p:cond delay="0"/>
                                              </p:stCondLst>
                                            </p:cTn>
                                            <p:tgtEl>
                                              <p:spTgt spid="3076"/>
                                            </p:tgtEl>
                                            <p:attrNameLst>
                                              <p:attrName>style.visibility</p:attrName>
                                            </p:attrNameLst>
                                          </p:cBhvr>
                                          <p:to>
                                            <p:strVal val="visible"/>
                                          </p:to>
                                        </p:set>
                                        <p:anim calcmode="lin" valueType="num">
                                          <p:cBhvr additive="base">
                                            <p:cTn id="41" dur="500" fill="hold"/>
                                            <p:tgtEl>
                                              <p:spTgt spid="3076"/>
                                            </p:tgtEl>
                                            <p:attrNameLst>
                                              <p:attrName>ppt_x</p:attrName>
                                            </p:attrNameLst>
                                          </p:cBhvr>
                                          <p:tavLst>
                                            <p:tav tm="0">
                                              <p:val>
                                                <p:strVal val="1+#ppt_w/2"/>
                                              </p:val>
                                            </p:tav>
                                            <p:tav tm="100000">
                                              <p:val>
                                                <p:strVal val="#ppt_x"/>
                                              </p:val>
                                            </p:tav>
                                          </p:tavLst>
                                        </p:anim>
                                        <p:anim calcmode="lin" valueType="num">
                                          <p:cBhvr additive="base">
                                            <p:cTn id="42" dur="500" fill="hold"/>
                                            <p:tgtEl>
                                              <p:spTgt spid="307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3" grpId="0" build="p"/>
          <p:bldP spid="305" grpId="0" build="p"/>
          <p:bldP spid="307" grpId="0" build="p"/>
          <p:bldP spid="309" grpId="0" build="p"/>
        </p:bldLst>
      </p:timing>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accent1">
            <a:alpha val="47000"/>
          </a:schemeClr>
        </a:solidFill>
        <a:effectLst/>
      </p:bgPr>
    </p:bg>
    <p:spTree>
      <p:nvGrpSpPr>
        <p:cNvPr id="1" name="Shape 337"/>
        <p:cNvGrpSpPr/>
        <p:nvPr/>
      </p:nvGrpSpPr>
      <p:grpSpPr>
        <a:xfrm>
          <a:off x="0" y="0"/>
          <a:ext cx="0" cy="0"/>
          <a:chOff x="0" y="0"/>
          <a:chExt cx="0" cy="0"/>
        </a:xfrm>
      </p:grpSpPr>
      <p:pic>
        <p:nvPicPr>
          <p:cNvPr id="27650" name="Picture 2" descr="SEV là gì? Đôi nét về quá trình hình thành của Hội đồng Tương trợ Kinh tế">
            <a:extLst>
              <a:ext uri="{FF2B5EF4-FFF2-40B4-BE49-F238E27FC236}">
                <a16:creationId xmlns:a16="http://schemas.microsoft.com/office/drawing/2014/main" id="{F86A8CD3-FA39-EACB-1638-0949AFEADFC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3618" y="867706"/>
            <a:ext cx="4481365" cy="5548589"/>
          </a:xfrm>
          <a:prstGeom prst="roundRect">
            <a:avLst/>
          </a:prstGeom>
          <a:noFill/>
          <a:extLst>
            <a:ext uri="{909E8E84-426E-40DD-AFC4-6F175D3DCCD1}">
              <a14:hiddenFill xmlns:a14="http://schemas.microsoft.com/office/drawing/2010/main">
                <a:solidFill>
                  <a:srgbClr val="FFFFFF"/>
                </a:solidFill>
              </a14:hiddenFill>
            </a:ext>
          </a:extLst>
        </p:spPr>
      </p:pic>
      <p:sp>
        <p:nvSpPr>
          <p:cNvPr id="341" name="Google Shape;341;p31"/>
          <p:cNvSpPr/>
          <p:nvPr/>
        </p:nvSpPr>
        <p:spPr>
          <a:xfrm>
            <a:off x="6512699" y="5971947"/>
            <a:ext cx="5679301" cy="549169"/>
          </a:xfrm>
          <a:custGeom>
            <a:avLst/>
            <a:gdLst/>
            <a:ahLst/>
            <a:cxnLst/>
            <a:rect l="l" t="t" r="r" b="b"/>
            <a:pathLst>
              <a:path w="17860" h="1727" fill="none" extrusionOk="0">
                <a:moveTo>
                  <a:pt x="17860" y="1465"/>
                </a:moveTo>
                <a:cubicBezTo>
                  <a:pt x="17550" y="989"/>
                  <a:pt x="16717" y="453"/>
                  <a:pt x="16110" y="429"/>
                </a:cubicBezTo>
                <a:cubicBezTo>
                  <a:pt x="15193" y="417"/>
                  <a:pt x="14871" y="1727"/>
                  <a:pt x="13979" y="1715"/>
                </a:cubicBezTo>
                <a:cubicBezTo>
                  <a:pt x="13133" y="1703"/>
                  <a:pt x="13074" y="512"/>
                  <a:pt x="12121" y="274"/>
                </a:cubicBezTo>
                <a:cubicBezTo>
                  <a:pt x="11002" y="1"/>
                  <a:pt x="10645" y="1536"/>
                  <a:pt x="9347" y="1417"/>
                </a:cubicBezTo>
                <a:cubicBezTo>
                  <a:pt x="8335" y="1322"/>
                  <a:pt x="8228" y="346"/>
                  <a:pt x="7263" y="405"/>
                </a:cubicBezTo>
                <a:cubicBezTo>
                  <a:pt x="6299" y="465"/>
                  <a:pt x="6192" y="1441"/>
                  <a:pt x="5251" y="1489"/>
                </a:cubicBezTo>
                <a:cubicBezTo>
                  <a:pt x="4203" y="1536"/>
                  <a:pt x="4120" y="310"/>
                  <a:pt x="3037" y="346"/>
                </a:cubicBezTo>
                <a:cubicBezTo>
                  <a:pt x="2215" y="370"/>
                  <a:pt x="1858" y="1084"/>
                  <a:pt x="691" y="1060"/>
                </a:cubicBezTo>
                <a:cubicBezTo>
                  <a:pt x="393" y="1060"/>
                  <a:pt x="155" y="1001"/>
                  <a:pt x="1" y="953"/>
                </a:cubicBezTo>
              </a:path>
            </a:pathLst>
          </a:custGeom>
          <a:noFill/>
          <a:ln w="28575" cap="flat" cmpd="sng">
            <a:solidFill>
              <a:schemeClr val="lt1"/>
            </a:solidFill>
            <a:prstDash val="solid"/>
            <a:miter lim="11906"/>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42" name="Google Shape;342;p31"/>
          <p:cNvSpPr/>
          <p:nvPr/>
        </p:nvSpPr>
        <p:spPr>
          <a:xfrm>
            <a:off x="-302806" y="-214976"/>
            <a:ext cx="1618007" cy="1618007"/>
          </a:xfrm>
          <a:custGeom>
            <a:avLst/>
            <a:gdLst/>
            <a:ahLst/>
            <a:cxnLst/>
            <a:rect l="l" t="t" r="r" b="b"/>
            <a:pathLst>
              <a:path w="47804" h="47804" extrusionOk="0">
                <a:moveTo>
                  <a:pt x="23908" y="0"/>
                </a:moveTo>
                <a:cubicBezTo>
                  <a:pt x="22372" y="0"/>
                  <a:pt x="21050" y="1917"/>
                  <a:pt x="19586" y="2203"/>
                </a:cubicBezTo>
                <a:cubicBezTo>
                  <a:pt x="19422" y="2235"/>
                  <a:pt x="19253" y="2249"/>
                  <a:pt x="19080" y="2249"/>
                </a:cubicBezTo>
                <a:cubicBezTo>
                  <a:pt x="17963" y="2249"/>
                  <a:pt x="16678" y="1664"/>
                  <a:pt x="15580" y="1664"/>
                </a:cubicBezTo>
                <a:cubicBezTo>
                  <a:pt x="15289" y="1664"/>
                  <a:pt x="15010" y="1705"/>
                  <a:pt x="14752" y="1810"/>
                </a:cubicBezTo>
                <a:cubicBezTo>
                  <a:pt x="13347" y="2393"/>
                  <a:pt x="12859" y="4667"/>
                  <a:pt x="11609" y="5501"/>
                </a:cubicBezTo>
                <a:cubicBezTo>
                  <a:pt x="10359" y="6334"/>
                  <a:pt x="8049" y="5929"/>
                  <a:pt x="7001" y="6989"/>
                </a:cubicBezTo>
                <a:cubicBezTo>
                  <a:pt x="5941" y="8049"/>
                  <a:pt x="6346" y="10358"/>
                  <a:pt x="5513" y="11609"/>
                </a:cubicBezTo>
                <a:cubicBezTo>
                  <a:pt x="4667" y="12859"/>
                  <a:pt x="2393" y="13347"/>
                  <a:pt x="1810" y="14740"/>
                </a:cubicBezTo>
                <a:cubicBezTo>
                  <a:pt x="1238" y="16133"/>
                  <a:pt x="2500" y="18074"/>
                  <a:pt x="2203" y="19586"/>
                </a:cubicBezTo>
                <a:cubicBezTo>
                  <a:pt x="1917" y="21026"/>
                  <a:pt x="0" y="22360"/>
                  <a:pt x="0" y="23896"/>
                </a:cubicBezTo>
                <a:cubicBezTo>
                  <a:pt x="0" y="25432"/>
                  <a:pt x="1917" y="26753"/>
                  <a:pt x="2203" y="28218"/>
                </a:cubicBezTo>
                <a:cubicBezTo>
                  <a:pt x="2500" y="29718"/>
                  <a:pt x="1250" y="31671"/>
                  <a:pt x="1810" y="33052"/>
                </a:cubicBezTo>
                <a:cubicBezTo>
                  <a:pt x="2393" y="34445"/>
                  <a:pt x="4679" y="34945"/>
                  <a:pt x="5513" y="36195"/>
                </a:cubicBezTo>
                <a:cubicBezTo>
                  <a:pt x="6346" y="37445"/>
                  <a:pt x="5941" y="39743"/>
                  <a:pt x="7001" y="40803"/>
                </a:cubicBezTo>
                <a:cubicBezTo>
                  <a:pt x="8049" y="41862"/>
                  <a:pt x="10359" y="41457"/>
                  <a:pt x="11609" y="42291"/>
                </a:cubicBezTo>
                <a:cubicBezTo>
                  <a:pt x="12859" y="43124"/>
                  <a:pt x="13347" y="45398"/>
                  <a:pt x="14752" y="45982"/>
                </a:cubicBezTo>
                <a:cubicBezTo>
                  <a:pt x="15017" y="46094"/>
                  <a:pt x="15304" y="46138"/>
                  <a:pt x="15604" y="46138"/>
                </a:cubicBezTo>
                <a:cubicBezTo>
                  <a:pt x="16698" y="46138"/>
                  <a:pt x="17975" y="45555"/>
                  <a:pt x="19084" y="45555"/>
                </a:cubicBezTo>
                <a:cubicBezTo>
                  <a:pt x="19256" y="45555"/>
                  <a:pt x="19424" y="45569"/>
                  <a:pt x="19586" y="45601"/>
                </a:cubicBezTo>
                <a:cubicBezTo>
                  <a:pt x="21027" y="45875"/>
                  <a:pt x="22372" y="47803"/>
                  <a:pt x="23908" y="47803"/>
                </a:cubicBezTo>
                <a:cubicBezTo>
                  <a:pt x="25432" y="47803"/>
                  <a:pt x="26754" y="45875"/>
                  <a:pt x="28218" y="45601"/>
                </a:cubicBezTo>
                <a:cubicBezTo>
                  <a:pt x="28382" y="45568"/>
                  <a:pt x="28551" y="45554"/>
                  <a:pt x="28724" y="45554"/>
                </a:cubicBezTo>
                <a:cubicBezTo>
                  <a:pt x="29835" y="45554"/>
                  <a:pt x="31114" y="46133"/>
                  <a:pt x="32208" y="46133"/>
                </a:cubicBezTo>
                <a:cubicBezTo>
                  <a:pt x="32505" y="46133"/>
                  <a:pt x="32789" y="46091"/>
                  <a:pt x="33052" y="45982"/>
                </a:cubicBezTo>
                <a:cubicBezTo>
                  <a:pt x="34457" y="45398"/>
                  <a:pt x="34945" y="43124"/>
                  <a:pt x="36195" y="42291"/>
                </a:cubicBezTo>
                <a:cubicBezTo>
                  <a:pt x="37445" y="41457"/>
                  <a:pt x="39755" y="41862"/>
                  <a:pt x="40815" y="40803"/>
                </a:cubicBezTo>
                <a:cubicBezTo>
                  <a:pt x="41863" y="39743"/>
                  <a:pt x="41470" y="37445"/>
                  <a:pt x="42303" y="36195"/>
                </a:cubicBezTo>
                <a:cubicBezTo>
                  <a:pt x="43137" y="34945"/>
                  <a:pt x="45411" y="34445"/>
                  <a:pt x="45994" y="33052"/>
                </a:cubicBezTo>
                <a:cubicBezTo>
                  <a:pt x="46566" y="31671"/>
                  <a:pt x="45303" y="29718"/>
                  <a:pt x="45601" y="28218"/>
                </a:cubicBezTo>
                <a:cubicBezTo>
                  <a:pt x="45887" y="26765"/>
                  <a:pt x="47804" y="25432"/>
                  <a:pt x="47804" y="23896"/>
                </a:cubicBezTo>
                <a:cubicBezTo>
                  <a:pt x="47804" y="22360"/>
                  <a:pt x="45887" y="21038"/>
                  <a:pt x="45601" y="19586"/>
                </a:cubicBezTo>
                <a:cubicBezTo>
                  <a:pt x="45303" y="18074"/>
                  <a:pt x="46554" y="16133"/>
                  <a:pt x="45994" y="14740"/>
                </a:cubicBezTo>
                <a:cubicBezTo>
                  <a:pt x="45411" y="13347"/>
                  <a:pt x="43137" y="12859"/>
                  <a:pt x="42303" y="11609"/>
                </a:cubicBezTo>
                <a:cubicBezTo>
                  <a:pt x="41470" y="10358"/>
                  <a:pt x="41863" y="8049"/>
                  <a:pt x="40815" y="6989"/>
                </a:cubicBezTo>
                <a:cubicBezTo>
                  <a:pt x="39755" y="5929"/>
                  <a:pt x="37445" y="6334"/>
                  <a:pt x="36195" y="5501"/>
                </a:cubicBezTo>
                <a:cubicBezTo>
                  <a:pt x="34945" y="4667"/>
                  <a:pt x="34457" y="2393"/>
                  <a:pt x="33052" y="1810"/>
                </a:cubicBezTo>
                <a:cubicBezTo>
                  <a:pt x="32789" y="1699"/>
                  <a:pt x="32505" y="1655"/>
                  <a:pt x="32207" y="1655"/>
                </a:cubicBezTo>
                <a:cubicBezTo>
                  <a:pt x="31110" y="1655"/>
                  <a:pt x="29828" y="2248"/>
                  <a:pt x="28715" y="2248"/>
                </a:cubicBezTo>
                <a:cubicBezTo>
                  <a:pt x="28545" y="2248"/>
                  <a:pt x="28379" y="2235"/>
                  <a:pt x="28218" y="2203"/>
                </a:cubicBezTo>
                <a:cubicBezTo>
                  <a:pt x="26777" y="1917"/>
                  <a:pt x="25432" y="0"/>
                  <a:pt x="23908" y="0"/>
                </a:cubicBezTo>
                <a:close/>
              </a:path>
            </a:pathLst>
          </a:custGeom>
          <a:solidFill>
            <a:schemeClr val="accent5"/>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grpSp>
        <p:nvGrpSpPr>
          <p:cNvPr id="343" name="Google Shape;343;p31"/>
          <p:cNvGrpSpPr/>
          <p:nvPr/>
        </p:nvGrpSpPr>
        <p:grpSpPr>
          <a:xfrm>
            <a:off x="4105509" y="0"/>
            <a:ext cx="1443332" cy="1331380"/>
            <a:chOff x="712875" y="2205450"/>
            <a:chExt cx="233675" cy="215550"/>
          </a:xfrm>
        </p:grpSpPr>
        <p:sp>
          <p:nvSpPr>
            <p:cNvPr id="344" name="Google Shape;344;p31"/>
            <p:cNvSpPr/>
            <p:nvPr/>
          </p:nvSpPr>
          <p:spPr>
            <a:xfrm>
              <a:off x="727450" y="2222125"/>
              <a:ext cx="203325" cy="183675"/>
            </a:xfrm>
            <a:custGeom>
              <a:avLst/>
              <a:gdLst/>
              <a:ahLst/>
              <a:cxnLst/>
              <a:rect l="l" t="t" r="r" b="b"/>
              <a:pathLst>
                <a:path w="8133" h="7347" extrusionOk="0">
                  <a:moveTo>
                    <a:pt x="3013" y="1"/>
                  </a:moveTo>
                  <a:cubicBezTo>
                    <a:pt x="2894" y="1"/>
                    <a:pt x="2775" y="1"/>
                    <a:pt x="2680" y="48"/>
                  </a:cubicBezTo>
                  <a:cubicBezTo>
                    <a:pt x="2454" y="120"/>
                    <a:pt x="2227" y="120"/>
                    <a:pt x="1989" y="120"/>
                  </a:cubicBezTo>
                  <a:cubicBezTo>
                    <a:pt x="1823" y="120"/>
                    <a:pt x="1668" y="120"/>
                    <a:pt x="1501" y="144"/>
                  </a:cubicBezTo>
                  <a:cubicBezTo>
                    <a:pt x="1037" y="203"/>
                    <a:pt x="691" y="513"/>
                    <a:pt x="334" y="763"/>
                  </a:cubicBezTo>
                  <a:cubicBezTo>
                    <a:pt x="322" y="775"/>
                    <a:pt x="310" y="798"/>
                    <a:pt x="299" y="822"/>
                  </a:cubicBezTo>
                  <a:cubicBezTo>
                    <a:pt x="144" y="1108"/>
                    <a:pt x="1" y="1394"/>
                    <a:pt x="13" y="1715"/>
                  </a:cubicBezTo>
                  <a:cubicBezTo>
                    <a:pt x="25" y="2168"/>
                    <a:pt x="13" y="2608"/>
                    <a:pt x="25" y="3061"/>
                  </a:cubicBezTo>
                  <a:cubicBezTo>
                    <a:pt x="37" y="3418"/>
                    <a:pt x="72" y="3775"/>
                    <a:pt x="120" y="4132"/>
                  </a:cubicBezTo>
                  <a:cubicBezTo>
                    <a:pt x="156" y="4525"/>
                    <a:pt x="310" y="4882"/>
                    <a:pt x="489" y="5239"/>
                  </a:cubicBezTo>
                  <a:cubicBezTo>
                    <a:pt x="537" y="5323"/>
                    <a:pt x="572" y="5406"/>
                    <a:pt x="632" y="5466"/>
                  </a:cubicBezTo>
                  <a:cubicBezTo>
                    <a:pt x="680" y="5513"/>
                    <a:pt x="739" y="5561"/>
                    <a:pt x="799" y="5561"/>
                  </a:cubicBezTo>
                  <a:cubicBezTo>
                    <a:pt x="1016" y="5608"/>
                    <a:pt x="1225" y="5670"/>
                    <a:pt x="1445" y="5670"/>
                  </a:cubicBezTo>
                  <a:cubicBezTo>
                    <a:pt x="1503" y="5670"/>
                    <a:pt x="1561" y="5666"/>
                    <a:pt x="1620" y="5656"/>
                  </a:cubicBezTo>
                  <a:cubicBezTo>
                    <a:pt x="1648" y="5652"/>
                    <a:pt x="1677" y="5651"/>
                    <a:pt x="1707" y="5651"/>
                  </a:cubicBezTo>
                  <a:cubicBezTo>
                    <a:pt x="1766" y="5651"/>
                    <a:pt x="1827" y="5656"/>
                    <a:pt x="1882" y="5656"/>
                  </a:cubicBezTo>
                  <a:cubicBezTo>
                    <a:pt x="2096" y="5680"/>
                    <a:pt x="2180" y="5775"/>
                    <a:pt x="2180" y="5989"/>
                  </a:cubicBezTo>
                  <a:cubicBezTo>
                    <a:pt x="2180" y="6049"/>
                    <a:pt x="2180" y="6120"/>
                    <a:pt x="2168" y="6180"/>
                  </a:cubicBezTo>
                  <a:cubicBezTo>
                    <a:pt x="2084" y="6490"/>
                    <a:pt x="2049" y="6835"/>
                    <a:pt x="1882" y="7121"/>
                  </a:cubicBezTo>
                  <a:cubicBezTo>
                    <a:pt x="1858" y="7168"/>
                    <a:pt x="1858" y="7204"/>
                    <a:pt x="1811" y="7347"/>
                  </a:cubicBezTo>
                  <a:cubicBezTo>
                    <a:pt x="2049" y="7228"/>
                    <a:pt x="2215" y="7132"/>
                    <a:pt x="2358" y="7013"/>
                  </a:cubicBezTo>
                  <a:cubicBezTo>
                    <a:pt x="2573" y="6847"/>
                    <a:pt x="2775" y="6692"/>
                    <a:pt x="3037" y="6597"/>
                  </a:cubicBezTo>
                  <a:cubicBezTo>
                    <a:pt x="3168" y="6537"/>
                    <a:pt x="3275" y="6466"/>
                    <a:pt x="3347" y="6335"/>
                  </a:cubicBezTo>
                  <a:cubicBezTo>
                    <a:pt x="3394" y="6240"/>
                    <a:pt x="3454" y="6156"/>
                    <a:pt x="3513" y="6073"/>
                  </a:cubicBezTo>
                  <a:cubicBezTo>
                    <a:pt x="3608" y="5918"/>
                    <a:pt x="3763" y="5835"/>
                    <a:pt x="3954" y="5823"/>
                  </a:cubicBezTo>
                  <a:lnTo>
                    <a:pt x="4418" y="5823"/>
                  </a:lnTo>
                  <a:cubicBezTo>
                    <a:pt x="4484" y="5820"/>
                    <a:pt x="4549" y="5819"/>
                    <a:pt x="4615" y="5819"/>
                  </a:cubicBezTo>
                  <a:cubicBezTo>
                    <a:pt x="4878" y="5819"/>
                    <a:pt x="5142" y="5835"/>
                    <a:pt x="5406" y="5835"/>
                  </a:cubicBezTo>
                  <a:cubicBezTo>
                    <a:pt x="5737" y="5835"/>
                    <a:pt x="6067" y="5811"/>
                    <a:pt x="6395" y="5704"/>
                  </a:cubicBezTo>
                  <a:cubicBezTo>
                    <a:pt x="6692" y="5704"/>
                    <a:pt x="6966" y="5597"/>
                    <a:pt x="7240" y="5513"/>
                  </a:cubicBezTo>
                  <a:cubicBezTo>
                    <a:pt x="7633" y="5382"/>
                    <a:pt x="7871" y="5120"/>
                    <a:pt x="7978" y="4739"/>
                  </a:cubicBezTo>
                  <a:cubicBezTo>
                    <a:pt x="8061" y="4382"/>
                    <a:pt x="8133" y="4025"/>
                    <a:pt x="8121" y="3656"/>
                  </a:cubicBezTo>
                  <a:cubicBezTo>
                    <a:pt x="8050" y="3323"/>
                    <a:pt x="8050" y="2965"/>
                    <a:pt x="8085" y="2620"/>
                  </a:cubicBezTo>
                  <a:cubicBezTo>
                    <a:pt x="8097" y="2287"/>
                    <a:pt x="7919" y="1989"/>
                    <a:pt x="7942" y="1644"/>
                  </a:cubicBezTo>
                  <a:cubicBezTo>
                    <a:pt x="7942" y="1608"/>
                    <a:pt x="7919" y="1572"/>
                    <a:pt x="7907" y="1537"/>
                  </a:cubicBezTo>
                  <a:cubicBezTo>
                    <a:pt x="7811" y="1358"/>
                    <a:pt x="7740" y="1167"/>
                    <a:pt x="7633" y="989"/>
                  </a:cubicBezTo>
                  <a:cubicBezTo>
                    <a:pt x="7526" y="822"/>
                    <a:pt x="7454" y="632"/>
                    <a:pt x="7288" y="536"/>
                  </a:cubicBezTo>
                  <a:cubicBezTo>
                    <a:pt x="6966" y="358"/>
                    <a:pt x="6633" y="203"/>
                    <a:pt x="6252" y="203"/>
                  </a:cubicBezTo>
                  <a:cubicBezTo>
                    <a:pt x="6192" y="203"/>
                    <a:pt x="6109" y="203"/>
                    <a:pt x="6049" y="179"/>
                  </a:cubicBezTo>
                  <a:cubicBezTo>
                    <a:pt x="5897" y="126"/>
                    <a:pt x="5732" y="119"/>
                    <a:pt x="5574" y="119"/>
                  </a:cubicBezTo>
                  <a:cubicBezTo>
                    <a:pt x="5521" y="119"/>
                    <a:pt x="5469" y="120"/>
                    <a:pt x="5418" y="120"/>
                  </a:cubicBezTo>
                  <a:cubicBezTo>
                    <a:pt x="5337" y="120"/>
                    <a:pt x="5255" y="128"/>
                    <a:pt x="5176" y="128"/>
                  </a:cubicBezTo>
                  <a:cubicBezTo>
                    <a:pt x="5116" y="128"/>
                    <a:pt x="5058" y="123"/>
                    <a:pt x="5002" y="108"/>
                  </a:cubicBezTo>
                  <a:cubicBezTo>
                    <a:pt x="4347" y="1"/>
                    <a:pt x="3668" y="1"/>
                    <a:pt x="3013" y="1"/>
                  </a:cubicBezTo>
                  <a:close/>
                </a:path>
              </a:pathLst>
            </a:custGeom>
            <a:solidFill>
              <a:schemeClr val="lt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45" name="Google Shape;345;p31"/>
            <p:cNvSpPr/>
            <p:nvPr/>
          </p:nvSpPr>
          <p:spPr>
            <a:xfrm>
              <a:off x="712875" y="2205450"/>
              <a:ext cx="233675" cy="215550"/>
            </a:xfrm>
            <a:custGeom>
              <a:avLst/>
              <a:gdLst/>
              <a:ahLst/>
              <a:cxnLst/>
              <a:rect l="l" t="t" r="r" b="b"/>
              <a:pathLst>
                <a:path w="9347" h="8622" extrusionOk="0">
                  <a:moveTo>
                    <a:pt x="4394" y="7192"/>
                  </a:moveTo>
                  <a:cubicBezTo>
                    <a:pt x="4239" y="7549"/>
                    <a:pt x="3918" y="7716"/>
                    <a:pt x="3620" y="7895"/>
                  </a:cubicBezTo>
                  <a:cubicBezTo>
                    <a:pt x="3346" y="8050"/>
                    <a:pt x="3072" y="8216"/>
                    <a:pt x="2798" y="8395"/>
                  </a:cubicBezTo>
                  <a:cubicBezTo>
                    <a:pt x="2548" y="8573"/>
                    <a:pt x="2263" y="8621"/>
                    <a:pt x="1965" y="8585"/>
                  </a:cubicBezTo>
                  <a:cubicBezTo>
                    <a:pt x="1846" y="8573"/>
                    <a:pt x="1739" y="8526"/>
                    <a:pt x="1667" y="8442"/>
                  </a:cubicBezTo>
                  <a:cubicBezTo>
                    <a:pt x="1548" y="8323"/>
                    <a:pt x="1536" y="8192"/>
                    <a:pt x="1644" y="8073"/>
                  </a:cubicBezTo>
                  <a:cubicBezTo>
                    <a:pt x="1846" y="7823"/>
                    <a:pt x="1977" y="7561"/>
                    <a:pt x="2084" y="7264"/>
                  </a:cubicBezTo>
                  <a:cubicBezTo>
                    <a:pt x="2096" y="7204"/>
                    <a:pt x="2132" y="7145"/>
                    <a:pt x="2144" y="7085"/>
                  </a:cubicBezTo>
                  <a:cubicBezTo>
                    <a:pt x="2156" y="7026"/>
                    <a:pt x="2144" y="6966"/>
                    <a:pt x="2144" y="6895"/>
                  </a:cubicBezTo>
                  <a:cubicBezTo>
                    <a:pt x="1894" y="6859"/>
                    <a:pt x="1655" y="6799"/>
                    <a:pt x="1417" y="6823"/>
                  </a:cubicBezTo>
                  <a:cubicBezTo>
                    <a:pt x="1048" y="6835"/>
                    <a:pt x="810" y="6645"/>
                    <a:pt x="632" y="6359"/>
                  </a:cubicBezTo>
                  <a:cubicBezTo>
                    <a:pt x="358" y="5930"/>
                    <a:pt x="191" y="5430"/>
                    <a:pt x="108" y="4930"/>
                  </a:cubicBezTo>
                  <a:cubicBezTo>
                    <a:pt x="12" y="4418"/>
                    <a:pt x="12" y="3918"/>
                    <a:pt x="12" y="3394"/>
                  </a:cubicBezTo>
                  <a:cubicBezTo>
                    <a:pt x="12" y="3049"/>
                    <a:pt x="36" y="2704"/>
                    <a:pt x="12" y="2346"/>
                  </a:cubicBezTo>
                  <a:cubicBezTo>
                    <a:pt x="0" y="1870"/>
                    <a:pt x="215" y="1489"/>
                    <a:pt x="429" y="1108"/>
                  </a:cubicBezTo>
                  <a:cubicBezTo>
                    <a:pt x="465" y="1049"/>
                    <a:pt x="512" y="1001"/>
                    <a:pt x="572" y="965"/>
                  </a:cubicBezTo>
                  <a:cubicBezTo>
                    <a:pt x="751" y="822"/>
                    <a:pt x="929" y="691"/>
                    <a:pt x="1120" y="549"/>
                  </a:cubicBezTo>
                  <a:cubicBezTo>
                    <a:pt x="1489" y="287"/>
                    <a:pt x="1905" y="168"/>
                    <a:pt x="2370" y="156"/>
                  </a:cubicBezTo>
                  <a:cubicBezTo>
                    <a:pt x="2667" y="156"/>
                    <a:pt x="2965" y="168"/>
                    <a:pt x="3251" y="60"/>
                  </a:cubicBezTo>
                  <a:cubicBezTo>
                    <a:pt x="3275" y="49"/>
                    <a:pt x="3322" y="49"/>
                    <a:pt x="3370" y="49"/>
                  </a:cubicBezTo>
                  <a:cubicBezTo>
                    <a:pt x="4215" y="49"/>
                    <a:pt x="5073" y="1"/>
                    <a:pt x="5930" y="180"/>
                  </a:cubicBezTo>
                  <a:cubicBezTo>
                    <a:pt x="6025" y="191"/>
                    <a:pt x="6132" y="203"/>
                    <a:pt x="6227" y="203"/>
                  </a:cubicBezTo>
                  <a:cubicBezTo>
                    <a:pt x="6418" y="203"/>
                    <a:pt x="6608" y="191"/>
                    <a:pt x="6787" y="299"/>
                  </a:cubicBezTo>
                  <a:cubicBezTo>
                    <a:pt x="6823" y="310"/>
                    <a:pt x="6858" y="322"/>
                    <a:pt x="6906" y="310"/>
                  </a:cubicBezTo>
                  <a:cubicBezTo>
                    <a:pt x="7299" y="263"/>
                    <a:pt x="7632" y="441"/>
                    <a:pt x="7978" y="561"/>
                  </a:cubicBezTo>
                  <a:cubicBezTo>
                    <a:pt x="8228" y="656"/>
                    <a:pt x="8502" y="787"/>
                    <a:pt x="8621" y="1072"/>
                  </a:cubicBezTo>
                  <a:cubicBezTo>
                    <a:pt x="8918" y="1358"/>
                    <a:pt x="8966" y="1775"/>
                    <a:pt x="9156" y="2108"/>
                  </a:cubicBezTo>
                  <a:cubicBezTo>
                    <a:pt x="9180" y="2168"/>
                    <a:pt x="9180" y="2263"/>
                    <a:pt x="9180" y="2335"/>
                  </a:cubicBezTo>
                  <a:cubicBezTo>
                    <a:pt x="9204" y="2394"/>
                    <a:pt x="9180" y="2466"/>
                    <a:pt x="9216" y="2525"/>
                  </a:cubicBezTo>
                  <a:cubicBezTo>
                    <a:pt x="9347" y="2763"/>
                    <a:pt x="9323" y="3025"/>
                    <a:pt x="9323" y="3275"/>
                  </a:cubicBezTo>
                  <a:cubicBezTo>
                    <a:pt x="9323" y="3799"/>
                    <a:pt x="9323" y="4311"/>
                    <a:pt x="9335" y="4847"/>
                  </a:cubicBezTo>
                  <a:cubicBezTo>
                    <a:pt x="9335" y="5002"/>
                    <a:pt x="9335" y="5144"/>
                    <a:pt x="9264" y="5299"/>
                  </a:cubicBezTo>
                  <a:cubicBezTo>
                    <a:pt x="9228" y="5359"/>
                    <a:pt x="9216" y="5442"/>
                    <a:pt x="9216" y="5525"/>
                  </a:cubicBezTo>
                  <a:cubicBezTo>
                    <a:pt x="9216" y="5787"/>
                    <a:pt x="9097" y="6014"/>
                    <a:pt x="8918" y="6204"/>
                  </a:cubicBezTo>
                  <a:cubicBezTo>
                    <a:pt x="8680" y="6478"/>
                    <a:pt x="8406" y="6716"/>
                    <a:pt x="8049" y="6823"/>
                  </a:cubicBezTo>
                  <a:cubicBezTo>
                    <a:pt x="7990" y="6835"/>
                    <a:pt x="7930" y="6883"/>
                    <a:pt x="7871" y="6895"/>
                  </a:cubicBezTo>
                  <a:cubicBezTo>
                    <a:pt x="7632" y="6978"/>
                    <a:pt x="7418" y="7097"/>
                    <a:pt x="7144" y="7085"/>
                  </a:cubicBezTo>
                  <a:cubicBezTo>
                    <a:pt x="7097" y="7085"/>
                    <a:pt x="7037" y="7085"/>
                    <a:pt x="7001" y="7097"/>
                  </a:cubicBezTo>
                  <a:cubicBezTo>
                    <a:pt x="6716" y="7240"/>
                    <a:pt x="6418" y="7192"/>
                    <a:pt x="6132" y="7192"/>
                  </a:cubicBezTo>
                  <a:close/>
                  <a:moveTo>
                    <a:pt x="2358" y="8038"/>
                  </a:moveTo>
                  <a:cubicBezTo>
                    <a:pt x="2596" y="7919"/>
                    <a:pt x="2751" y="7835"/>
                    <a:pt x="2906" y="7716"/>
                  </a:cubicBezTo>
                  <a:cubicBezTo>
                    <a:pt x="3108" y="7549"/>
                    <a:pt x="3322" y="7383"/>
                    <a:pt x="3572" y="7299"/>
                  </a:cubicBezTo>
                  <a:cubicBezTo>
                    <a:pt x="3703" y="7240"/>
                    <a:pt x="3810" y="7157"/>
                    <a:pt x="3882" y="7026"/>
                  </a:cubicBezTo>
                  <a:cubicBezTo>
                    <a:pt x="3930" y="6930"/>
                    <a:pt x="3989" y="6847"/>
                    <a:pt x="4049" y="6776"/>
                  </a:cubicBezTo>
                  <a:cubicBezTo>
                    <a:pt x="4156" y="6609"/>
                    <a:pt x="4299" y="6537"/>
                    <a:pt x="4489" y="6526"/>
                  </a:cubicBezTo>
                  <a:lnTo>
                    <a:pt x="4953" y="6526"/>
                  </a:lnTo>
                  <a:cubicBezTo>
                    <a:pt x="5608" y="6490"/>
                    <a:pt x="6287" y="6609"/>
                    <a:pt x="6942" y="6406"/>
                  </a:cubicBezTo>
                  <a:cubicBezTo>
                    <a:pt x="7239" y="6406"/>
                    <a:pt x="7501" y="6299"/>
                    <a:pt x="7787" y="6204"/>
                  </a:cubicBezTo>
                  <a:cubicBezTo>
                    <a:pt x="8168" y="6073"/>
                    <a:pt x="8406" y="5823"/>
                    <a:pt x="8513" y="5430"/>
                  </a:cubicBezTo>
                  <a:cubicBezTo>
                    <a:pt x="8597" y="5073"/>
                    <a:pt x="8680" y="4716"/>
                    <a:pt x="8668" y="4347"/>
                  </a:cubicBezTo>
                  <a:cubicBezTo>
                    <a:pt x="8633" y="4001"/>
                    <a:pt x="8644" y="3656"/>
                    <a:pt x="8668" y="3323"/>
                  </a:cubicBezTo>
                  <a:cubicBezTo>
                    <a:pt x="8680" y="2977"/>
                    <a:pt x="8502" y="2680"/>
                    <a:pt x="8525" y="2335"/>
                  </a:cubicBezTo>
                  <a:cubicBezTo>
                    <a:pt x="8525" y="2311"/>
                    <a:pt x="8502" y="2263"/>
                    <a:pt x="8478" y="2239"/>
                  </a:cubicBezTo>
                  <a:cubicBezTo>
                    <a:pt x="8394" y="2061"/>
                    <a:pt x="8323" y="1858"/>
                    <a:pt x="8216" y="1680"/>
                  </a:cubicBezTo>
                  <a:cubicBezTo>
                    <a:pt x="8109" y="1525"/>
                    <a:pt x="8037" y="1323"/>
                    <a:pt x="7871" y="1239"/>
                  </a:cubicBezTo>
                  <a:cubicBezTo>
                    <a:pt x="7549" y="1061"/>
                    <a:pt x="7216" y="894"/>
                    <a:pt x="6835" y="894"/>
                  </a:cubicBezTo>
                  <a:cubicBezTo>
                    <a:pt x="6775" y="894"/>
                    <a:pt x="6692" y="894"/>
                    <a:pt x="6632" y="882"/>
                  </a:cubicBezTo>
                  <a:cubicBezTo>
                    <a:pt x="6430" y="811"/>
                    <a:pt x="6204" y="822"/>
                    <a:pt x="6001" y="822"/>
                  </a:cubicBezTo>
                  <a:cubicBezTo>
                    <a:pt x="5858" y="822"/>
                    <a:pt x="5715" y="834"/>
                    <a:pt x="5585" y="811"/>
                  </a:cubicBezTo>
                  <a:cubicBezTo>
                    <a:pt x="4930" y="703"/>
                    <a:pt x="4251" y="703"/>
                    <a:pt x="3596" y="703"/>
                  </a:cubicBezTo>
                  <a:cubicBezTo>
                    <a:pt x="3477" y="703"/>
                    <a:pt x="3358" y="703"/>
                    <a:pt x="3263" y="751"/>
                  </a:cubicBezTo>
                  <a:cubicBezTo>
                    <a:pt x="3037" y="822"/>
                    <a:pt x="2810" y="822"/>
                    <a:pt x="2572" y="822"/>
                  </a:cubicBezTo>
                  <a:cubicBezTo>
                    <a:pt x="2406" y="822"/>
                    <a:pt x="2251" y="822"/>
                    <a:pt x="2084" y="834"/>
                  </a:cubicBezTo>
                  <a:cubicBezTo>
                    <a:pt x="1620" y="894"/>
                    <a:pt x="1274" y="1203"/>
                    <a:pt x="917" y="1465"/>
                  </a:cubicBezTo>
                  <a:cubicBezTo>
                    <a:pt x="905" y="1477"/>
                    <a:pt x="893" y="1489"/>
                    <a:pt x="882" y="1525"/>
                  </a:cubicBezTo>
                  <a:cubicBezTo>
                    <a:pt x="727" y="1799"/>
                    <a:pt x="584" y="2085"/>
                    <a:pt x="596" y="2418"/>
                  </a:cubicBezTo>
                  <a:cubicBezTo>
                    <a:pt x="608" y="2858"/>
                    <a:pt x="596" y="3311"/>
                    <a:pt x="608" y="3751"/>
                  </a:cubicBezTo>
                  <a:cubicBezTo>
                    <a:pt x="620" y="4109"/>
                    <a:pt x="655" y="4466"/>
                    <a:pt x="703" y="4823"/>
                  </a:cubicBezTo>
                  <a:cubicBezTo>
                    <a:pt x="739" y="5228"/>
                    <a:pt x="893" y="5585"/>
                    <a:pt x="1072" y="5942"/>
                  </a:cubicBezTo>
                  <a:cubicBezTo>
                    <a:pt x="1120" y="6014"/>
                    <a:pt x="1155" y="6109"/>
                    <a:pt x="1215" y="6168"/>
                  </a:cubicBezTo>
                  <a:cubicBezTo>
                    <a:pt x="1263" y="6204"/>
                    <a:pt x="1322" y="6252"/>
                    <a:pt x="1382" y="6252"/>
                  </a:cubicBezTo>
                  <a:cubicBezTo>
                    <a:pt x="1655" y="6311"/>
                    <a:pt x="1917" y="6406"/>
                    <a:pt x="2203" y="6359"/>
                  </a:cubicBezTo>
                  <a:cubicBezTo>
                    <a:pt x="2286" y="6335"/>
                    <a:pt x="2382" y="6359"/>
                    <a:pt x="2465" y="6359"/>
                  </a:cubicBezTo>
                  <a:cubicBezTo>
                    <a:pt x="2679" y="6371"/>
                    <a:pt x="2763" y="6478"/>
                    <a:pt x="2763" y="6680"/>
                  </a:cubicBezTo>
                  <a:cubicBezTo>
                    <a:pt x="2763" y="6740"/>
                    <a:pt x="2763" y="6811"/>
                    <a:pt x="2751" y="6883"/>
                  </a:cubicBezTo>
                  <a:cubicBezTo>
                    <a:pt x="2667" y="7192"/>
                    <a:pt x="2632" y="7526"/>
                    <a:pt x="2465" y="7811"/>
                  </a:cubicBezTo>
                  <a:cubicBezTo>
                    <a:pt x="2394" y="7859"/>
                    <a:pt x="2382" y="7907"/>
                    <a:pt x="2358" y="8038"/>
                  </a:cubicBezTo>
                  <a:close/>
                </a:path>
              </a:pathLst>
            </a:custGeom>
            <a:solidFill>
              <a:schemeClr val="dk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46" name="Google Shape;346;p31"/>
            <p:cNvSpPr/>
            <p:nvPr/>
          </p:nvSpPr>
          <p:spPr>
            <a:xfrm>
              <a:off x="864975" y="2282550"/>
              <a:ext cx="35450" cy="30100"/>
            </a:xfrm>
            <a:custGeom>
              <a:avLst/>
              <a:gdLst/>
              <a:ahLst/>
              <a:cxnLst/>
              <a:rect l="l" t="t" r="r" b="b"/>
              <a:pathLst>
                <a:path w="1418" h="1204" extrusionOk="0">
                  <a:moveTo>
                    <a:pt x="774" y="1203"/>
                  </a:moveTo>
                  <a:cubicBezTo>
                    <a:pt x="596" y="1203"/>
                    <a:pt x="417" y="1203"/>
                    <a:pt x="274" y="1072"/>
                  </a:cubicBezTo>
                  <a:cubicBezTo>
                    <a:pt x="1" y="822"/>
                    <a:pt x="36" y="370"/>
                    <a:pt x="346" y="179"/>
                  </a:cubicBezTo>
                  <a:cubicBezTo>
                    <a:pt x="620" y="1"/>
                    <a:pt x="1013" y="48"/>
                    <a:pt x="1227" y="286"/>
                  </a:cubicBezTo>
                  <a:cubicBezTo>
                    <a:pt x="1370" y="441"/>
                    <a:pt x="1417" y="822"/>
                    <a:pt x="1310" y="1001"/>
                  </a:cubicBezTo>
                  <a:cubicBezTo>
                    <a:pt x="1251" y="1096"/>
                    <a:pt x="1167" y="1179"/>
                    <a:pt x="1048" y="1191"/>
                  </a:cubicBezTo>
                  <a:cubicBezTo>
                    <a:pt x="953" y="1203"/>
                    <a:pt x="870" y="1203"/>
                    <a:pt x="774" y="1203"/>
                  </a:cubicBezTo>
                  <a:close/>
                </a:path>
              </a:pathLst>
            </a:custGeom>
            <a:solidFill>
              <a:schemeClr val="dk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47" name="Google Shape;347;p31"/>
            <p:cNvSpPr/>
            <p:nvPr/>
          </p:nvSpPr>
          <p:spPr>
            <a:xfrm>
              <a:off x="814075" y="2280175"/>
              <a:ext cx="35450" cy="30375"/>
            </a:xfrm>
            <a:custGeom>
              <a:avLst/>
              <a:gdLst/>
              <a:ahLst/>
              <a:cxnLst/>
              <a:rect l="l" t="t" r="r" b="b"/>
              <a:pathLst>
                <a:path w="1418" h="1215" extrusionOk="0">
                  <a:moveTo>
                    <a:pt x="751" y="1191"/>
                  </a:moveTo>
                  <a:cubicBezTo>
                    <a:pt x="513" y="1215"/>
                    <a:pt x="310" y="1131"/>
                    <a:pt x="179" y="941"/>
                  </a:cubicBezTo>
                  <a:cubicBezTo>
                    <a:pt x="1" y="691"/>
                    <a:pt x="60" y="298"/>
                    <a:pt x="310" y="143"/>
                  </a:cubicBezTo>
                  <a:cubicBezTo>
                    <a:pt x="536" y="0"/>
                    <a:pt x="786" y="0"/>
                    <a:pt x="1013" y="96"/>
                  </a:cubicBezTo>
                  <a:cubicBezTo>
                    <a:pt x="1263" y="203"/>
                    <a:pt x="1417" y="774"/>
                    <a:pt x="1251" y="1001"/>
                  </a:cubicBezTo>
                  <a:cubicBezTo>
                    <a:pt x="1203" y="1072"/>
                    <a:pt x="1120" y="1120"/>
                    <a:pt x="1036" y="1155"/>
                  </a:cubicBezTo>
                  <a:cubicBezTo>
                    <a:pt x="953" y="1191"/>
                    <a:pt x="846" y="1191"/>
                    <a:pt x="751" y="1191"/>
                  </a:cubicBezTo>
                  <a:close/>
                </a:path>
              </a:pathLst>
            </a:custGeom>
            <a:solidFill>
              <a:schemeClr val="dk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48" name="Google Shape;348;p31"/>
            <p:cNvSpPr/>
            <p:nvPr/>
          </p:nvSpPr>
          <p:spPr>
            <a:xfrm>
              <a:off x="759300" y="2281375"/>
              <a:ext cx="29800" cy="31575"/>
            </a:xfrm>
            <a:custGeom>
              <a:avLst/>
              <a:gdLst/>
              <a:ahLst/>
              <a:cxnLst/>
              <a:rect l="l" t="t" r="r" b="b"/>
              <a:pathLst>
                <a:path w="1192" h="1263" extrusionOk="0">
                  <a:moveTo>
                    <a:pt x="1191" y="524"/>
                  </a:moveTo>
                  <a:lnTo>
                    <a:pt x="1191" y="762"/>
                  </a:lnTo>
                  <a:cubicBezTo>
                    <a:pt x="1132" y="1179"/>
                    <a:pt x="810" y="1262"/>
                    <a:pt x="525" y="1131"/>
                  </a:cubicBezTo>
                  <a:cubicBezTo>
                    <a:pt x="84" y="941"/>
                    <a:pt x="1" y="488"/>
                    <a:pt x="275" y="167"/>
                  </a:cubicBezTo>
                  <a:cubicBezTo>
                    <a:pt x="346" y="71"/>
                    <a:pt x="453" y="12"/>
                    <a:pt x="572" y="12"/>
                  </a:cubicBezTo>
                  <a:cubicBezTo>
                    <a:pt x="656" y="12"/>
                    <a:pt x="751" y="0"/>
                    <a:pt x="834" y="12"/>
                  </a:cubicBezTo>
                  <a:cubicBezTo>
                    <a:pt x="1049" y="36"/>
                    <a:pt x="1156" y="131"/>
                    <a:pt x="1191" y="345"/>
                  </a:cubicBezTo>
                  <a:close/>
                </a:path>
              </a:pathLst>
            </a:custGeom>
            <a:solidFill>
              <a:schemeClr val="dk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49" name="Google Shape;349;p31"/>
          <p:cNvGrpSpPr/>
          <p:nvPr/>
        </p:nvGrpSpPr>
        <p:grpSpPr>
          <a:xfrm>
            <a:off x="10034365" y="5385168"/>
            <a:ext cx="1054449" cy="1444363"/>
            <a:chOff x="1731150" y="1748550"/>
            <a:chExt cx="228625" cy="313175"/>
          </a:xfrm>
        </p:grpSpPr>
        <p:sp>
          <p:nvSpPr>
            <p:cNvPr id="350" name="Google Shape;350;p31"/>
            <p:cNvSpPr/>
            <p:nvPr/>
          </p:nvSpPr>
          <p:spPr>
            <a:xfrm>
              <a:off x="1775500" y="1809575"/>
              <a:ext cx="134275" cy="179800"/>
            </a:xfrm>
            <a:custGeom>
              <a:avLst/>
              <a:gdLst/>
              <a:ahLst/>
              <a:cxnLst/>
              <a:rect l="l" t="t" r="r" b="b"/>
              <a:pathLst>
                <a:path w="5371" h="7192" extrusionOk="0">
                  <a:moveTo>
                    <a:pt x="5335" y="584"/>
                  </a:moveTo>
                  <a:cubicBezTo>
                    <a:pt x="5335" y="560"/>
                    <a:pt x="5335" y="548"/>
                    <a:pt x="5347" y="525"/>
                  </a:cubicBezTo>
                  <a:lnTo>
                    <a:pt x="5371" y="429"/>
                  </a:lnTo>
                  <a:lnTo>
                    <a:pt x="5299" y="370"/>
                  </a:lnTo>
                  <a:lnTo>
                    <a:pt x="5228" y="310"/>
                  </a:lnTo>
                  <a:cubicBezTo>
                    <a:pt x="5109" y="215"/>
                    <a:pt x="4954" y="108"/>
                    <a:pt x="4763" y="36"/>
                  </a:cubicBezTo>
                  <a:lnTo>
                    <a:pt x="4656" y="1"/>
                  </a:lnTo>
                  <a:lnTo>
                    <a:pt x="4585" y="72"/>
                  </a:lnTo>
                  <a:cubicBezTo>
                    <a:pt x="4573" y="108"/>
                    <a:pt x="4537" y="120"/>
                    <a:pt x="4525" y="132"/>
                  </a:cubicBezTo>
                  <a:cubicBezTo>
                    <a:pt x="4478" y="179"/>
                    <a:pt x="4442" y="227"/>
                    <a:pt x="4406" y="286"/>
                  </a:cubicBezTo>
                  <a:lnTo>
                    <a:pt x="4228" y="548"/>
                  </a:lnTo>
                  <a:cubicBezTo>
                    <a:pt x="4168" y="655"/>
                    <a:pt x="4097" y="751"/>
                    <a:pt x="4037" y="834"/>
                  </a:cubicBezTo>
                  <a:lnTo>
                    <a:pt x="2394" y="3156"/>
                  </a:lnTo>
                  <a:cubicBezTo>
                    <a:pt x="1656" y="4215"/>
                    <a:pt x="929" y="5251"/>
                    <a:pt x="179" y="6311"/>
                  </a:cubicBezTo>
                  <a:cubicBezTo>
                    <a:pt x="132" y="6370"/>
                    <a:pt x="120" y="6418"/>
                    <a:pt x="96" y="6478"/>
                  </a:cubicBezTo>
                  <a:cubicBezTo>
                    <a:pt x="72" y="6501"/>
                    <a:pt x="72" y="6525"/>
                    <a:pt x="60" y="6549"/>
                  </a:cubicBezTo>
                  <a:lnTo>
                    <a:pt x="1" y="6668"/>
                  </a:lnTo>
                  <a:lnTo>
                    <a:pt x="608" y="7097"/>
                  </a:lnTo>
                  <a:lnTo>
                    <a:pt x="703" y="6978"/>
                  </a:lnTo>
                  <a:lnTo>
                    <a:pt x="703" y="6978"/>
                  </a:lnTo>
                  <a:lnTo>
                    <a:pt x="608" y="7097"/>
                  </a:lnTo>
                  <a:lnTo>
                    <a:pt x="727" y="7192"/>
                  </a:lnTo>
                  <a:lnTo>
                    <a:pt x="822" y="7073"/>
                  </a:lnTo>
                  <a:cubicBezTo>
                    <a:pt x="2323" y="4930"/>
                    <a:pt x="3799" y="2834"/>
                    <a:pt x="5275" y="727"/>
                  </a:cubicBezTo>
                  <a:cubicBezTo>
                    <a:pt x="5311" y="667"/>
                    <a:pt x="5335" y="608"/>
                    <a:pt x="5335" y="584"/>
                  </a:cubicBezTo>
                  <a:close/>
                </a:path>
              </a:pathLst>
            </a:custGeom>
            <a:solidFill>
              <a:srgbClr val="66CEFE"/>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1" name="Google Shape;351;p31"/>
            <p:cNvSpPr/>
            <p:nvPr/>
          </p:nvSpPr>
          <p:spPr>
            <a:xfrm>
              <a:off x="1760925" y="1797675"/>
              <a:ext cx="126825" cy="174450"/>
            </a:xfrm>
            <a:custGeom>
              <a:avLst/>
              <a:gdLst/>
              <a:ahLst/>
              <a:cxnLst/>
              <a:rect l="l" t="t" r="r" b="b"/>
              <a:pathLst>
                <a:path w="5073" h="6978" extrusionOk="0">
                  <a:moveTo>
                    <a:pt x="2477" y="4060"/>
                  </a:moveTo>
                  <a:lnTo>
                    <a:pt x="3858" y="2096"/>
                  </a:lnTo>
                  <a:cubicBezTo>
                    <a:pt x="4025" y="1858"/>
                    <a:pt x="4203" y="1620"/>
                    <a:pt x="4382" y="1382"/>
                  </a:cubicBezTo>
                  <a:cubicBezTo>
                    <a:pt x="4560" y="1143"/>
                    <a:pt x="4727" y="905"/>
                    <a:pt x="4882" y="667"/>
                  </a:cubicBezTo>
                  <a:cubicBezTo>
                    <a:pt x="4930" y="608"/>
                    <a:pt x="4965" y="536"/>
                    <a:pt x="4989" y="477"/>
                  </a:cubicBezTo>
                  <a:cubicBezTo>
                    <a:pt x="5001" y="441"/>
                    <a:pt x="5001" y="429"/>
                    <a:pt x="5013" y="405"/>
                  </a:cubicBezTo>
                  <a:lnTo>
                    <a:pt x="5072" y="286"/>
                  </a:lnTo>
                  <a:lnTo>
                    <a:pt x="4680" y="0"/>
                  </a:lnTo>
                  <a:lnTo>
                    <a:pt x="4584" y="60"/>
                  </a:lnTo>
                  <a:cubicBezTo>
                    <a:pt x="4572" y="72"/>
                    <a:pt x="4560" y="72"/>
                    <a:pt x="4560" y="84"/>
                  </a:cubicBezTo>
                  <a:cubicBezTo>
                    <a:pt x="4525" y="108"/>
                    <a:pt x="4477" y="131"/>
                    <a:pt x="4441" y="179"/>
                  </a:cubicBezTo>
                  <a:cubicBezTo>
                    <a:pt x="4299" y="369"/>
                    <a:pt x="4156" y="548"/>
                    <a:pt x="4001" y="727"/>
                  </a:cubicBezTo>
                  <a:cubicBezTo>
                    <a:pt x="3810" y="965"/>
                    <a:pt x="3608" y="1203"/>
                    <a:pt x="3441" y="1489"/>
                  </a:cubicBezTo>
                  <a:cubicBezTo>
                    <a:pt x="3227" y="1834"/>
                    <a:pt x="2989" y="2155"/>
                    <a:pt x="2775" y="2477"/>
                  </a:cubicBezTo>
                  <a:lnTo>
                    <a:pt x="2667" y="2632"/>
                  </a:lnTo>
                  <a:cubicBezTo>
                    <a:pt x="2429" y="2977"/>
                    <a:pt x="2144" y="3382"/>
                    <a:pt x="1965" y="3822"/>
                  </a:cubicBezTo>
                  <a:cubicBezTo>
                    <a:pt x="1941" y="3918"/>
                    <a:pt x="1882" y="3989"/>
                    <a:pt x="1822" y="4084"/>
                  </a:cubicBezTo>
                  <a:cubicBezTo>
                    <a:pt x="1501" y="4513"/>
                    <a:pt x="1203" y="4953"/>
                    <a:pt x="893" y="5394"/>
                  </a:cubicBezTo>
                  <a:lnTo>
                    <a:pt x="155" y="6465"/>
                  </a:lnTo>
                  <a:cubicBezTo>
                    <a:pt x="119" y="6501"/>
                    <a:pt x="108" y="6537"/>
                    <a:pt x="96" y="6585"/>
                  </a:cubicBezTo>
                  <a:cubicBezTo>
                    <a:pt x="96" y="6596"/>
                    <a:pt x="72" y="6608"/>
                    <a:pt x="60" y="6620"/>
                  </a:cubicBezTo>
                  <a:lnTo>
                    <a:pt x="0" y="6763"/>
                  </a:lnTo>
                  <a:lnTo>
                    <a:pt x="393" y="6977"/>
                  </a:lnTo>
                  <a:lnTo>
                    <a:pt x="465" y="6906"/>
                  </a:lnTo>
                  <a:lnTo>
                    <a:pt x="512" y="6858"/>
                  </a:lnTo>
                  <a:cubicBezTo>
                    <a:pt x="536" y="6835"/>
                    <a:pt x="572" y="6799"/>
                    <a:pt x="596" y="6763"/>
                  </a:cubicBezTo>
                  <a:cubicBezTo>
                    <a:pt x="750" y="6549"/>
                    <a:pt x="893" y="6346"/>
                    <a:pt x="1048" y="6144"/>
                  </a:cubicBezTo>
                  <a:cubicBezTo>
                    <a:pt x="1251" y="5823"/>
                    <a:pt x="2477" y="4060"/>
                    <a:pt x="2477" y="4060"/>
                  </a:cubicBezTo>
                  <a:close/>
                </a:path>
              </a:pathLst>
            </a:custGeom>
            <a:solidFill>
              <a:srgbClr val="66CEFE"/>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2" name="Google Shape;352;p31"/>
            <p:cNvSpPr/>
            <p:nvPr/>
          </p:nvSpPr>
          <p:spPr>
            <a:xfrm>
              <a:off x="1799625" y="1824750"/>
              <a:ext cx="126525" cy="172075"/>
            </a:xfrm>
            <a:custGeom>
              <a:avLst/>
              <a:gdLst/>
              <a:ahLst/>
              <a:cxnLst/>
              <a:rect l="l" t="t" r="r" b="b"/>
              <a:pathLst>
                <a:path w="5061" h="6883" extrusionOk="0">
                  <a:moveTo>
                    <a:pt x="4667" y="1"/>
                  </a:moveTo>
                  <a:lnTo>
                    <a:pt x="4572" y="60"/>
                  </a:lnTo>
                  <a:cubicBezTo>
                    <a:pt x="4560" y="72"/>
                    <a:pt x="4548" y="72"/>
                    <a:pt x="4525" y="96"/>
                  </a:cubicBezTo>
                  <a:cubicBezTo>
                    <a:pt x="4501" y="120"/>
                    <a:pt x="4453" y="132"/>
                    <a:pt x="4429" y="179"/>
                  </a:cubicBezTo>
                  <a:cubicBezTo>
                    <a:pt x="3548" y="1501"/>
                    <a:pt x="2620" y="2835"/>
                    <a:pt x="1715" y="4097"/>
                  </a:cubicBezTo>
                  <a:cubicBezTo>
                    <a:pt x="1215" y="4811"/>
                    <a:pt x="691" y="5561"/>
                    <a:pt x="179" y="6287"/>
                  </a:cubicBezTo>
                  <a:cubicBezTo>
                    <a:pt x="143" y="6347"/>
                    <a:pt x="107" y="6418"/>
                    <a:pt x="84" y="6478"/>
                  </a:cubicBezTo>
                  <a:cubicBezTo>
                    <a:pt x="60" y="6502"/>
                    <a:pt x="48" y="6525"/>
                    <a:pt x="48" y="6549"/>
                  </a:cubicBezTo>
                  <a:lnTo>
                    <a:pt x="0" y="6621"/>
                  </a:lnTo>
                  <a:lnTo>
                    <a:pt x="48" y="6704"/>
                  </a:lnTo>
                  <a:cubicBezTo>
                    <a:pt x="84" y="6752"/>
                    <a:pt x="155" y="6883"/>
                    <a:pt x="298" y="6883"/>
                  </a:cubicBezTo>
                  <a:cubicBezTo>
                    <a:pt x="345" y="6883"/>
                    <a:pt x="381" y="6859"/>
                    <a:pt x="417" y="6847"/>
                  </a:cubicBezTo>
                  <a:lnTo>
                    <a:pt x="465" y="6835"/>
                  </a:lnTo>
                  <a:lnTo>
                    <a:pt x="917" y="6192"/>
                  </a:lnTo>
                  <a:cubicBezTo>
                    <a:pt x="1310" y="5609"/>
                    <a:pt x="1727" y="5037"/>
                    <a:pt x="2131" y="4454"/>
                  </a:cubicBezTo>
                  <a:lnTo>
                    <a:pt x="2167" y="4418"/>
                  </a:lnTo>
                  <a:cubicBezTo>
                    <a:pt x="2250" y="4299"/>
                    <a:pt x="2322" y="4180"/>
                    <a:pt x="2429" y="4097"/>
                  </a:cubicBezTo>
                  <a:cubicBezTo>
                    <a:pt x="2715" y="3847"/>
                    <a:pt x="2941" y="3525"/>
                    <a:pt x="3155" y="3227"/>
                  </a:cubicBezTo>
                  <a:lnTo>
                    <a:pt x="3239" y="3132"/>
                  </a:lnTo>
                  <a:lnTo>
                    <a:pt x="3453" y="2811"/>
                  </a:lnTo>
                  <a:cubicBezTo>
                    <a:pt x="3667" y="2513"/>
                    <a:pt x="3882" y="2204"/>
                    <a:pt x="4132" y="1906"/>
                  </a:cubicBezTo>
                  <a:cubicBezTo>
                    <a:pt x="4322" y="1656"/>
                    <a:pt x="4477" y="1382"/>
                    <a:pt x="4644" y="1120"/>
                  </a:cubicBezTo>
                  <a:cubicBezTo>
                    <a:pt x="4763" y="930"/>
                    <a:pt x="4870" y="751"/>
                    <a:pt x="5001" y="549"/>
                  </a:cubicBezTo>
                  <a:cubicBezTo>
                    <a:pt x="5037" y="513"/>
                    <a:pt x="5048" y="453"/>
                    <a:pt x="5048" y="406"/>
                  </a:cubicBezTo>
                  <a:lnTo>
                    <a:pt x="5048" y="358"/>
                  </a:lnTo>
                  <a:lnTo>
                    <a:pt x="5060" y="251"/>
                  </a:lnTo>
                  <a:close/>
                </a:path>
              </a:pathLst>
            </a:custGeom>
            <a:solidFill>
              <a:srgbClr val="66CEFE"/>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3" name="Google Shape;353;p31"/>
            <p:cNvSpPr/>
            <p:nvPr/>
          </p:nvSpPr>
          <p:spPr>
            <a:xfrm>
              <a:off x="1749900" y="1968525"/>
              <a:ext cx="51225" cy="58075"/>
            </a:xfrm>
            <a:custGeom>
              <a:avLst/>
              <a:gdLst/>
              <a:ahLst/>
              <a:cxnLst/>
              <a:rect l="l" t="t" r="r" b="b"/>
              <a:pathLst>
                <a:path w="2049" h="2323" extrusionOk="0">
                  <a:moveTo>
                    <a:pt x="346" y="1"/>
                  </a:moveTo>
                  <a:lnTo>
                    <a:pt x="287" y="191"/>
                  </a:lnTo>
                  <a:cubicBezTo>
                    <a:pt x="263" y="227"/>
                    <a:pt x="251" y="251"/>
                    <a:pt x="251" y="286"/>
                  </a:cubicBezTo>
                  <a:cubicBezTo>
                    <a:pt x="227" y="358"/>
                    <a:pt x="203" y="417"/>
                    <a:pt x="191" y="477"/>
                  </a:cubicBezTo>
                  <a:cubicBezTo>
                    <a:pt x="144" y="655"/>
                    <a:pt x="120" y="846"/>
                    <a:pt x="72" y="1024"/>
                  </a:cubicBezTo>
                  <a:lnTo>
                    <a:pt x="60" y="1132"/>
                  </a:lnTo>
                  <a:cubicBezTo>
                    <a:pt x="48" y="1203"/>
                    <a:pt x="25" y="1275"/>
                    <a:pt x="25" y="1358"/>
                  </a:cubicBezTo>
                  <a:cubicBezTo>
                    <a:pt x="1" y="1572"/>
                    <a:pt x="72" y="1775"/>
                    <a:pt x="263" y="1894"/>
                  </a:cubicBezTo>
                  <a:cubicBezTo>
                    <a:pt x="382" y="1965"/>
                    <a:pt x="906" y="2322"/>
                    <a:pt x="906" y="2322"/>
                  </a:cubicBezTo>
                  <a:lnTo>
                    <a:pt x="1120" y="2167"/>
                  </a:lnTo>
                  <a:cubicBezTo>
                    <a:pt x="1203" y="2108"/>
                    <a:pt x="1299" y="2048"/>
                    <a:pt x="1382" y="1977"/>
                  </a:cubicBezTo>
                  <a:cubicBezTo>
                    <a:pt x="1477" y="1906"/>
                    <a:pt x="1561" y="1846"/>
                    <a:pt x="1656" y="1775"/>
                  </a:cubicBezTo>
                  <a:lnTo>
                    <a:pt x="1715" y="1715"/>
                  </a:lnTo>
                  <a:cubicBezTo>
                    <a:pt x="1811" y="1620"/>
                    <a:pt x="1953" y="1489"/>
                    <a:pt x="2025" y="1263"/>
                  </a:cubicBezTo>
                  <a:lnTo>
                    <a:pt x="2049" y="1155"/>
                  </a:lnTo>
                  <a:close/>
                </a:path>
              </a:pathLst>
            </a:custGeom>
            <a:solidFill>
              <a:schemeClr val="lt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4" name="Google Shape;354;p31"/>
            <p:cNvSpPr/>
            <p:nvPr/>
          </p:nvSpPr>
          <p:spPr>
            <a:xfrm>
              <a:off x="1896950" y="1757775"/>
              <a:ext cx="53900" cy="48550"/>
            </a:xfrm>
            <a:custGeom>
              <a:avLst/>
              <a:gdLst/>
              <a:ahLst/>
              <a:cxnLst/>
              <a:rect l="l" t="t" r="r" b="b"/>
              <a:pathLst>
                <a:path w="2156" h="1942" extrusionOk="0">
                  <a:moveTo>
                    <a:pt x="2120" y="977"/>
                  </a:moveTo>
                  <a:cubicBezTo>
                    <a:pt x="1727" y="382"/>
                    <a:pt x="1429" y="168"/>
                    <a:pt x="751" y="25"/>
                  </a:cubicBezTo>
                  <a:lnTo>
                    <a:pt x="691" y="1"/>
                  </a:lnTo>
                  <a:lnTo>
                    <a:pt x="655" y="37"/>
                  </a:lnTo>
                  <a:cubicBezTo>
                    <a:pt x="417" y="156"/>
                    <a:pt x="132" y="299"/>
                    <a:pt x="24" y="656"/>
                  </a:cubicBezTo>
                  <a:lnTo>
                    <a:pt x="1" y="751"/>
                  </a:lnTo>
                  <a:lnTo>
                    <a:pt x="72" y="811"/>
                  </a:lnTo>
                  <a:cubicBezTo>
                    <a:pt x="513" y="1227"/>
                    <a:pt x="1036" y="1584"/>
                    <a:pt x="1620" y="1894"/>
                  </a:cubicBezTo>
                  <a:lnTo>
                    <a:pt x="1703" y="1942"/>
                  </a:lnTo>
                  <a:lnTo>
                    <a:pt x="1786" y="1882"/>
                  </a:lnTo>
                  <a:cubicBezTo>
                    <a:pt x="2108" y="1644"/>
                    <a:pt x="2144" y="1299"/>
                    <a:pt x="2156" y="1049"/>
                  </a:cubicBezTo>
                  <a:lnTo>
                    <a:pt x="2156" y="989"/>
                  </a:lnTo>
                  <a:close/>
                </a:path>
              </a:pathLst>
            </a:custGeom>
            <a:solidFill>
              <a:schemeClr val="accent3"/>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5" name="Google Shape;355;p31"/>
            <p:cNvSpPr/>
            <p:nvPr/>
          </p:nvSpPr>
          <p:spPr>
            <a:xfrm>
              <a:off x="1878200" y="1780700"/>
              <a:ext cx="62825" cy="50625"/>
            </a:xfrm>
            <a:custGeom>
              <a:avLst/>
              <a:gdLst/>
              <a:ahLst/>
              <a:cxnLst/>
              <a:rect l="l" t="t" r="r" b="b"/>
              <a:pathLst>
                <a:path w="2513" h="2025" extrusionOk="0">
                  <a:moveTo>
                    <a:pt x="2394" y="1346"/>
                  </a:moveTo>
                  <a:cubicBezTo>
                    <a:pt x="2334" y="1203"/>
                    <a:pt x="2251" y="1096"/>
                    <a:pt x="2120" y="989"/>
                  </a:cubicBezTo>
                  <a:cubicBezTo>
                    <a:pt x="1834" y="798"/>
                    <a:pt x="1560" y="608"/>
                    <a:pt x="1286" y="417"/>
                  </a:cubicBezTo>
                  <a:lnTo>
                    <a:pt x="905" y="144"/>
                  </a:lnTo>
                  <a:cubicBezTo>
                    <a:pt x="893" y="144"/>
                    <a:pt x="893" y="132"/>
                    <a:pt x="882" y="120"/>
                  </a:cubicBezTo>
                  <a:cubicBezTo>
                    <a:pt x="834" y="84"/>
                    <a:pt x="774" y="36"/>
                    <a:pt x="703" y="25"/>
                  </a:cubicBezTo>
                  <a:cubicBezTo>
                    <a:pt x="608" y="13"/>
                    <a:pt x="524" y="1"/>
                    <a:pt x="429" y="1"/>
                  </a:cubicBezTo>
                  <a:cubicBezTo>
                    <a:pt x="393" y="1"/>
                    <a:pt x="334" y="1"/>
                    <a:pt x="286" y="13"/>
                  </a:cubicBezTo>
                  <a:cubicBezTo>
                    <a:pt x="120" y="36"/>
                    <a:pt x="0" y="203"/>
                    <a:pt x="0" y="394"/>
                  </a:cubicBezTo>
                  <a:lnTo>
                    <a:pt x="0" y="489"/>
                  </a:lnTo>
                  <a:lnTo>
                    <a:pt x="72" y="537"/>
                  </a:lnTo>
                  <a:cubicBezTo>
                    <a:pt x="96" y="548"/>
                    <a:pt x="108" y="548"/>
                    <a:pt x="131" y="560"/>
                  </a:cubicBezTo>
                  <a:cubicBezTo>
                    <a:pt x="179" y="596"/>
                    <a:pt x="239" y="620"/>
                    <a:pt x="298" y="656"/>
                  </a:cubicBezTo>
                  <a:cubicBezTo>
                    <a:pt x="584" y="775"/>
                    <a:pt x="774" y="906"/>
                    <a:pt x="953" y="1072"/>
                  </a:cubicBezTo>
                  <a:cubicBezTo>
                    <a:pt x="1108" y="1203"/>
                    <a:pt x="1286" y="1310"/>
                    <a:pt x="1465" y="1394"/>
                  </a:cubicBezTo>
                  <a:lnTo>
                    <a:pt x="1548" y="1441"/>
                  </a:lnTo>
                  <a:cubicBezTo>
                    <a:pt x="1655" y="1501"/>
                    <a:pt x="1763" y="1620"/>
                    <a:pt x="1858" y="1739"/>
                  </a:cubicBezTo>
                  <a:cubicBezTo>
                    <a:pt x="1917" y="1799"/>
                    <a:pt x="1965" y="1858"/>
                    <a:pt x="2025" y="1918"/>
                  </a:cubicBezTo>
                  <a:lnTo>
                    <a:pt x="2120" y="2025"/>
                  </a:lnTo>
                  <a:lnTo>
                    <a:pt x="2215" y="1930"/>
                  </a:lnTo>
                  <a:cubicBezTo>
                    <a:pt x="2358" y="1822"/>
                    <a:pt x="2513" y="1644"/>
                    <a:pt x="2394" y="1346"/>
                  </a:cubicBezTo>
                  <a:close/>
                </a:path>
              </a:pathLst>
            </a:custGeom>
            <a:solidFill>
              <a:schemeClr val="lt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6" name="Google Shape;356;p31"/>
            <p:cNvSpPr/>
            <p:nvPr/>
          </p:nvSpPr>
          <p:spPr>
            <a:xfrm>
              <a:off x="1731150" y="1748550"/>
              <a:ext cx="228625" cy="313175"/>
            </a:xfrm>
            <a:custGeom>
              <a:avLst/>
              <a:gdLst/>
              <a:ahLst/>
              <a:cxnLst/>
              <a:rect l="l" t="t" r="r" b="b"/>
              <a:pathLst>
                <a:path w="9145" h="12527" extrusionOk="0">
                  <a:moveTo>
                    <a:pt x="7609" y="1"/>
                  </a:moveTo>
                  <a:cubicBezTo>
                    <a:pt x="8097" y="346"/>
                    <a:pt x="8573" y="691"/>
                    <a:pt x="9050" y="1013"/>
                  </a:cubicBezTo>
                  <a:cubicBezTo>
                    <a:pt x="9145" y="1311"/>
                    <a:pt x="9109" y="1584"/>
                    <a:pt x="9038" y="1858"/>
                  </a:cubicBezTo>
                  <a:cubicBezTo>
                    <a:pt x="8990" y="2037"/>
                    <a:pt x="8883" y="2156"/>
                    <a:pt x="8799" y="2299"/>
                  </a:cubicBezTo>
                  <a:cubicBezTo>
                    <a:pt x="8692" y="2454"/>
                    <a:pt x="8561" y="2608"/>
                    <a:pt x="8609" y="2835"/>
                  </a:cubicBezTo>
                  <a:cubicBezTo>
                    <a:pt x="8621" y="2918"/>
                    <a:pt x="8561" y="3025"/>
                    <a:pt x="8514" y="3096"/>
                  </a:cubicBezTo>
                  <a:cubicBezTo>
                    <a:pt x="7716" y="4228"/>
                    <a:pt x="7002" y="5430"/>
                    <a:pt x="6192" y="6561"/>
                  </a:cubicBezTo>
                  <a:cubicBezTo>
                    <a:pt x="6013" y="6823"/>
                    <a:pt x="5823" y="7061"/>
                    <a:pt x="5609" y="7276"/>
                  </a:cubicBezTo>
                  <a:cubicBezTo>
                    <a:pt x="5418" y="7490"/>
                    <a:pt x="5240" y="7692"/>
                    <a:pt x="5097" y="7930"/>
                  </a:cubicBezTo>
                  <a:cubicBezTo>
                    <a:pt x="4704" y="8502"/>
                    <a:pt x="4299" y="9062"/>
                    <a:pt x="3918" y="9633"/>
                  </a:cubicBezTo>
                  <a:cubicBezTo>
                    <a:pt x="3739" y="9883"/>
                    <a:pt x="3561" y="10133"/>
                    <a:pt x="3382" y="10371"/>
                  </a:cubicBezTo>
                  <a:cubicBezTo>
                    <a:pt x="3335" y="10431"/>
                    <a:pt x="3275" y="10490"/>
                    <a:pt x="3227" y="10514"/>
                  </a:cubicBezTo>
                  <a:cubicBezTo>
                    <a:pt x="3037" y="10538"/>
                    <a:pt x="2965" y="10693"/>
                    <a:pt x="2846" y="10812"/>
                  </a:cubicBezTo>
                  <a:cubicBezTo>
                    <a:pt x="2739" y="10907"/>
                    <a:pt x="2596" y="10990"/>
                    <a:pt x="2489" y="11086"/>
                  </a:cubicBezTo>
                  <a:cubicBezTo>
                    <a:pt x="2013" y="11538"/>
                    <a:pt x="1465" y="11907"/>
                    <a:pt x="965" y="12336"/>
                  </a:cubicBezTo>
                  <a:cubicBezTo>
                    <a:pt x="751" y="12526"/>
                    <a:pt x="227" y="12431"/>
                    <a:pt x="60" y="12169"/>
                  </a:cubicBezTo>
                  <a:cubicBezTo>
                    <a:pt x="13" y="12098"/>
                    <a:pt x="1" y="12014"/>
                    <a:pt x="13" y="11931"/>
                  </a:cubicBezTo>
                  <a:cubicBezTo>
                    <a:pt x="36" y="11752"/>
                    <a:pt x="48" y="11562"/>
                    <a:pt x="96" y="11395"/>
                  </a:cubicBezTo>
                  <a:cubicBezTo>
                    <a:pt x="239" y="10919"/>
                    <a:pt x="334" y="10419"/>
                    <a:pt x="417" y="9931"/>
                  </a:cubicBezTo>
                  <a:cubicBezTo>
                    <a:pt x="477" y="9633"/>
                    <a:pt x="548" y="9335"/>
                    <a:pt x="644" y="9038"/>
                  </a:cubicBezTo>
                  <a:cubicBezTo>
                    <a:pt x="703" y="8823"/>
                    <a:pt x="810" y="8621"/>
                    <a:pt x="929" y="8419"/>
                  </a:cubicBezTo>
                  <a:cubicBezTo>
                    <a:pt x="1430" y="7561"/>
                    <a:pt x="2072" y="6799"/>
                    <a:pt x="2620" y="5966"/>
                  </a:cubicBezTo>
                  <a:cubicBezTo>
                    <a:pt x="2751" y="5775"/>
                    <a:pt x="2858" y="5549"/>
                    <a:pt x="2977" y="5347"/>
                  </a:cubicBezTo>
                  <a:cubicBezTo>
                    <a:pt x="3132" y="5109"/>
                    <a:pt x="3251" y="4847"/>
                    <a:pt x="3406" y="4632"/>
                  </a:cubicBezTo>
                  <a:cubicBezTo>
                    <a:pt x="4037" y="3739"/>
                    <a:pt x="4680" y="2846"/>
                    <a:pt x="5359" y="1977"/>
                  </a:cubicBezTo>
                  <a:cubicBezTo>
                    <a:pt x="5537" y="1751"/>
                    <a:pt x="5704" y="1501"/>
                    <a:pt x="5871" y="1251"/>
                  </a:cubicBezTo>
                  <a:cubicBezTo>
                    <a:pt x="5942" y="1144"/>
                    <a:pt x="6013" y="1037"/>
                    <a:pt x="6168" y="1025"/>
                  </a:cubicBezTo>
                  <a:cubicBezTo>
                    <a:pt x="6323" y="1001"/>
                    <a:pt x="6418" y="858"/>
                    <a:pt x="6502" y="739"/>
                  </a:cubicBezTo>
                  <a:cubicBezTo>
                    <a:pt x="6621" y="596"/>
                    <a:pt x="6716" y="429"/>
                    <a:pt x="6883" y="299"/>
                  </a:cubicBezTo>
                  <a:cubicBezTo>
                    <a:pt x="7073" y="132"/>
                    <a:pt x="7311" y="48"/>
                    <a:pt x="7609" y="1"/>
                  </a:cubicBezTo>
                  <a:close/>
                  <a:moveTo>
                    <a:pt x="2477" y="9407"/>
                  </a:moveTo>
                  <a:cubicBezTo>
                    <a:pt x="3977" y="7264"/>
                    <a:pt x="5454" y="5168"/>
                    <a:pt x="6918" y="3073"/>
                  </a:cubicBezTo>
                  <a:cubicBezTo>
                    <a:pt x="6942" y="3037"/>
                    <a:pt x="6954" y="2989"/>
                    <a:pt x="6966" y="2918"/>
                  </a:cubicBezTo>
                  <a:cubicBezTo>
                    <a:pt x="6823" y="2799"/>
                    <a:pt x="6692" y="2680"/>
                    <a:pt x="6478" y="2608"/>
                  </a:cubicBezTo>
                  <a:cubicBezTo>
                    <a:pt x="6418" y="2680"/>
                    <a:pt x="6359" y="2739"/>
                    <a:pt x="6311" y="2799"/>
                  </a:cubicBezTo>
                  <a:cubicBezTo>
                    <a:pt x="6180" y="2977"/>
                    <a:pt x="6061" y="3168"/>
                    <a:pt x="5942" y="3370"/>
                  </a:cubicBezTo>
                  <a:cubicBezTo>
                    <a:pt x="4656" y="5192"/>
                    <a:pt x="3370" y="7014"/>
                    <a:pt x="2084" y="8847"/>
                  </a:cubicBezTo>
                  <a:cubicBezTo>
                    <a:pt x="2037" y="8907"/>
                    <a:pt x="2013" y="8978"/>
                    <a:pt x="1965" y="9050"/>
                  </a:cubicBezTo>
                  <a:cubicBezTo>
                    <a:pt x="2144" y="9169"/>
                    <a:pt x="2299" y="9276"/>
                    <a:pt x="2477" y="9407"/>
                  </a:cubicBezTo>
                  <a:close/>
                  <a:moveTo>
                    <a:pt x="1537" y="8740"/>
                  </a:moveTo>
                  <a:cubicBezTo>
                    <a:pt x="1584" y="8692"/>
                    <a:pt x="1632" y="8669"/>
                    <a:pt x="1656" y="8621"/>
                  </a:cubicBezTo>
                  <a:cubicBezTo>
                    <a:pt x="1811" y="8407"/>
                    <a:pt x="1953" y="8216"/>
                    <a:pt x="2108" y="8014"/>
                  </a:cubicBezTo>
                  <a:lnTo>
                    <a:pt x="3358" y="6228"/>
                  </a:lnTo>
                  <a:cubicBezTo>
                    <a:pt x="3870" y="5478"/>
                    <a:pt x="4394" y="4740"/>
                    <a:pt x="4930" y="3989"/>
                  </a:cubicBezTo>
                  <a:lnTo>
                    <a:pt x="5954" y="2561"/>
                  </a:lnTo>
                  <a:cubicBezTo>
                    <a:pt x="6013" y="2489"/>
                    <a:pt x="6049" y="2394"/>
                    <a:pt x="6073" y="2311"/>
                  </a:cubicBezTo>
                  <a:cubicBezTo>
                    <a:pt x="5990" y="2251"/>
                    <a:pt x="5930" y="2204"/>
                    <a:pt x="5859" y="2156"/>
                  </a:cubicBezTo>
                  <a:cubicBezTo>
                    <a:pt x="5811" y="2192"/>
                    <a:pt x="5763" y="2204"/>
                    <a:pt x="5740" y="2227"/>
                  </a:cubicBezTo>
                  <a:cubicBezTo>
                    <a:pt x="5418" y="2680"/>
                    <a:pt x="5037" y="3073"/>
                    <a:pt x="4739" y="3525"/>
                  </a:cubicBezTo>
                  <a:cubicBezTo>
                    <a:pt x="4501" y="3918"/>
                    <a:pt x="4227" y="4299"/>
                    <a:pt x="3966" y="4668"/>
                  </a:cubicBezTo>
                  <a:cubicBezTo>
                    <a:pt x="3716" y="5049"/>
                    <a:pt x="3454" y="5418"/>
                    <a:pt x="3275" y="5835"/>
                  </a:cubicBezTo>
                  <a:cubicBezTo>
                    <a:pt x="3239" y="5942"/>
                    <a:pt x="3180" y="6025"/>
                    <a:pt x="3096" y="6121"/>
                  </a:cubicBezTo>
                  <a:cubicBezTo>
                    <a:pt x="2549" y="6906"/>
                    <a:pt x="1989" y="7692"/>
                    <a:pt x="1430" y="8502"/>
                  </a:cubicBezTo>
                  <a:cubicBezTo>
                    <a:pt x="1406" y="8538"/>
                    <a:pt x="1394" y="8585"/>
                    <a:pt x="1358" y="8645"/>
                  </a:cubicBezTo>
                  <a:cubicBezTo>
                    <a:pt x="1430" y="8681"/>
                    <a:pt x="1477" y="8704"/>
                    <a:pt x="1537" y="8740"/>
                  </a:cubicBezTo>
                  <a:close/>
                  <a:moveTo>
                    <a:pt x="7418" y="3227"/>
                  </a:moveTo>
                  <a:cubicBezTo>
                    <a:pt x="7371" y="3275"/>
                    <a:pt x="7323" y="3287"/>
                    <a:pt x="7299" y="3323"/>
                  </a:cubicBezTo>
                  <a:cubicBezTo>
                    <a:pt x="5930" y="5394"/>
                    <a:pt x="4466" y="7383"/>
                    <a:pt x="3061" y="9419"/>
                  </a:cubicBezTo>
                  <a:cubicBezTo>
                    <a:pt x="3001" y="9502"/>
                    <a:pt x="2965" y="9585"/>
                    <a:pt x="2918" y="9657"/>
                  </a:cubicBezTo>
                  <a:cubicBezTo>
                    <a:pt x="2965" y="9752"/>
                    <a:pt x="3013" y="9800"/>
                    <a:pt x="3120" y="9752"/>
                  </a:cubicBezTo>
                  <a:cubicBezTo>
                    <a:pt x="3656" y="8978"/>
                    <a:pt x="4216" y="8192"/>
                    <a:pt x="4763" y="7395"/>
                  </a:cubicBezTo>
                  <a:cubicBezTo>
                    <a:pt x="4870" y="7264"/>
                    <a:pt x="4966" y="7121"/>
                    <a:pt x="5085" y="7014"/>
                  </a:cubicBezTo>
                  <a:cubicBezTo>
                    <a:pt x="5394" y="6740"/>
                    <a:pt x="5621" y="6406"/>
                    <a:pt x="5859" y="6073"/>
                  </a:cubicBezTo>
                  <a:cubicBezTo>
                    <a:pt x="6156" y="5656"/>
                    <a:pt x="6430" y="5240"/>
                    <a:pt x="6752" y="4859"/>
                  </a:cubicBezTo>
                  <a:cubicBezTo>
                    <a:pt x="7073" y="4442"/>
                    <a:pt x="7311" y="3966"/>
                    <a:pt x="7621" y="3513"/>
                  </a:cubicBezTo>
                  <a:cubicBezTo>
                    <a:pt x="7645" y="3489"/>
                    <a:pt x="7645" y="3442"/>
                    <a:pt x="7656" y="3382"/>
                  </a:cubicBezTo>
                  <a:cubicBezTo>
                    <a:pt x="7561" y="3335"/>
                    <a:pt x="7490" y="3275"/>
                    <a:pt x="7418" y="3227"/>
                  </a:cubicBezTo>
                  <a:close/>
                  <a:moveTo>
                    <a:pt x="1632" y="10943"/>
                  </a:moveTo>
                  <a:cubicBezTo>
                    <a:pt x="1775" y="10836"/>
                    <a:pt x="1894" y="10764"/>
                    <a:pt x="2013" y="10669"/>
                  </a:cubicBezTo>
                  <a:cubicBezTo>
                    <a:pt x="2120" y="10585"/>
                    <a:pt x="2239" y="10490"/>
                    <a:pt x="2346" y="10407"/>
                  </a:cubicBezTo>
                  <a:cubicBezTo>
                    <a:pt x="2465" y="10300"/>
                    <a:pt x="2549" y="10193"/>
                    <a:pt x="2596" y="10026"/>
                  </a:cubicBezTo>
                  <a:cubicBezTo>
                    <a:pt x="2120" y="9693"/>
                    <a:pt x="1644" y="9359"/>
                    <a:pt x="1156" y="9014"/>
                  </a:cubicBezTo>
                  <a:cubicBezTo>
                    <a:pt x="1120" y="9121"/>
                    <a:pt x="1072" y="9216"/>
                    <a:pt x="1060" y="9300"/>
                  </a:cubicBezTo>
                  <a:cubicBezTo>
                    <a:pt x="1013" y="9526"/>
                    <a:pt x="965" y="9728"/>
                    <a:pt x="929" y="9954"/>
                  </a:cubicBezTo>
                  <a:cubicBezTo>
                    <a:pt x="918" y="10026"/>
                    <a:pt x="894" y="10085"/>
                    <a:pt x="894" y="10169"/>
                  </a:cubicBezTo>
                  <a:cubicBezTo>
                    <a:pt x="882" y="10324"/>
                    <a:pt x="929" y="10466"/>
                    <a:pt x="1072" y="10562"/>
                  </a:cubicBezTo>
                  <a:cubicBezTo>
                    <a:pt x="1275" y="10693"/>
                    <a:pt x="1453" y="10824"/>
                    <a:pt x="1632" y="10943"/>
                  </a:cubicBezTo>
                  <a:close/>
                  <a:moveTo>
                    <a:pt x="6811" y="1084"/>
                  </a:moveTo>
                  <a:cubicBezTo>
                    <a:pt x="7264" y="1501"/>
                    <a:pt x="7776" y="1858"/>
                    <a:pt x="8323" y="2156"/>
                  </a:cubicBezTo>
                  <a:cubicBezTo>
                    <a:pt x="8597" y="1965"/>
                    <a:pt x="8621" y="1703"/>
                    <a:pt x="8633" y="1430"/>
                  </a:cubicBezTo>
                  <a:cubicBezTo>
                    <a:pt x="8252" y="858"/>
                    <a:pt x="7978" y="680"/>
                    <a:pt x="7359" y="549"/>
                  </a:cubicBezTo>
                  <a:cubicBezTo>
                    <a:pt x="7121" y="656"/>
                    <a:pt x="6894" y="787"/>
                    <a:pt x="6811" y="1084"/>
                  </a:cubicBezTo>
                  <a:close/>
                  <a:moveTo>
                    <a:pt x="8002" y="3108"/>
                  </a:moveTo>
                  <a:cubicBezTo>
                    <a:pt x="8157" y="2966"/>
                    <a:pt x="8192" y="2846"/>
                    <a:pt x="8133" y="2692"/>
                  </a:cubicBezTo>
                  <a:cubicBezTo>
                    <a:pt x="8085" y="2573"/>
                    <a:pt x="8014" y="2489"/>
                    <a:pt x="7895" y="2418"/>
                  </a:cubicBezTo>
                  <a:lnTo>
                    <a:pt x="6680" y="1561"/>
                  </a:lnTo>
                  <a:cubicBezTo>
                    <a:pt x="6644" y="1537"/>
                    <a:pt x="6597" y="1489"/>
                    <a:pt x="6549" y="1477"/>
                  </a:cubicBezTo>
                  <a:cubicBezTo>
                    <a:pt x="6430" y="1465"/>
                    <a:pt x="6299" y="1442"/>
                    <a:pt x="6180" y="1465"/>
                  </a:cubicBezTo>
                  <a:cubicBezTo>
                    <a:pt x="6085" y="1477"/>
                    <a:pt x="6013" y="1561"/>
                    <a:pt x="6013" y="1703"/>
                  </a:cubicBezTo>
                  <a:cubicBezTo>
                    <a:pt x="6073" y="1727"/>
                    <a:pt x="6144" y="1787"/>
                    <a:pt x="6228" y="1823"/>
                  </a:cubicBezTo>
                  <a:cubicBezTo>
                    <a:pt x="6478" y="1942"/>
                    <a:pt x="6716" y="2061"/>
                    <a:pt x="6906" y="2251"/>
                  </a:cubicBezTo>
                  <a:cubicBezTo>
                    <a:pt x="7073" y="2394"/>
                    <a:pt x="7275" y="2489"/>
                    <a:pt x="7478" y="2608"/>
                  </a:cubicBezTo>
                  <a:cubicBezTo>
                    <a:pt x="7680" y="2715"/>
                    <a:pt x="7823" y="2918"/>
                    <a:pt x="8002" y="3108"/>
                  </a:cubicBezTo>
                  <a:close/>
                </a:path>
              </a:pathLst>
            </a:custGeom>
            <a:solidFill>
              <a:schemeClr val="dk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grpSp>
      <p:sp>
        <p:nvSpPr>
          <p:cNvPr id="31" name="Rectangle 30">
            <a:extLst>
              <a:ext uri="{FF2B5EF4-FFF2-40B4-BE49-F238E27FC236}">
                <a16:creationId xmlns:a16="http://schemas.microsoft.com/office/drawing/2014/main" id="{83BB5966-8DFF-F24A-EFD6-BF4F155264C4}"/>
              </a:ext>
            </a:extLst>
          </p:cNvPr>
          <p:cNvSpPr>
            <a:spLocks noChangeArrowheads="1"/>
          </p:cNvSpPr>
          <p:nvPr/>
        </p:nvSpPr>
        <p:spPr bwMode="auto">
          <a:xfrm>
            <a:off x="4730587" y="3802070"/>
            <a:ext cx="7461413" cy="1307537"/>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0" marR="0" lvl="0" indent="0" algn="just" defTabSz="914400" rtl="0" eaLnBrk="0" fontAlgn="auto" latinLnBrk="0" hangingPunct="0">
              <a:lnSpc>
                <a:spcPct val="150000"/>
              </a:lnSpc>
              <a:spcBef>
                <a:spcPts val="0"/>
              </a:spcBef>
              <a:spcAft>
                <a:spcPts val="0"/>
              </a:spcAft>
              <a:buClrTx/>
              <a:buSzTx/>
              <a:buFontTx/>
              <a:buNone/>
              <a:tabLst/>
              <a:defRPr/>
            </a:pPr>
            <a:r>
              <a:rPr kumimoji="0" lang="en-US" altLang="en-US" sz="28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mn-cs"/>
              </a:rPr>
              <a:t>- </a:t>
            </a:r>
            <a:r>
              <a:rPr kumimoji="0" lang="en-US" altLang="en-US" sz="2800" b="1" i="0" u="none" strike="noStrike" kern="1200" cap="none" spc="0" normalizeH="0" baseline="0" noProof="0" dirty="0" err="1">
                <a:ln>
                  <a:noFill/>
                </a:ln>
                <a:solidFill>
                  <a:srgbClr val="C00000"/>
                </a:solidFill>
                <a:effectLst/>
                <a:uLnTx/>
                <a:uFillTx/>
                <a:latin typeface="Times New Roman" panose="02020603050405020304" pitchFamily="18" charset="0"/>
                <a:ea typeface="+mn-ea"/>
                <a:cs typeface="+mn-cs"/>
              </a:rPr>
              <a:t>Vai</a:t>
            </a:r>
            <a:r>
              <a:rPr kumimoji="0" lang="en-US" altLang="en-US" sz="28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mn-cs"/>
              </a:rPr>
              <a:t> </a:t>
            </a:r>
            <a:r>
              <a:rPr kumimoji="0" lang="en-US" altLang="en-US" sz="2800" b="1" i="0" u="none" strike="noStrike" kern="1200" cap="none" spc="0" normalizeH="0" baseline="0" noProof="0" dirty="0" err="1">
                <a:ln>
                  <a:noFill/>
                </a:ln>
                <a:solidFill>
                  <a:srgbClr val="C00000"/>
                </a:solidFill>
                <a:effectLst/>
                <a:uLnTx/>
                <a:uFillTx/>
                <a:latin typeface="Times New Roman" panose="02020603050405020304" pitchFamily="18" charset="0"/>
                <a:ea typeface="+mn-ea"/>
                <a:cs typeface="+mn-cs"/>
              </a:rPr>
              <a:t>trò</a:t>
            </a:r>
            <a:r>
              <a:rPr kumimoji="0" lang="en-US" altLang="en-US" sz="28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mn-cs"/>
              </a:rPr>
              <a:t>: </a:t>
            </a:r>
            <a:r>
              <a:rPr kumimoji="0" lang="en-US" altLang="en-US" sz="2800" b="1" i="0" u="none" strike="noStrike" kern="1200" cap="none" spc="0" normalizeH="0" baseline="0" noProof="0" dirty="0" err="1">
                <a:ln>
                  <a:noFill/>
                </a:ln>
                <a:solidFill>
                  <a:srgbClr val="C00000"/>
                </a:solidFill>
                <a:effectLst/>
                <a:uLnTx/>
                <a:uFillTx/>
                <a:latin typeface="Times New Roman" panose="02020603050405020304" pitchFamily="18" charset="0"/>
                <a:ea typeface="+mn-ea"/>
                <a:cs typeface="+mn-cs"/>
              </a:rPr>
              <a:t>Thúc</a:t>
            </a:r>
            <a:r>
              <a:rPr kumimoji="0" lang="en-US" altLang="en-US" sz="28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mn-cs"/>
              </a:rPr>
              <a:t> </a:t>
            </a:r>
            <a:r>
              <a:rPr kumimoji="0" lang="en-US" altLang="en-US" sz="2800" b="1" i="0" u="none" strike="noStrike" kern="1200" cap="none" spc="0" normalizeH="0" baseline="0" noProof="0" dirty="0" err="1">
                <a:ln>
                  <a:noFill/>
                </a:ln>
                <a:solidFill>
                  <a:srgbClr val="C00000"/>
                </a:solidFill>
                <a:effectLst/>
                <a:uLnTx/>
                <a:uFillTx/>
                <a:latin typeface="Times New Roman" panose="02020603050405020304" pitchFamily="18" charset="0"/>
                <a:ea typeface="+mn-ea"/>
                <a:cs typeface="+mn-cs"/>
              </a:rPr>
              <a:t>đẩy</a:t>
            </a:r>
            <a:r>
              <a:rPr kumimoji="0" lang="en-US" altLang="en-US" sz="28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mn-cs"/>
              </a:rPr>
              <a:t> </a:t>
            </a:r>
            <a:r>
              <a:rPr kumimoji="0" lang="en-US" altLang="en-US" sz="2800" b="1" i="0" u="none" strike="noStrike" kern="1200" cap="none" spc="0" normalizeH="0" baseline="0" noProof="0" dirty="0" err="1">
                <a:ln>
                  <a:noFill/>
                </a:ln>
                <a:solidFill>
                  <a:srgbClr val="C00000"/>
                </a:solidFill>
                <a:effectLst/>
                <a:uLnTx/>
                <a:uFillTx/>
                <a:latin typeface="Times New Roman" panose="02020603050405020304" pitchFamily="18" charset="0"/>
                <a:ea typeface="+mn-ea"/>
                <a:cs typeface="+mn-cs"/>
              </a:rPr>
              <a:t>sự</a:t>
            </a:r>
            <a:r>
              <a:rPr kumimoji="0" lang="en-US" altLang="en-US" sz="28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mn-cs"/>
              </a:rPr>
              <a:t> </a:t>
            </a:r>
            <a:r>
              <a:rPr kumimoji="0" lang="en-US" altLang="en-US" sz="2800" b="1" i="0" u="none" strike="noStrike" kern="1200" cap="none" spc="0" normalizeH="0" baseline="0" noProof="0" dirty="0" err="1">
                <a:ln>
                  <a:noFill/>
                </a:ln>
                <a:solidFill>
                  <a:srgbClr val="C00000"/>
                </a:solidFill>
                <a:effectLst/>
                <a:uLnTx/>
                <a:uFillTx/>
                <a:latin typeface="Times New Roman" panose="02020603050405020304" pitchFamily="18" charset="0"/>
                <a:ea typeface="+mn-ea"/>
                <a:cs typeface="+mn-cs"/>
              </a:rPr>
              <a:t>tiến</a:t>
            </a:r>
            <a:r>
              <a:rPr kumimoji="0" lang="en-US" altLang="en-US" sz="28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mn-cs"/>
              </a:rPr>
              <a:t> </a:t>
            </a:r>
            <a:r>
              <a:rPr kumimoji="0" lang="en-US" altLang="en-US" sz="2800" b="1" i="0" u="none" strike="noStrike" kern="1200" cap="none" spc="0" normalizeH="0" baseline="0" noProof="0" dirty="0" err="1">
                <a:ln>
                  <a:noFill/>
                </a:ln>
                <a:solidFill>
                  <a:srgbClr val="C00000"/>
                </a:solidFill>
                <a:effectLst/>
                <a:uLnTx/>
                <a:uFillTx/>
                <a:latin typeface="Times New Roman" panose="02020603050405020304" pitchFamily="18" charset="0"/>
                <a:ea typeface="+mn-ea"/>
                <a:cs typeface="+mn-cs"/>
              </a:rPr>
              <a:t>bộ</a:t>
            </a:r>
            <a:r>
              <a:rPr kumimoji="0" lang="en-US" altLang="en-US" sz="28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mn-cs"/>
              </a:rPr>
              <a:t> </a:t>
            </a:r>
            <a:r>
              <a:rPr kumimoji="0" lang="en-US" altLang="en-US" sz="2800" b="1" i="0" u="none" strike="noStrike" kern="1200" cap="none" spc="0" normalizeH="0" baseline="0" noProof="0" dirty="0" err="1">
                <a:ln>
                  <a:noFill/>
                </a:ln>
                <a:solidFill>
                  <a:srgbClr val="C00000"/>
                </a:solidFill>
                <a:effectLst/>
                <a:uLnTx/>
                <a:uFillTx/>
                <a:latin typeface="Times New Roman" panose="02020603050405020304" pitchFamily="18" charset="0"/>
                <a:ea typeface="+mn-ea"/>
                <a:cs typeface="+mn-cs"/>
              </a:rPr>
              <a:t>về</a:t>
            </a:r>
            <a:r>
              <a:rPr kumimoji="0" lang="en-US" altLang="en-US" sz="28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mn-cs"/>
              </a:rPr>
              <a:t> </a:t>
            </a:r>
            <a:r>
              <a:rPr kumimoji="0" lang="en-US" altLang="en-US" sz="2800" b="1" i="0" u="none" strike="noStrike" kern="1200" cap="none" spc="0" normalizeH="0" baseline="0" noProof="0" dirty="0" err="1">
                <a:ln>
                  <a:noFill/>
                </a:ln>
                <a:solidFill>
                  <a:srgbClr val="C00000"/>
                </a:solidFill>
                <a:effectLst/>
                <a:uLnTx/>
                <a:uFillTx/>
                <a:latin typeface="Times New Roman" panose="02020603050405020304" pitchFamily="18" charset="0"/>
                <a:ea typeface="+mn-ea"/>
                <a:cs typeface="+mn-cs"/>
              </a:rPr>
              <a:t>kinh</a:t>
            </a:r>
            <a:r>
              <a:rPr kumimoji="0" lang="en-US" altLang="en-US" sz="28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mn-cs"/>
              </a:rPr>
              <a:t> </a:t>
            </a:r>
            <a:r>
              <a:rPr kumimoji="0" lang="en-US" altLang="en-US" sz="2800" b="1" i="0" u="none" strike="noStrike" kern="1200" cap="none" spc="0" normalizeH="0" baseline="0" noProof="0" dirty="0" err="1">
                <a:ln>
                  <a:noFill/>
                </a:ln>
                <a:solidFill>
                  <a:srgbClr val="C00000"/>
                </a:solidFill>
                <a:effectLst/>
                <a:uLnTx/>
                <a:uFillTx/>
                <a:latin typeface="Times New Roman" panose="02020603050405020304" pitchFamily="18" charset="0"/>
                <a:ea typeface="+mn-ea"/>
                <a:cs typeface="+mn-cs"/>
              </a:rPr>
              <a:t>tế</a:t>
            </a:r>
            <a:r>
              <a:rPr kumimoji="0" lang="en-US" altLang="en-US" sz="28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mn-cs"/>
              </a:rPr>
              <a:t> </a:t>
            </a:r>
            <a:r>
              <a:rPr kumimoji="0" lang="en-US" altLang="en-US" sz="2800" b="1" i="0" u="none" strike="noStrike" kern="1200" cap="none" spc="0" normalizeH="0" baseline="0" noProof="0" dirty="0" err="1">
                <a:ln>
                  <a:noFill/>
                </a:ln>
                <a:solidFill>
                  <a:srgbClr val="C00000"/>
                </a:solidFill>
                <a:effectLst/>
                <a:uLnTx/>
                <a:uFillTx/>
                <a:latin typeface="Times New Roman" panose="02020603050405020304" pitchFamily="18" charset="0"/>
                <a:ea typeface="+mn-ea"/>
                <a:cs typeface="+mn-cs"/>
              </a:rPr>
              <a:t>và</a:t>
            </a:r>
            <a:r>
              <a:rPr kumimoji="0" lang="en-US" altLang="en-US" sz="28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mn-cs"/>
              </a:rPr>
              <a:t> </a:t>
            </a:r>
            <a:r>
              <a:rPr kumimoji="0" lang="en-US" altLang="en-US" sz="2800" b="1" i="0" u="none" strike="noStrike" kern="1200" cap="none" spc="0" normalizeH="0" baseline="0" noProof="0" dirty="0" err="1">
                <a:ln>
                  <a:noFill/>
                </a:ln>
                <a:solidFill>
                  <a:srgbClr val="C00000"/>
                </a:solidFill>
                <a:effectLst/>
                <a:uLnTx/>
                <a:uFillTx/>
                <a:latin typeface="Times New Roman" panose="02020603050405020304" pitchFamily="18" charset="0"/>
                <a:ea typeface="+mn-ea"/>
                <a:cs typeface="+mn-cs"/>
              </a:rPr>
              <a:t>kĩ</a:t>
            </a:r>
            <a:r>
              <a:rPr kumimoji="0" lang="en-US" altLang="en-US" sz="28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mn-cs"/>
              </a:rPr>
              <a:t> </a:t>
            </a:r>
            <a:r>
              <a:rPr kumimoji="0" lang="en-US" altLang="en-US" sz="2800" b="1" i="0" u="none" strike="noStrike" kern="1200" cap="none" spc="0" normalizeH="0" baseline="0" noProof="0" dirty="0" err="1">
                <a:ln>
                  <a:noFill/>
                </a:ln>
                <a:solidFill>
                  <a:srgbClr val="C00000"/>
                </a:solidFill>
                <a:effectLst/>
                <a:uLnTx/>
                <a:uFillTx/>
                <a:latin typeface="Times New Roman" panose="02020603050405020304" pitchFamily="18" charset="0"/>
                <a:ea typeface="+mn-ea"/>
                <a:cs typeface="+mn-cs"/>
              </a:rPr>
              <a:t>thuật</a:t>
            </a:r>
            <a:r>
              <a:rPr kumimoji="0" lang="en-US" altLang="en-US" sz="28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mn-cs"/>
              </a:rPr>
              <a:t>, </a:t>
            </a:r>
            <a:r>
              <a:rPr kumimoji="0" lang="en-US" altLang="en-US" sz="2800" b="1" i="0" u="none" strike="noStrike" kern="1200" cap="none" spc="0" normalizeH="0" baseline="0" noProof="0" dirty="0" err="1">
                <a:ln>
                  <a:noFill/>
                </a:ln>
                <a:solidFill>
                  <a:srgbClr val="C00000"/>
                </a:solidFill>
                <a:effectLst/>
                <a:uLnTx/>
                <a:uFillTx/>
                <a:latin typeface="Times New Roman" panose="02020603050405020304" pitchFamily="18" charset="0"/>
                <a:ea typeface="+mn-ea"/>
                <a:cs typeface="+mn-cs"/>
              </a:rPr>
              <a:t>nâng</a:t>
            </a:r>
            <a:r>
              <a:rPr kumimoji="0" lang="en-US" altLang="en-US" sz="28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mn-cs"/>
              </a:rPr>
              <a:t> </a:t>
            </a:r>
            <a:r>
              <a:rPr kumimoji="0" lang="en-US" altLang="en-US" sz="2800" b="1" i="0" u="none" strike="noStrike" kern="1200" cap="none" spc="0" normalizeH="0" baseline="0" noProof="0" dirty="0" err="1">
                <a:ln>
                  <a:noFill/>
                </a:ln>
                <a:solidFill>
                  <a:srgbClr val="C00000"/>
                </a:solidFill>
                <a:effectLst/>
                <a:uLnTx/>
                <a:uFillTx/>
                <a:latin typeface="Times New Roman" panose="02020603050405020304" pitchFamily="18" charset="0"/>
                <a:ea typeface="+mn-ea"/>
                <a:cs typeface="+mn-cs"/>
              </a:rPr>
              <a:t>cao</a:t>
            </a:r>
            <a:r>
              <a:rPr kumimoji="0" lang="en-US" altLang="en-US" sz="28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mn-cs"/>
              </a:rPr>
              <a:t> </a:t>
            </a:r>
            <a:r>
              <a:rPr kumimoji="0" lang="en-US" altLang="en-US" sz="2800" b="1" i="0" u="none" strike="noStrike" kern="1200" cap="none" spc="0" normalizeH="0" baseline="0" noProof="0" dirty="0" err="1">
                <a:ln>
                  <a:noFill/>
                </a:ln>
                <a:solidFill>
                  <a:srgbClr val="C00000"/>
                </a:solidFill>
                <a:effectLst/>
                <a:uLnTx/>
                <a:uFillTx/>
                <a:latin typeface="Times New Roman" panose="02020603050405020304" pitchFamily="18" charset="0"/>
                <a:ea typeface="+mn-ea"/>
                <a:cs typeface="+mn-cs"/>
              </a:rPr>
              <a:t>đời</a:t>
            </a:r>
            <a:r>
              <a:rPr kumimoji="0" lang="en-US" altLang="en-US" sz="28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mn-cs"/>
              </a:rPr>
              <a:t> </a:t>
            </a:r>
            <a:r>
              <a:rPr kumimoji="0" lang="en-US" altLang="en-US" sz="2800" b="1" i="0" u="none" strike="noStrike" kern="1200" cap="none" spc="0" normalizeH="0" baseline="0" noProof="0" dirty="0" err="1">
                <a:ln>
                  <a:noFill/>
                </a:ln>
                <a:solidFill>
                  <a:srgbClr val="C00000"/>
                </a:solidFill>
                <a:effectLst/>
                <a:uLnTx/>
                <a:uFillTx/>
                <a:latin typeface="Times New Roman" panose="02020603050405020304" pitchFamily="18" charset="0"/>
                <a:ea typeface="+mn-ea"/>
                <a:cs typeface="+mn-cs"/>
              </a:rPr>
              <a:t>sống</a:t>
            </a:r>
            <a:r>
              <a:rPr kumimoji="0" lang="en-US" altLang="en-US" sz="28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mn-cs"/>
              </a:rPr>
              <a:t> </a:t>
            </a:r>
            <a:r>
              <a:rPr kumimoji="0" lang="en-US" altLang="en-US" sz="2800" b="1" i="0" u="none" strike="noStrike" kern="1200" cap="none" spc="0" normalizeH="0" baseline="0" noProof="0" dirty="0" err="1">
                <a:ln>
                  <a:noFill/>
                </a:ln>
                <a:solidFill>
                  <a:srgbClr val="C00000"/>
                </a:solidFill>
                <a:effectLst/>
                <a:uLnTx/>
                <a:uFillTx/>
                <a:latin typeface="Times New Roman" panose="02020603050405020304" pitchFamily="18" charset="0"/>
                <a:ea typeface="+mn-ea"/>
                <a:cs typeface="+mn-cs"/>
              </a:rPr>
              <a:t>nhân</a:t>
            </a:r>
            <a:r>
              <a:rPr kumimoji="0" lang="en-US" altLang="en-US" sz="28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mn-cs"/>
              </a:rPr>
              <a:t> </a:t>
            </a:r>
            <a:r>
              <a:rPr kumimoji="0" lang="en-US" altLang="en-US" sz="2800" b="1" i="0" u="none" strike="noStrike" kern="1200" cap="none" spc="0" normalizeH="0" baseline="0" noProof="0" dirty="0" err="1">
                <a:ln>
                  <a:noFill/>
                </a:ln>
                <a:solidFill>
                  <a:srgbClr val="C00000"/>
                </a:solidFill>
                <a:effectLst/>
                <a:uLnTx/>
                <a:uFillTx/>
                <a:latin typeface="Times New Roman" panose="02020603050405020304" pitchFamily="18" charset="0"/>
                <a:ea typeface="+mn-ea"/>
                <a:cs typeface="+mn-cs"/>
              </a:rPr>
              <a:t>dân</a:t>
            </a:r>
            <a:endParaRPr kumimoji="0" lang="en-US" altLang="en-US" sz="28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mn-cs"/>
            </a:endParaRPr>
          </a:p>
        </p:txBody>
      </p:sp>
      <p:sp>
        <p:nvSpPr>
          <p:cNvPr id="32" name="Rectangle 31">
            <a:extLst>
              <a:ext uri="{FF2B5EF4-FFF2-40B4-BE49-F238E27FC236}">
                <a16:creationId xmlns:a16="http://schemas.microsoft.com/office/drawing/2014/main" id="{B2942D49-EDBB-DCC1-D70B-6A485D7396CA}"/>
              </a:ext>
            </a:extLst>
          </p:cNvPr>
          <p:cNvSpPr>
            <a:spLocks noChangeArrowheads="1"/>
          </p:cNvSpPr>
          <p:nvPr/>
        </p:nvSpPr>
        <p:spPr bwMode="auto">
          <a:xfrm>
            <a:off x="4730587" y="1654310"/>
            <a:ext cx="7357795" cy="661207"/>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0" marR="0" lvl="0" indent="0" algn="just" defTabSz="914400" rtl="0" eaLnBrk="0" fontAlgn="auto" latinLnBrk="0" hangingPunct="0">
              <a:lnSpc>
                <a:spcPct val="150000"/>
              </a:lnSpc>
              <a:spcBef>
                <a:spcPts val="0"/>
              </a:spcBef>
              <a:spcAft>
                <a:spcPts val="0"/>
              </a:spcAft>
              <a:buClrTx/>
              <a:buSzTx/>
              <a:buFontTx/>
              <a:buNone/>
              <a:tabLst/>
              <a:defRPr/>
            </a:pPr>
            <a:r>
              <a:rPr kumimoji="0" lang="en-US" altLang="en-US" sz="28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mn-cs"/>
              </a:rPr>
              <a:t>- 8/1/1949: </a:t>
            </a:r>
            <a:r>
              <a:rPr kumimoji="0" lang="en-US" altLang="en-US" sz="2800" b="1" i="0" u="none" strike="noStrike" kern="1200" cap="none" spc="0" normalizeH="0" baseline="0" noProof="0" dirty="0" err="1">
                <a:ln>
                  <a:noFill/>
                </a:ln>
                <a:solidFill>
                  <a:srgbClr val="C00000"/>
                </a:solidFill>
                <a:effectLst/>
                <a:uLnTx/>
                <a:uFillTx/>
                <a:latin typeface="Times New Roman" panose="02020603050405020304" pitchFamily="18" charset="0"/>
                <a:ea typeface="+mn-ea"/>
                <a:cs typeface="+mn-cs"/>
              </a:rPr>
              <a:t>Hội</a:t>
            </a:r>
            <a:r>
              <a:rPr kumimoji="0" lang="en-US" altLang="en-US" sz="28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mn-cs"/>
              </a:rPr>
              <a:t> </a:t>
            </a:r>
            <a:r>
              <a:rPr kumimoji="0" lang="en-US" altLang="en-US" sz="2800" b="1" i="0" u="none" strike="noStrike" kern="1200" cap="none" spc="0" normalizeH="0" baseline="0" noProof="0" dirty="0" err="1">
                <a:ln>
                  <a:noFill/>
                </a:ln>
                <a:solidFill>
                  <a:srgbClr val="C00000"/>
                </a:solidFill>
                <a:effectLst/>
                <a:uLnTx/>
                <a:uFillTx/>
                <a:latin typeface="Times New Roman" panose="02020603050405020304" pitchFamily="18" charset="0"/>
                <a:ea typeface="+mn-ea"/>
                <a:cs typeface="+mn-cs"/>
              </a:rPr>
              <a:t>đồng</a:t>
            </a:r>
            <a:r>
              <a:rPr kumimoji="0" lang="en-US" altLang="en-US" sz="28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mn-cs"/>
              </a:rPr>
              <a:t> </a:t>
            </a:r>
            <a:r>
              <a:rPr kumimoji="0" lang="en-US" altLang="en-US" sz="2800" b="1" i="0" u="none" strike="noStrike" kern="1200" cap="none" spc="0" normalizeH="0" baseline="0" noProof="0" dirty="0" err="1">
                <a:ln>
                  <a:noFill/>
                </a:ln>
                <a:solidFill>
                  <a:srgbClr val="C00000"/>
                </a:solidFill>
                <a:effectLst/>
                <a:uLnTx/>
                <a:uFillTx/>
                <a:latin typeface="Times New Roman" panose="02020603050405020304" pitchFamily="18" charset="0"/>
                <a:ea typeface="+mn-ea"/>
                <a:cs typeface="+mn-cs"/>
              </a:rPr>
              <a:t>tương</a:t>
            </a:r>
            <a:r>
              <a:rPr kumimoji="0" lang="en-US" altLang="en-US" sz="28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mn-cs"/>
              </a:rPr>
              <a:t> </a:t>
            </a:r>
            <a:r>
              <a:rPr kumimoji="0" lang="en-US" altLang="en-US" sz="2800" b="1" i="0" u="none" strike="noStrike" kern="1200" cap="none" spc="0" normalizeH="0" baseline="0" noProof="0" dirty="0" err="1">
                <a:ln>
                  <a:noFill/>
                </a:ln>
                <a:solidFill>
                  <a:srgbClr val="C00000"/>
                </a:solidFill>
                <a:effectLst/>
                <a:uLnTx/>
                <a:uFillTx/>
                <a:latin typeface="Times New Roman" panose="02020603050405020304" pitchFamily="18" charset="0"/>
                <a:ea typeface="+mn-ea"/>
                <a:cs typeface="+mn-cs"/>
              </a:rPr>
              <a:t>trợ</a:t>
            </a:r>
            <a:r>
              <a:rPr kumimoji="0" lang="en-US" altLang="en-US" sz="28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mn-cs"/>
              </a:rPr>
              <a:t> </a:t>
            </a:r>
            <a:r>
              <a:rPr kumimoji="0" lang="en-US" altLang="en-US" sz="2800" b="1" i="0" u="none" strike="noStrike" kern="1200" cap="none" spc="0" normalizeH="0" baseline="0" noProof="0" dirty="0" err="1">
                <a:ln>
                  <a:noFill/>
                </a:ln>
                <a:solidFill>
                  <a:srgbClr val="C00000"/>
                </a:solidFill>
                <a:effectLst/>
                <a:uLnTx/>
                <a:uFillTx/>
                <a:latin typeface="Times New Roman" panose="02020603050405020304" pitchFamily="18" charset="0"/>
                <a:ea typeface="+mn-ea"/>
                <a:cs typeface="+mn-cs"/>
              </a:rPr>
              <a:t>kinh</a:t>
            </a:r>
            <a:r>
              <a:rPr kumimoji="0" lang="en-US" altLang="en-US" sz="28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mn-cs"/>
              </a:rPr>
              <a:t> </a:t>
            </a:r>
            <a:r>
              <a:rPr kumimoji="0" lang="en-US" altLang="en-US" sz="2800" b="1" i="0" u="none" strike="noStrike" kern="1200" cap="none" spc="0" normalizeH="0" baseline="0" noProof="0" dirty="0" err="1">
                <a:ln>
                  <a:noFill/>
                </a:ln>
                <a:solidFill>
                  <a:srgbClr val="C00000"/>
                </a:solidFill>
                <a:effectLst/>
                <a:uLnTx/>
                <a:uFillTx/>
                <a:latin typeface="Times New Roman" panose="02020603050405020304" pitchFamily="18" charset="0"/>
                <a:ea typeface="+mn-ea"/>
                <a:cs typeface="+mn-cs"/>
              </a:rPr>
              <a:t>tế</a:t>
            </a:r>
            <a:r>
              <a:rPr kumimoji="0" lang="en-US" altLang="en-US" sz="28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mn-cs"/>
              </a:rPr>
              <a:t> SEV</a:t>
            </a:r>
          </a:p>
        </p:txBody>
      </p:sp>
      <p:sp>
        <p:nvSpPr>
          <p:cNvPr id="33" name="Rectangle 32">
            <a:extLst>
              <a:ext uri="{FF2B5EF4-FFF2-40B4-BE49-F238E27FC236}">
                <a16:creationId xmlns:a16="http://schemas.microsoft.com/office/drawing/2014/main" id="{63B641A8-C41A-5B59-01EC-5034C18A5876}"/>
              </a:ext>
            </a:extLst>
          </p:cNvPr>
          <p:cNvSpPr>
            <a:spLocks noChangeArrowheads="1"/>
          </p:cNvSpPr>
          <p:nvPr/>
        </p:nvSpPr>
        <p:spPr bwMode="auto">
          <a:xfrm>
            <a:off x="4774632" y="2459539"/>
            <a:ext cx="7313749" cy="1307537"/>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0" marR="0" lvl="0" indent="0" algn="just" defTabSz="914400" rtl="0" eaLnBrk="0" fontAlgn="auto" latinLnBrk="0" hangingPunct="0">
              <a:lnSpc>
                <a:spcPct val="150000"/>
              </a:lnSpc>
              <a:spcBef>
                <a:spcPts val="0"/>
              </a:spcBef>
              <a:spcAft>
                <a:spcPts val="0"/>
              </a:spcAft>
              <a:buClrTx/>
              <a:buSzTx/>
              <a:buFontTx/>
              <a:buNone/>
              <a:tabLst/>
              <a:defRPr/>
            </a:pPr>
            <a:r>
              <a:rPr kumimoji="0" lang="en-US" altLang="en-US" sz="28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mn-cs"/>
              </a:rPr>
              <a:t>- </a:t>
            </a:r>
            <a:r>
              <a:rPr kumimoji="0" lang="en-US" altLang="en-US" sz="2800" b="1" i="0" u="none" strike="noStrike" kern="1200" cap="none" spc="0" normalizeH="0" baseline="0" noProof="0" dirty="0" err="1">
                <a:ln>
                  <a:noFill/>
                </a:ln>
                <a:solidFill>
                  <a:srgbClr val="C00000"/>
                </a:solidFill>
                <a:effectLst/>
                <a:uLnTx/>
                <a:uFillTx/>
                <a:latin typeface="Times New Roman" panose="02020603050405020304" pitchFamily="18" charset="0"/>
                <a:ea typeface="+mn-ea"/>
                <a:cs typeface="+mn-cs"/>
              </a:rPr>
              <a:t>Mục</a:t>
            </a:r>
            <a:r>
              <a:rPr kumimoji="0" lang="en-US" altLang="en-US" sz="28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mn-cs"/>
              </a:rPr>
              <a:t> </a:t>
            </a:r>
            <a:r>
              <a:rPr kumimoji="0" lang="en-US" altLang="en-US" sz="2800" b="1" i="0" u="none" strike="noStrike" kern="1200" cap="none" spc="0" normalizeH="0" baseline="0" noProof="0" dirty="0" err="1">
                <a:ln>
                  <a:noFill/>
                </a:ln>
                <a:solidFill>
                  <a:srgbClr val="C00000"/>
                </a:solidFill>
                <a:effectLst/>
                <a:uLnTx/>
                <a:uFillTx/>
                <a:latin typeface="Times New Roman" panose="02020603050405020304" pitchFamily="18" charset="0"/>
                <a:ea typeface="+mn-ea"/>
                <a:cs typeface="+mn-cs"/>
              </a:rPr>
              <a:t>tiêu</a:t>
            </a:r>
            <a:r>
              <a:rPr kumimoji="0" lang="en-US" altLang="en-US" sz="28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mn-cs"/>
              </a:rPr>
              <a:t>: </a:t>
            </a:r>
            <a:r>
              <a:rPr kumimoji="0" lang="en-US" altLang="en-US" sz="2800" b="1" i="0" u="none" strike="noStrike" kern="1200" cap="none" spc="0" normalizeH="0" baseline="0" noProof="0" dirty="0" err="1">
                <a:ln>
                  <a:noFill/>
                </a:ln>
                <a:solidFill>
                  <a:srgbClr val="C00000"/>
                </a:solidFill>
                <a:effectLst/>
                <a:uLnTx/>
                <a:uFillTx/>
                <a:latin typeface="Times New Roman" panose="02020603050405020304" pitchFamily="18" charset="0"/>
                <a:ea typeface="+mn-ea"/>
                <a:cs typeface="+mn-cs"/>
              </a:rPr>
              <a:t>Tăng</a:t>
            </a:r>
            <a:r>
              <a:rPr kumimoji="0" lang="en-US" altLang="en-US" sz="28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mn-cs"/>
              </a:rPr>
              <a:t> </a:t>
            </a:r>
            <a:r>
              <a:rPr kumimoji="0" lang="en-US" altLang="en-US" sz="2800" b="1" i="0" u="none" strike="noStrike" kern="1200" cap="none" spc="0" normalizeH="0" baseline="0" noProof="0" dirty="0" err="1">
                <a:ln>
                  <a:noFill/>
                </a:ln>
                <a:solidFill>
                  <a:srgbClr val="C00000"/>
                </a:solidFill>
                <a:effectLst/>
                <a:uLnTx/>
                <a:uFillTx/>
                <a:latin typeface="Times New Roman" panose="02020603050405020304" pitchFamily="18" charset="0"/>
                <a:ea typeface="+mn-ea"/>
                <a:cs typeface="+mn-cs"/>
              </a:rPr>
              <a:t>cường</a:t>
            </a:r>
            <a:r>
              <a:rPr kumimoji="0" lang="en-US" altLang="en-US" sz="28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mn-cs"/>
              </a:rPr>
              <a:t> </a:t>
            </a:r>
            <a:r>
              <a:rPr kumimoji="0" lang="en-US" altLang="en-US" sz="2800" b="1" i="0" u="none" strike="noStrike" kern="1200" cap="none" spc="0" normalizeH="0" baseline="0" noProof="0" dirty="0" err="1">
                <a:ln>
                  <a:noFill/>
                </a:ln>
                <a:solidFill>
                  <a:srgbClr val="C00000"/>
                </a:solidFill>
                <a:effectLst/>
                <a:uLnTx/>
                <a:uFillTx/>
                <a:latin typeface="Times New Roman" panose="02020603050405020304" pitchFamily="18" charset="0"/>
                <a:ea typeface="+mn-ea"/>
                <a:cs typeface="+mn-cs"/>
              </a:rPr>
              <a:t>hợp</a:t>
            </a:r>
            <a:r>
              <a:rPr kumimoji="0" lang="en-US" altLang="en-US" sz="28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mn-cs"/>
              </a:rPr>
              <a:t> </a:t>
            </a:r>
            <a:r>
              <a:rPr kumimoji="0" lang="en-US" altLang="en-US" sz="2800" b="1" i="0" u="none" strike="noStrike" kern="1200" cap="none" spc="0" normalizeH="0" baseline="0" noProof="0" dirty="0" err="1">
                <a:ln>
                  <a:noFill/>
                </a:ln>
                <a:solidFill>
                  <a:srgbClr val="C00000"/>
                </a:solidFill>
                <a:effectLst/>
                <a:uLnTx/>
                <a:uFillTx/>
                <a:latin typeface="Times New Roman" panose="02020603050405020304" pitchFamily="18" charset="0"/>
                <a:ea typeface="+mn-ea"/>
                <a:cs typeface="+mn-cs"/>
              </a:rPr>
              <a:t>tác</a:t>
            </a:r>
            <a:r>
              <a:rPr kumimoji="0" lang="en-US" altLang="en-US" sz="28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mn-cs"/>
              </a:rPr>
              <a:t> </a:t>
            </a:r>
            <a:r>
              <a:rPr kumimoji="0" lang="en-US" altLang="en-US" sz="2800" b="1" i="0" u="none" strike="noStrike" kern="1200" cap="none" spc="0" normalizeH="0" baseline="0" noProof="0" dirty="0" err="1">
                <a:ln>
                  <a:noFill/>
                </a:ln>
                <a:solidFill>
                  <a:srgbClr val="C00000"/>
                </a:solidFill>
                <a:effectLst/>
                <a:uLnTx/>
                <a:uFillTx/>
                <a:latin typeface="Times New Roman" panose="02020603050405020304" pitchFamily="18" charset="0"/>
                <a:ea typeface="+mn-ea"/>
                <a:cs typeface="+mn-cs"/>
              </a:rPr>
              <a:t>kinh</a:t>
            </a:r>
            <a:r>
              <a:rPr kumimoji="0" lang="en-US" altLang="en-US" sz="28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mn-cs"/>
              </a:rPr>
              <a:t> </a:t>
            </a:r>
            <a:r>
              <a:rPr kumimoji="0" lang="en-US" altLang="en-US" sz="2800" b="1" i="0" u="none" strike="noStrike" kern="1200" cap="none" spc="0" normalizeH="0" baseline="0" noProof="0" dirty="0" err="1">
                <a:ln>
                  <a:noFill/>
                </a:ln>
                <a:solidFill>
                  <a:srgbClr val="C00000"/>
                </a:solidFill>
                <a:effectLst/>
                <a:uLnTx/>
                <a:uFillTx/>
                <a:latin typeface="Times New Roman" panose="02020603050405020304" pitchFamily="18" charset="0"/>
                <a:ea typeface="+mn-ea"/>
                <a:cs typeface="+mn-cs"/>
              </a:rPr>
              <a:t>tế</a:t>
            </a:r>
            <a:r>
              <a:rPr kumimoji="0" lang="en-US" altLang="en-US" sz="28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mn-cs"/>
              </a:rPr>
              <a:t>, KH-KT </a:t>
            </a:r>
            <a:r>
              <a:rPr kumimoji="0" lang="en-US" altLang="en-US" sz="2800" b="1" i="0" u="none" strike="noStrike" kern="1200" cap="none" spc="0" normalizeH="0" baseline="0" noProof="0" dirty="0" err="1">
                <a:ln>
                  <a:noFill/>
                </a:ln>
                <a:solidFill>
                  <a:srgbClr val="C00000"/>
                </a:solidFill>
                <a:effectLst/>
                <a:uLnTx/>
                <a:uFillTx/>
                <a:latin typeface="Times New Roman" panose="02020603050405020304" pitchFamily="18" charset="0"/>
                <a:ea typeface="+mn-ea"/>
                <a:cs typeface="+mn-cs"/>
              </a:rPr>
              <a:t>giữa</a:t>
            </a:r>
            <a:r>
              <a:rPr kumimoji="0" lang="en-US" altLang="en-US" sz="28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mn-cs"/>
              </a:rPr>
              <a:t> </a:t>
            </a:r>
            <a:r>
              <a:rPr kumimoji="0" lang="en-US" altLang="en-US" sz="2800" b="1" i="0" u="none" strike="noStrike" kern="1200" cap="none" spc="0" normalizeH="0" baseline="0" noProof="0" dirty="0" err="1">
                <a:ln>
                  <a:noFill/>
                </a:ln>
                <a:solidFill>
                  <a:srgbClr val="C00000"/>
                </a:solidFill>
                <a:effectLst/>
                <a:uLnTx/>
                <a:uFillTx/>
                <a:latin typeface="Times New Roman" panose="02020603050405020304" pitchFamily="18" charset="0"/>
                <a:ea typeface="+mn-ea"/>
                <a:cs typeface="+mn-cs"/>
              </a:rPr>
              <a:t>các</a:t>
            </a:r>
            <a:r>
              <a:rPr kumimoji="0" lang="en-US" altLang="en-US" sz="28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mn-cs"/>
              </a:rPr>
              <a:t> </a:t>
            </a:r>
            <a:r>
              <a:rPr kumimoji="0" lang="en-US" altLang="en-US" sz="2800" b="1" i="0" u="none" strike="noStrike" kern="1200" cap="none" spc="0" normalizeH="0" baseline="0" noProof="0" dirty="0" err="1">
                <a:ln>
                  <a:noFill/>
                </a:ln>
                <a:solidFill>
                  <a:srgbClr val="C00000"/>
                </a:solidFill>
                <a:effectLst/>
                <a:uLnTx/>
                <a:uFillTx/>
                <a:latin typeface="Times New Roman" panose="02020603050405020304" pitchFamily="18" charset="0"/>
                <a:ea typeface="+mn-ea"/>
                <a:cs typeface="+mn-cs"/>
              </a:rPr>
              <a:t>nước</a:t>
            </a:r>
            <a:r>
              <a:rPr kumimoji="0" lang="en-US" altLang="en-US" sz="28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mn-cs"/>
              </a:rPr>
              <a:t> XHCN</a:t>
            </a:r>
          </a:p>
        </p:txBody>
      </p:sp>
      <p:sp>
        <p:nvSpPr>
          <p:cNvPr id="6" name="Rectangle 5">
            <a:extLst>
              <a:ext uri="{FF2B5EF4-FFF2-40B4-BE49-F238E27FC236}">
                <a16:creationId xmlns:a16="http://schemas.microsoft.com/office/drawing/2014/main" id="{6333F690-44B0-5037-92ED-BAB03780933C}"/>
              </a:ext>
            </a:extLst>
          </p:cNvPr>
          <p:cNvSpPr/>
          <p:nvPr/>
        </p:nvSpPr>
        <p:spPr>
          <a:xfrm>
            <a:off x="5601578" y="261577"/>
            <a:ext cx="6072816" cy="923330"/>
          </a:xfrm>
          <a:prstGeom prst="rect">
            <a:avLst/>
          </a:prstGeom>
          <a:noFill/>
        </p:spPr>
        <p:txBody>
          <a:bodyPr wrap="none" lIns="91440" tIns="45720" rIns="91440" bIns="4572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w="0"/>
                <a:solidFill>
                  <a:srgbClr val="0070C0"/>
                </a:solidFill>
                <a:effectLst>
                  <a:reflection blurRad="6350" stA="53000" endA="300" endPos="35500" dir="5400000" sy="-90000" algn="bl" rotWithShape="0"/>
                </a:effectLst>
                <a:uLnTx/>
                <a:uFillTx/>
                <a:latin typeface="Arial"/>
                <a:ea typeface="+mn-ea"/>
                <a:cs typeface="+mn-cs"/>
              </a:rPr>
              <a:t>b. SỰ THÀNH LẬP</a:t>
            </a:r>
          </a:p>
        </p:txBody>
      </p:sp>
      <p:pic>
        <p:nvPicPr>
          <p:cNvPr id="2" name="Picture 1">
            <a:extLst>
              <a:ext uri="{FF2B5EF4-FFF2-40B4-BE49-F238E27FC236}">
                <a16:creationId xmlns:a16="http://schemas.microsoft.com/office/drawing/2014/main" id="{DC316B25-6781-A2C4-967F-244C0217CD1D}"/>
              </a:ext>
            </a:extLst>
          </p:cNvPr>
          <p:cNvPicPr>
            <a:picLocks noChangeAspect="1"/>
          </p:cNvPicPr>
          <p:nvPr/>
        </p:nvPicPr>
        <p:blipFill>
          <a:blip r:embed="rId4"/>
          <a:stretch>
            <a:fillRect/>
          </a:stretch>
        </p:blipFill>
        <p:spPr>
          <a:xfrm>
            <a:off x="1380335" y="-1733722"/>
            <a:ext cx="9431329" cy="1981372"/>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circle(in)">
                                      <p:cBhvr>
                                        <p:cTn id="7" dur="2000"/>
                                        <p:tgtEl>
                                          <p:spTgt spid="3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3"/>
                                        </p:tgtEl>
                                        <p:attrNameLst>
                                          <p:attrName>style.visibility</p:attrName>
                                        </p:attrNameLst>
                                      </p:cBhvr>
                                      <p:to>
                                        <p:strVal val="visible"/>
                                      </p:to>
                                    </p:set>
                                    <p:animEffect transition="in" filter="circle(in)">
                                      <p:cBhvr>
                                        <p:cTn id="12" dur="2000"/>
                                        <p:tgtEl>
                                          <p:spTgt spid="33"/>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31"/>
                                        </p:tgtEl>
                                        <p:attrNameLst>
                                          <p:attrName>style.visibility</p:attrName>
                                        </p:attrNameLst>
                                      </p:cBhvr>
                                      <p:to>
                                        <p:strVal val="visible"/>
                                      </p:to>
                                    </p:set>
                                    <p:animEffect transition="in" filter="circle(in)">
                                      <p:cBhvr>
                                        <p:cTn id="17" dur="20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2" grpId="0"/>
      <p:bldP spid="33"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accent1">
            <a:alpha val="47000"/>
          </a:schemeClr>
        </a:solidFill>
        <a:effectLst/>
      </p:bgPr>
    </p:bg>
    <p:spTree>
      <p:nvGrpSpPr>
        <p:cNvPr id="1" name="Shape 337"/>
        <p:cNvGrpSpPr/>
        <p:nvPr/>
      </p:nvGrpSpPr>
      <p:grpSpPr>
        <a:xfrm>
          <a:off x="0" y="0"/>
          <a:ext cx="0" cy="0"/>
          <a:chOff x="0" y="0"/>
          <a:chExt cx="0" cy="0"/>
        </a:xfrm>
      </p:grpSpPr>
      <p:pic>
        <p:nvPicPr>
          <p:cNvPr id="27650" name="Picture 2" descr="SEV là gì? Đôi nét về quá trình hình thành của Hội đồng Tương trợ Kinh tế">
            <a:extLst>
              <a:ext uri="{FF2B5EF4-FFF2-40B4-BE49-F238E27FC236}">
                <a16:creationId xmlns:a16="http://schemas.microsoft.com/office/drawing/2014/main" id="{F86A8CD3-FA39-EACB-1638-0949AFEADFC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3618" y="867706"/>
            <a:ext cx="4481365" cy="5548589"/>
          </a:xfrm>
          <a:prstGeom prst="roundRect">
            <a:avLst/>
          </a:prstGeom>
          <a:noFill/>
          <a:extLst>
            <a:ext uri="{909E8E84-426E-40DD-AFC4-6F175D3DCCD1}">
              <a14:hiddenFill xmlns:a14="http://schemas.microsoft.com/office/drawing/2010/main">
                <a:solidFill>
                  <a:srgbClr val="FFFFFF"/>
                </a:solidFill>
              </a14:hiddenFill>
            </a:ext>
          </a:extLst>
        </p:spPr>
      </p:pic>
      <p:sp>
        <p:nvSpPr>
          <p:cNvPr id="341" name="Google Shape;341;p31"/>
          <p:cNvSpPr/>
          <p:nvPr/>
        </p:nvSpPr>
        <p:spPr>
          <a:xfrm>
            <a:off x="6512699" y="5971947"/>
            <a:ext cx="5679301" cy="549169"/>
          </a:xfrm>
          <a:custGeom>
            <a:avLst/>
            <a:gdLst/>
            <a:ahLst/>
            <a:cxnLst/>
            <a:rect l="l" t="t" r="r" b="b"/>
            <a:pathLst>
              <a:path w="17860" h="1727" fill="none" extrusionOk="0">
                <a:moveTo>
                  <a:pt x="17860" y="1465"/>
                </a:moveTo>
                <a:cubicBezTo>
                  <a:pt x="17550" y="989"/>
                  <a:pt x="16717" y="453"/>
                  <a:pt x="16110" y="429"/>
                </a:cubicBezTo>
                <a:cubicBezTo>
                  <a:pt x="15193" y="417"/>
                  <a:pt x="14871" y="1727"/>
                  <a:pt x="13979" y="1715"/>
                </a:cubicBezTo>
                <a:cubicBezTo>
                  <a:pt x="13133" y="1703"/>
                  <a:pt x="13074" y="512"/>
                  <a:pt x="12121" y="274"/>
                </a:cubicBezTo>
                <a:cubicBezTo>
                  <a:pt x="11002" y="1"/>
                  <a:pt x="10645" y="1536"/>
                  <a:pt x="9347" y="1417"/>
                </a:cubicBezTo>
                <a:cubicBezTo>
                  <a:pt x="8335" y="1322"/>
                  <a:pt x="8228" y="346"/>
                  <a:pt x="7263" y="405"/>
                </a:cubicBezTo>
                <a:cubicBezTo>
                  <a:pt x="6299" y="465"/>
                  <a:pt x="6192" y="1441"/>
                  <a:pt x="5251" y="1489"/>
                </a:cubicBezTo>
                <a:cubicBezTo>
                  <a:pt x="4203" y="1536"/>
                  <a:pt x="4120" y="310"/>
                  <a:pt x="3037" y="346"/>
                </a:cubicBezTo>
                <a:cubicBezTo>
                  <a:pt x="2215" y="370"/>
                  <a:pt x="1858" y="1084"/>
                  <a:pt x="691" y="1060"/>
                </a:cubicBezTo>
                <a:cubicBezTo>
                  <a:pt x="393" y="1060"/>
                  <a:pt x="155" y="1001"/>
                  <a:pt x="1" y="953"/>
                </a:cubicBezTo>
              </a:path>
            </a:pathLst>
          </a:custGeom>
          <a:noFill/>
          <a:ln w="28575" cap="flat" cmpd="sng">
            <a:solidFill>
              <a:schemeClr val="lt1"/>
            </a:solidFill>
            <a:prstDash val="solid"/>
            <a:miter lim="11906"/>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42" name="Google Shape;342;p31"/>
          <p:cNvSpPr/>
          <p:nvPr/>
        </p:nvSpPr>
        <p:spPr>
          <a:xfrm>
            <a:off x="-302806" y="-214976"/>
            <a:ext cx="1618007" cy="1618007"/>
          </a:xfrm>
          <a:custGeom>
            <a:avLst/>
            <a:gdLst/>
            <a:ahLst/>
            <a:cxnLst/>
            <a:rect l="l" t="t" r="r" b="b"/>
            <a:pathLst>
              <a:path w="47804" h="47804" extrusionOk="0">
                <a:moveTo>
                  <a:pt x="23908" y="0"/>
                </a:moveTo>
                <a:cubicBezTo>
                  <a:pt x="22372" y="0"/>
                  <a:pt x="21050" y="1917"/>
                  <a:pt x="19586" y="2203"/>
                </a:cubicBezTo>
                <a:cubicBezTo>
                  <a:pt x="19422" y="2235"/>
                  <a:pt x="19253" y="2249"/>
                  <a:pt x="19080" y="2249"/>
                </a:cubicBezTo>
                <a:cubicBezTo>
                  <a:pt x="17963" y="2249"/>
                  <a:pt x="16678" y="1664"/>
                  <a:pt x="15580" y="1664"/>
                </a:cubicBezTo>
                <a:cubicBezTo>
                  <a:pt x="15289" y="1664"/>
                  <a:pt x="15010" y="1705"/>
                  <a:pt x="14752" y="1810"/>
                </a:cubicBezTo>
                <a:cubicBezTo>
                  <a:pt x="13347" y="2393"/>
                  <a:pt x="12859" y="4667"/>
                  <a:pt x="11609" y="5501"/>
                </a:cubicBezTo>
                <a:cubicBezTo>
                  <a:pt x="10359" y="6334"/>
                  <a:pt x="8049" y="5929"/>
                  <a:pt x="7001" y="6989"/>
                </a:cubicBezTo>
                <a:cubicBezTo>
                  <a:pt x="5941" y="8049"/>
                  <a:pt x="6346" y="10358"/>
                  <a:pt x="5513" y="11609"/>
                </a:cubicBezTo>
                <a:cubicBezTo>
                  <a:pt x="4667" y="12859"/>
                  <a:pt x="2393" y="13347"/>
                  <a:pt x="1810" y="14740"/>
                </a:cubicBezTo>
                <a:cubicBezTo>
                  <a:pt x="1238" y="16133"/>
                  <a:pt x="2500" y="18074"/>
                  <a:pt x="2203" y="19586"/>
                </a:cubicBezTo>
                <a:cubicBezTo>
                  <a:pt x="1917" y="21026"/>
                  <a:pt x="0" y="22360"/>
                  <a:pt x="0" y="23896"/>
                </a:cubicBezTo>
                <a:cubicBezTo>
                  <a:pt x="0" y="25432"/>
                  <a:pt x="1917" y="26753"/>
                  <a:pt x="2203" y="28218"/>
                </a:cubicBezTo>
                <a:cubicBezTo>
                  <a:pt x="2500" y="29718"/>
                  <a:pt x="1250" y="31671"/>
                  <a:pt x="1810" y="33052"/>
                </a:cubicBezTo>
                <a:cubicBezTo>
                  <a:pt x="2393" y="34445"/>
                  <a:pt x="4679" y="34945"/>
                  <a:pt x="5513" y="36195"/>
                </a:cubicBezTo>
                <a:cubicBezTo>
                  <a:pt x="6346" y="37445"/>
                  <a:pt x="5941" y="39743"/>
                  <a:pt x="7001" y="40803"/>
                </a:cubicBezTo>
                <a:cubicBezTo>
                  <a:pt x="8049" y="41862"/>
                  <a:pt x="10359" y="41457"/>
                  <a:pt x="11609" y="42291"/>
                </a:cubicBezTo>
                <a:cubicBezTo>
                  <a:pt x="12859" y="43124"/>
                  <a:pt x="13347" y="45398"/>
                  <a:pt x="14752" y="45982"/>
                </a:cubicBezTo>
                <a:cubicBezTo>
                  <a:pt x="15017" y="46094"/>
                  <a:pt x="15304" y="46138"/>
                  <a:pt x="15604" y="46138"/>
                </a:cubicBezTo>
                <a:cubicBezTo>
                  <a:pt x="16698" y="46138"/>
                  <a:pt x="17975" y="45555"/>
                  <a:pt x="19084" y="45555"/>
                </a:cubicBezTo>
                <a:cubicBezTo>
                  <a:pt x="19256" y="45555"/>
                  <a:pt x="19424" y="45569"/>
                  <a:pt x="19586" y="45601"/>
                </a:cubicBezTo>
                <a:cubicBezTo>
                  <a:pt x="21027" y="45875"/>
                  <a:pt x="22372" y="47803"/>
                  <a:pt x="23908" y="47803"/>
                </a:cubicBezTo>
                <a:cubicBezTo>
                  <a:pt x="25432" y="47803"/>
                  <a:pt x="26754" y="45875"/>
                  <a:pt x="28218" y="45601"/>
                </a:cubicBezTo>
                <a:cubicBezTo>
                  <a:pt x="28382" y="45568"/>
                  <a:pt x="28551" y="45554"/>
                  <a:pt x="28724" y="45554"/>
                </a:cubicBezTo>
                <a:cubicBezTo>
                  <a:pt x="29835" y="45554"/>
                  <a:pt x="31114" y="46133"/>
                  <a:pt x="32208" y="46133"/>
                </a:cubicBezTo>
                <a:cubicBezTo>
                  <a:pt x="32505" y="46133"/>
                  <a:pt x="32789" y="46091"/>
                  <a:pt x="33052" y="45982"/>
                </a:cubicBezTo>
                <a:cubicBezTo>
                  <a:pt x="34457" y="45398"/>
                  <a:pt x="34945" y="43124"/>
                  <a:pt x="36195" y="42291"/>
                </a:cubicBezTo>
                <a:cubicBezTo>
                  <a:pt x="37445" y="41457"/>
                  <a:pt x="39755" y="41862"/>
                  <a:pt x="40815" y="40803"/>
                </a:cubicBezTo>
                <a:cubicBezTo>
                  <a:pt x="41863" y="39743"/>
                  <a:pt x="41470" y="37445"/>
                  <a:pt x="42303" y="36195"/>
                </a:cubicBezTo>
                <a:cubicBezTo>
                  <a:pt x="43137" y="34945"/>
                  <a:pt x="45411" y="34445"/>
                  <a:pt x="45994" y="33052"/>
                </a:cubicBezTo>
                <a:cubicBezTo>
                  <a:pt x="46566" y="31671"/>
                  <a:pt x="45303" y="29718"/>
                  <a:pt x="45601" y="28218"/>
                </a:cubicBezTo>
                <a:cubicBezTo>
                  <a:pt x="45887" y="26765"/>
                  <a:pt x="47804" y="25432"/>
                  <a:pt x="47804" y="23896"/>
                </a:cubicBezTo>
                <a:cubicBezTo>
                  <a:pt x="47804" y="22360"/>
                  <a:pt x="45887" y="21038"/>
                  <a:pt x="45601" y="19586"/>
                </a:cubicBezTo>
                <a:cubicBezTo>
                  <a:pt x="45303" y="18074"/>
                  <a:pt x="46554" y="16133"/>
                  <a:pt x="45994" y="14740"/>
                </a:cubicBezTo>
                <a:cubicBezTo>
                  <a:pt x="45411" y="13347"/>
                  <a:pt x="43137" y="12859"/>
                  <a:pt x="42303" y="11609"/>
                </a:cubicBezTo>
                <a:cubicBezTo>
                  <a:pt x="41470" y="10358"/>
                  <a:pt x="41863" y="8049"/>
                  <a:pt x="40815" y="6989"/>
                </a:cubicBezTo>
                <a:cubicBezTo>
                  <a:pt x="39755" y="5929"/>
                  <a:pt x="37445" y="6334"/>
                  <a:pt x="36195" y="5501"/>
                </a:cubicBezTo>
                <a:cubicBezTo>
                  <a:pt x="34945" y="4667"/>
                  <a:pt x="34457" y="2393"/>
                  <a:pt x="33052" y="1810"/>
                </a:cubicBezTo>
                <a:cubicBezTo>
                  <a:pt x="32789" y="1699"/>
                  <a:pt x="32505" y="1655"/>
                  <a:pt x="32207" y="1655"/>
                </a:cubicBezTo>
                <a:cubicBezTo>
                  <a:pt x="31110" y="1655"/>
                  <a:pt x="29828" y="2248"/>
                  <a:pt x="28715" y="2248"/>
                </a:cubicBezTo>
                <a:cubicBezTo>
                  <a:pt x="28545" y="2248"/>
                  <a:pt x="28379" y="2235"/>
                  <a:pt x="28218" y="2203"/>
                </a:cubicBezTo>
                <a:cubicBezTo>
                  <a:pt x="26777" y="1917"/>
                  <a:pt x="25432" y="0"/>
                  <a:pt x="23908" y="0"/>
                </a:cubicBezTo>
                <a:close/>
              </a:path>
            </a:pathLst>
          </a:custGeom>
          <a:solidFill>
            <a:schemeClr val="accent5"/>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grpSp>
        <p:nvGrpSpPr>
          <p:cNvPr id="343" name="Google Shape;343;p31"/>
          <p:cNvGrpSpPr/>
          <p:nvPr/>
        </p:nvGrpSpPr>
        <p:grpSpPr>
          <a:xfrm>
            <a:off x="4105509" y="0"/>
            <a:ext cx="1443332" cy="1331380"/>
            <a:chOff x="712875" y="2205450"/>
            <a:chExt cx="233675" cy="215550"/>
          </a:xfrm>
        </p:grpSpPr>
        <p:sp>
          <p:nvSpPr>
            <p:cNvPr id="344" name="Google Shape;344;p31"/>
            <p:cNvSpPr/>
            <p:nvPr/>
          </p:nvSpPr>
          <p:spPr>
            <a:xfrm>
              <a:off x="727450" y="2222125"/>
              <a:ext cx="203325" cy="183675"/>
            </a:xfrm>
            <a:custGeom>
              <a:avLst/>
              <a:gdLst/>
              <a:ahLst/>
              <a:cxnLst/>
              <a:rect l="l" t="t" r="r" b="b"/>
              <a:pathLst>
                <a:path w="8133" h="7347" extrusionOk="0">
                  <a:moveTo>
                    <a:pt x="3013" y="1"/>
                  </a:moveTo>
                  <a:cubicBezTo>
                    <a:pt x="2894" y="1"/>
                    <a:pt x="2775" y="1"/>
                    <a:pt x="2680" y="48"/>
                  </a:cubicBezTo>
                  <a:cubicBezTo>
                    <a:pt x="2454" y="120"/>
                    <a:pt x="2227" y="120"/>
                    <a:pt x="1989" y="120"/>
                  </a:cubicBezTo>
                  <a:cubicBezTo>
                    <a:pt x="1823" y="120"/>
                    <a:pt x="1668" y="120"/>
                    <a:pt x="1501" y="144"/>
                  </a:cubicBezTo>
                  <a:cubicBezTo>
                    <a:pt x="1037" y="203"/>
                    <a:pt x="691" y="513"/>
                    <a:pt x="334" y="763"/>
                  </a:cubicBezTo>
                  <a:cubicBezTo>
                    <a:pt x="322" y="775"/>
                    <a:pt x="310" y="798"/>
                    <a:pt x="299" y="822"/>
                  </a:cubicBezTo>
                  <a:cubicBezTo>
                    <a:pt x="144" y="1108"/>
                    <a:pt x="1" y="1394"/>
                    <a:pt x="13" y="1715"/>
                  </a:cubicBezTo>
                  <a:cubicBezTo>
                    <a:pt x="25" y="2168"/>
                    <a:pt x="13" y="2608"/>
                    <a:pt x="25" y="3061"/>
                  </a:cubicBezTo>
                  <a:cubicBezTo>
                    <a:pt x="37" y="3418"/>
                    <a:pt x="72" y="3775"/>
                    <a:pt x="120" y="4132"/>
                  </a:cubicBezTo>
                  <a:cubicBezTo>
                    <a:pt x="156" y="4525"/>
                    <a:pt x="310" y="4882"/>
                    <a:pt x="489" y="5239"/>
                  </a:cubicBezTo>
                  <a:cubicBezTo>
                    <a:pt x="537" y="5323"/>
                    <a:pt x="572" y="5406"/>
                    <a:pt x="632" y="5466"/>
                  </a:cubicBezTo>
                  <a:cubicBezTo>
                    <a:pt x="680" y="5513"/>
                    <a:pt x="739" y="5561"/>
                    <a:pt x="799" y="5561"/>
                  </a:cubicBezTo>
                  <a:cubicBezTo>
                    <a:pt x="1016" y="5608"/>
                    <a:pt x="1225" y="5670"/>
                    <a:pt x="1445" y="5670"/>
                  </a:cubicBezTo>
                  <a:cubicBezTo>
                    <a:pt x="1503" y="5670"/>
                    <a:pt x="1561" y="5666"/>
                    <a:pt x="1620" y="5656"/>
                  </a:cubicBezTo>
                  <a:cubicBezTo>
                    <a:pt x="1648" y="5652"/>
                    <a:pt x="1677" y="5651"/>
                    <a:pt x="1707" y="5651"/>
                  </a:cubicBezTo>
                  <a:cubicBezTo>
                    <a:pt x="1766" y="5651"/>
                    <a:pt x="1827" y="5656"/>
                    <a:pt x="1882" y="5656"/>
                  </a:cubicBezTo>
                  <a:cubicBezTo>
                    <a:pt x="2096" y="5680"/>
                    <a:pt x="2180" y="5775"/>
                    <a:pt x="2180" y="5989"/>
                  </a:cubicBezTo>
                  <a:cubicBezTo>
                    <a:pt x="2180" y="6049"/>
                    <a:pt x="2180" y="6120"/>
                    <a:pt x="2168" y="6180"/>
                  </a:cubicBezTo>
                  <a:cubicBezTo>
                    <a:pt x="2084" y="6490"/>
                    <a:pt x="2049" y="6835"/>
                    <a:pt x="1882" y="7121"/>
                  </a:cubicBezTo>
                  <a:cubicBezTo>
                    <a:pt x="1858" y="7168"/>
                    <a:pt x="1858" y="7204"/>
                    <a:pt x="1811" y="7347"/>
                  </a:cubicBezTo>
                  <a:cubicBezTo>
                    <a:pt x="2049" y="7228"/>
                    <a:pt x="2215" y="7132"/>
                    <a:pt x="2358" y="7013"/>
                  </a:cubicBezTo>
                  <a:cubicBezTo>
                    <a:pt x="2573" y="6847"/>
                    <a:pt x="2775" y="6692"/>
                    <a:pt x="3037" y="6597"/>
                  </a:cubicBezTo>
                  <a:cubicBezTo>
                    <a:pt x="3168" y="6537"/>
                    <a:pt x="3275" y="6466"/>
                    <a:pt x="3347" y="6335"/>
                  </a:cubicBezTo>
                  <a:cubicBezTo>
                    <a:pt x="3394" y="6240"/>
                    <a:pt x="3454" y="6156"/>
                    <a:pt x="3513" y="6073"/>
                  </a:cubicBezTo>
                  <a:cubicBezTo>
                    <a:pt x="3608" y="5918"/>
                    <a:pt x="3763" y="5835"/>
                    <a:pt x="3954" y="5823"/>
                  </a:cubicBezTo>
                  <a:lnTo>
                    <a:pt x="4418" y="5823"/>
                  </a:lnTo>
                  <a:cubicBezTo>
                    <a:pt x="4484" y="5820"/>
                    <a:pt x="4549" y="5819"/>
                    <a:pt x="4615" y="5819"/>
                  </a:cubicBezTo>
                  <a:cubicBezTo>
                    <a:pt x="4878" y="5819"/>
                    <a:pt x="5142" y="5835"/>
                    <a:pt x="5406" y="5835"/>
                  </a:cubicBezTo>
                  <a:cubicBezTo>
                    <a:pt x="5737" y="5835"/>
                    <a:pt x="6067" y="5811"/>
                    <a:pt x="6395" y="5704"/>
                  </a:cubicBezTo>
                  <a:cubicBezTo>
                    <a:pt x="6692" y="5704"/>
                    <a:pt x="6966" y="5597"/>
                    <a:pt x="7240" y="5513"/>
                  </a:cubicBezTo>
                  <a:cubicBezTo>
                    <a:pt x="7633" y="5382"/>
                    <a:pt x="7871" y="5120"/>
                    <a:pt x="7978" y="4739"/>
                  </a:cubicBezTo>
                  <a:cubicBezTo>
                    <a:pt x="8061" y="4382"/>
                    <a:pt x="8133" y="4025"/>
                    <a:pt x="8121" y="3656"/>
                  </a:cubicBezTo>
                  <a:cubicBezTo>
                    <a:pt x="8050" y="3323"/>
                    <a:pt x="8050" y="2965"/>
                    <a:pt x="8085" y="2620"/>
                  </a:cubicBezTo>
                  <a:cubicBezTo>
                    <a:pt x="8097" y="2287"/>
                    <a:pt x="7919" y="1989"/>
                    <a:pt x="7942" y="1644"/>
                  </a:cubicBezTo>
                  <a:cubicBezTo>
                    <a:pt x="7942" y="1608"/>
                    <a:pt x="7919" y="1572"/>
                    <a:pt x="7907" y="1537"/>
                  </a:cubicBezTo>
                  <a:cubicBezTo>
                    <a:pt x="7811" y="1358"/>
                    <a:pt x="7740" y="1167"/>
                    <a:pt x="7633" y="989"/>
                  </a:cubicBezTo>
                  <a:cubicBezTo>
                    <a:pt x="7526" y="822"/>
                    <a:pt x="7454" y="632"/>
                    <a:pt x="7288" y="536"/>
                  </a:cubicBezTo>
                  <a:cubicBezTo>
                    <a:pt x="6966" y="358"/>
                    <a:pt x="6633" y="203"/>
                    <a:pt x="6252" y="203"/>
                  </a:cubicBezTo>
                  <a:cubicBezTo>
                    <a:pt x="6192" y="203"/>
                    <a:pt x="6109" y="203"/>
                    <a:pt x="6049" y="179"/>
                  </a:cubicBezTo>
                  <a:cubicBezTo>
                    <a:pt x="5897" y="126"/>
                    <a:pt x="5732" y="119"/>
                    <a:pt x="5574" y="119"/>
                  </a:cubicBezTo>
                  <a:cubicBezTo>
                    <a:pt x="5521" y="119"/>
                    <a:pt x="5469" y="120"/>
                    <a:pt x="5418" y="120"/>
                  </a:cubicBezTo>
                  <a:cubicBezTo>
                    <a:pt x="5337" y="120"/>
                    <a:pt x="5255" y="128"/>
                    <a:pt x="5176" y="128"/>
                  </a:cubicBezTo>
                  <a:cubicBezTo>
                    <a:pt x="5116" y="128"/>
                    <a:pt x="5058" y="123"/>
                    <a:pt x="5002" y="108"/>
                  </a:cubicBezTo>
                  <a:cubicBezTo>
                    <a:pt x="4347" y="1"/>
                    <a:pt x="3668" y="1"/>
                    <a:pt x="3013" y="1"/>
                  </a:cubicBezTo>
                  <a:close/>
                </a:path>
              </a:pathLst>
            </a:custGeom>
            <a:solidFill>
              <a:schemeClr val="lt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45" name="Google Shape;345;p31"/>
            <p:cNvSpPr/>
            <p:nvPr/>
          </p:nvSpPr>
          <p:spPr>
            <a:xfrm>
              <a:off x="712875" y="2205450"/>
              <a:ext cx="233675" cy="215550"/>
            </a:xfrm>
            <a:custGeom>
              <a:avLst/>
              <a:gdLst/>
              <a:ahLst/>
              <a:cxnLst/>
              <a:rect l="l" t="t" r="r" b="b"/>
              <a:pathLst>
                <a:path w="9347" h="8622" extrusionOk="0">
                  <a:moveTo>
                    <a:pt x="4394" y="7192"/>
                  </a:moveTo>
                  <a:cubicBezTo>
                    <a:pt x="4239" y="7549"/>
                    <a:pt x="3918" y="7716"/>
                    <a:pt x="3620" y="7895"/>
                  </a:cubicBezTo>
                  <a:cubicBezTo>
                    <a:pt x="3346" y="8050"/>
                    <a:pt x="3072" y="8216"/>
                    <a:pt x="2798" y="8395"/>
                  </a:cubicBezTo>
                  <a:cubicBezTo>
                    <a:pt x="2548" y="8573"/>
                    <a:pt x="2263" y="8621"/>
                    <a:pt x="1965" y="8585"/>
                  </a:cubicBezTo>
                  <a:cubicBezTo>
                    <a:pt x="1846" y="8573"/>
                    <a:pt x="1739" y="8526"/>
                    <a:pt x="1667" y="8442"/>
                  </a:cubicBezTo>
                  <a:cubicBezTo>
                    <a:pt x="1548" y="8323"/>
                    <a:pt x="1536" y="8192"/>
                    <a:pt x="1644" y="8073"/>
                  </a:cubicBezTo>
                  <a:cubicBezTo>
                    <a:pt x="1846" y="7823"/>
                    <a:pt x="1977" y="7561"/>
                    <a:pt x="2084" y="7264"/>
                  </a:cubicBezTo>
                  <a:cubicBezTo>
                    <a:pt x="2096" y="7204"/>
                    <a:pt x="2132" y="7145"/>
                    <a:pt x="2144" y="7085"/>
                  </a:cubicBezTo>
                  <a:cubicBezTo>
                    <a:pt x="2156" y="7026"/>
                    <a:pt x="2144" y="6966"/>
                    <a:pt x="2144" y="6895"/>
                  </a:cubicBezTo>
                  <a:cubicBezTo>
                    <a:pt x="1894" y="6859"/>
                    <a:pt x="1655" y="6799"/>
                    <a:pt x="1417" y="6823"/>
                  </a:cubicBezTo>
                  <a:cubicBezTo>
                    <a:pt x="1048" y="6835"/>
                    <a:pt x="810" y="6645"/>
                    <a:pt x="632" y="6359"/>
                  </a:cubicBezTo>
                  <a:cubicBezTo>
                    <a:pt x="358" y="5930"/>
                    <a:pt x="191" y="5430"/>
                    <a:pt x="108" y="4930"/>
                  </a:cubicBezTo>
                  <a:cubicBezTo>
                    <a:pt x="12" y="4418"/>
                    <a:pt x="12" y="3918"/>
                    <a:pt x="12" y="3394"/>
                  </a:cubicBezTo>
                  <a:cubicBezTo>
                    <a:pt x="12" y="3049"/>
                    <a:pt x="36" y="2704"/>
                    <a:pt x="12" y="2346"/>
                  </a:cubicBezTo>
                  <a:cubicBezTo>
                    <a:pt x="0" y="1870"/>
                    <a:pt x="215" y="1489"/>
                    <a:pt x="429" y="1108"/>
                  </a:cubicBezTo>
                  <a:cubicBezTo>
                    <a:pt x="465" y="1049"/>
                    <a:pt x="512" y="1001"/>
                    <a:pt x="572" y="965"/>
                  </a:cubicBezTo>
                  <a:cubicBezTo>
                    <a:pt x="751" y="822"/>
                    <a:pt x="929" y="691"/>
                    <a:pt x="1120" y="549"/>
                  </a:cubicBezTo>
                  <a:cubicBezTo>
                    <a:pt x="1489" y="287"/>
                    <a:pt x="1905" y="168"/>
                    <a:pt x="2370" y="156"/>
                  </a:cubicBezTo>
                  <a:cubicBezTo>
                    <a:pt x="2667" y="156"/>
                    <a:pt x="2965" y="168"/>
                    <a:pt x="3251" y="60"/>
                  </a:cubicBezTo>
                  <a:cubicBezTo>
                    <a:pt x="3275" y="49"/>
                    <a:pt x="3322" y="49"/>
                    <a:pt x="3370" y="49"/>
                  </a:cubicBezTo>
                  <a:cubicBezTo>
                    <a:pt x="4215" y="49"/>
                    <a:pt x="5073" y="1"/>
                    <a:pt x="5930" y="180"/>
                  </a:cubicBezTo>
                  <a:cubicBezTo>
                    <a:pt x="6025" y="191"/>
                    <a:pt x="6132" y="203"/>
                    <a:pt x="6227" y="203"/>
                  </a:cubicBezTo>
                  <a:cubicBezTo>
                    <a:pt x="6418" y="203"/>
                    <a:pt x="6608" y="191"/>
                    <a:pt x="6787" y="299"/>
                  </a:cubicBezTo>
                  <a:cubicBezTo>
                    <a:pt x="6823" y="310"/>
                    <a:pt x="6858" y="322"/>
                    <a:pt x="6906" y="310"/>
                  </a:cubicBezTo>
                  <a:cubicBezTo>
                    <a:pt x="7299" y="263"/>
                    <a:pt x="7632" y="441"/>
                    <a:pt x="7978" y="561"/>
                  </a:cubicBezTo>
                  <a:cubicBezTo>
                    <a:pt x="8228" y="656"/>
                    <a:pt x="8502" y="787"/>
                    <a:pt x="8621" y="1072"/>
                  </a:cubicBezTo>
                  <a:cubicBezTo>
                    <a:pt x="8918" y="1358"/>
                    <a:pt x="8966" y="1775"/>
                    <a:pt x="9156" y="2108"/>
                  </a:cubicBezTo>
                  <a:cubicBezTo>
                    <a:pt x="9180" y="2168"/>
                    <a:pt x="9180" y="2263"/>
                    <a:pt x="9180" y="2335"/>
                  </a:cubicBezTo>
                  <a:cubicBezTo>
                    <a:pt x="9204" y="2394"/>
                    <a:pt x="9180" y="2466"/>
                    <a:pt x="9216" y="2525"/>
                  </a:cubicBezTo>
                  <a:cubicBezTo>
                    <a:pt x="9347" y="2763"/>
                    <a:pt x="9323" y="3025"/>
                    <a:pt x="9323" y="3275"/>
                  </a:cubicBezTo>
                  <a:cubicBezTo>
                    <a:pt x="9323" y="3799"/>
                    <a:pt x="9323" y="4311"/>
                    <a:pt x="9335" y="4847"/>
                  </a:cubicBezTo>
                  <a:cubicBezTo>
                    <a:pt x="9335" y="5002"/>
                    <a:pt x="9335" y="5144"/>
                    <a:pt x="9264" y="5299"/>
                  </a:cubicBezTo>
                  <a:cubicBezTo>
                    <a:pt x="9228" y="5359"/>
                    <a:pt x="9216" y="5442"/>
                    <a:pt x="9216" y="5525"/>
                  </a:cubicBezTo>
                  <a:cubicBezTo>
                    <a:pt x="9216" y="5787"/>
                    <a:pt x="9097" y="6014"/>
                    <a:pt x="8918" y="6204"/>
                  </a:cubicBezTo>
                  <a:cubicBezTo>
                    <a:pt x="8680" y="6478"/>
                    <a:pt x="8406" y="6716"/>
                    <a:pt x="8049" y="6823"/>
                  </a:cubicBezTo>
                  <a:cubicBezTo>
                    <a:pt x="7990" y="6835"/>
                    <a:pt x="7930" y="6883"/>
                    <a:pt x="7871" y="6895"/>
                  </a:cubicBezTo>
                  <a:cubicBezTo>
                    <a:pt x="7632" y="6978"/>
                    <a:pt x="7418" y="7097"/>
                    <a:pt x="7144" y="7085"/>
                  </a:cubicBezTo>
                  <a:cubicBezTo>
                    <a:pt x="7097" y="7085"/>
                    <a:pt x="7037" y="7085"/>
                    <a:pt x="7001" y="7097"/>
                  </a:cubicBezTo>
                  <a:cubicBezTo>
                    <a:pt x="6716" y="7240"/>
                    <a:pt x="6418" y="7192"/>
                    <a:pt x="6132" y="7192"/>
                  </a:cubicBezTo>
                  <a:close/>
                  <a:moveTo>
                    <a:pt x="2358" y="8038"/>
                  </a:moveTo>
                  <a:cubicBezTo>
                    <a:pt x="2596" y="7919"/>
                    <a:pt x="2751" y="7835"/>
                    <a:pt x="2906" y="7716"/>
                  </a:cubicBezTo>
                  <a:cubicBezTo>
                    <a:pt x="3108" y="7549"/>
                    <a:pt x="3322" y="7383"/>
                    <a:pt x="3572" y="7299"/>
                  </a:cubicBezTo>
                  <a:cubicBezTo>
                    <a:pt x="3703" y="7240"/>
                    <a:pt x="3810" y="7157"/>
                    <a:pt x="3882" y="7026"/>
                  </a:cubicBezTo>
                  <a:cubicBezTo>
                    <a:pt x="3930" y="6930"/>
                    <a:pt x="3989" y="6847"/>
                    <a:pt x="4049" y="6776"/>
                  </a:cubicBezTo>
                  <a:cubicBezTo>
                    <a:pt x="4156" y="6609"/>
                    <a:pt x="4299" y="6537"/>
                    <a:pt x="4489" y="6526"/>
                  </a:cubicBezTo>
                  <a:lnTo>
                    <a:pt x="4953" y="6526"/>
                  </a:lnTo>
                  <a:cubicBezTo>
                    <a:pt x="5608" y="6490"/>
                    <a:pt x="6287" y="6609"/>
                    <a:pt x="6942" y="6406"/>
                  </a:cubicBezTo>
                  <a:cubicBezTo>
                    <a:pt x="7239" y="6406"/>
                    <a:pt x="7501" y="6299"/>
                    <a:pt x="7787" y="6204"/>
                  </a:cubicBezTo>
                  <a:cubicBezTo>
                    <a:pt x="8168" y="6073"/>
                    <a:pt x="8406" y="5823"/>
                    <a:pt x="8513" y="5430"/>
                  </a:cubicBezTo>
                  <a:cubicBezTo>
                    <a:pt x="8597" y="5073"/>
                    <a:pt x="8680" y="4716"/>
                    <a:pt x="8668" y="4347"/>
                  </a:cubicBezTo>
                  <a:cubicBezTo>
                    <a:pt x="8633" y="4001"/>
                    <a:pt x="8644" y="3656"/>
                    <a:pt x="8668" y="3323"/>
                  </a:cubicBezTo>
                  <a:cubicBezTo>
                    <a:pt x="8680" y="2977"/>
                    <a:pt x="8502" y="2680"/>
                    <a:pt x="8525" y="2335"/>
                  </a:cubicBezTo>
                  <a:cubicBezTo>
                    <a:pt x="8525" y="2311"/>
                    <a:pt x="8502" y="2263"/>
                    <a:pt x="8478" y="2239"/>
                  </a:cubicBezTo>
                  <a:cubicBezTo>
                    <a:pt x="8394" y="2061"/>
                    <a:pt x="8323" y="1858"/>
                    <a:pt x="8216" y="1680"/>
                  </a:cubicBezTo>
                  <a:cubicBezTo>
                    <a:pt x="8109" y="1525"/>
                    <a:pt x="8037" y="1323"/>
                    <a:pt x="7871" y="1239"/>
                  </a:cubicBezTo>
                  <a:cubicBezTo>
                    <a:pt x="7549" y="1061"/>
                    <a:pt x="7216" y="894"/>
                    <a:pt x="6835" y="894"/>
                  </a:cubicBezTo>
                  <a:cubicBezTo>
                    <a:pt x="6775" y="894"/>
                    <a:pt x="6692" y="894"/>
                    <a:pt x="6632" y="882"/>
                  </a:cubicBezTo>
                  <a:cubicBezTo>
                    <a:pt x="6430" y="811"/>
                    <a:pt x="6204" y="822"/>
                    <a:pt x="6001" y="822"/>
                  </a:cubicBezTo>
                  <a:cubicBezTo>
                    <a:pt x="5858" y="822"/>
                    <a:pt x="5715" y="834"/>
                    <a:pt x="5585" y="811"/>
                  </a:cubicBezTo>
                  <a:cubicBezTo>
                    <a:pt x="4930" y="703"/>
                    <a:pt x="4251" y="703"/>
                    <a:pt x="3596" y="703"/>
                  </a:cubicBezTo>
                  <a:cubicBezTo>
                    <a:pt x="3477" y="703"/>
                    <a:pt x="3358" y="703"/>
                    <a:pt x="3263" y="751"/>
                  </a:cubicBezTo>
                  <a:cubicBezTo>
                    <a:pt x="3037" y="822"/>
                    <a:pt x="2810" y="822"/>
                    <a:pt x="2572" y="822"/>
                  </a:cubicBezTo>
                  <a:cubicBezTo>
                    <a:pt x="2406" y="822"/>
                    <a:pt x="2251" y="822"/>
                    <a:pt x="2084" y="834"/>
                  </a:cubicBezTo>
                  <a:cubicBezTo>
                    <a:pt x="1620" y="894"/>
                    <a:pt x="1274" y="1203"/>
                    <a:pt x="917" y="1465"/>
                  </a:cubicBezTo>
                  <a:cubicBezTo>
                    <a:pt x="905" y="1477"/>
                    <a:pt x="893" y="1489"/>
                    <a:pt x="882" y="1525"/>
                  </a:cubicBezTo>
                  <a:cubicBezTo>
                    <a:pt x="727" y="1799"/>
                    <a:pt x="584" y="2085"/>
                    <a:pt x="596" y="2418"/>
                  </a:cubicBezTo>
                  <a:cubicBezTo>
                    <a:pt x="608" y="2858"/>
                    <a:pt x="596" y="3311"/>
                    <a:pt x="608" y="3751"/>
                  </a:cubicBezTo>
                  <a:cubicBezTo>
                    <a:pt x="620" y="4109"/>
                    <a:pt x="655" y="4466"/>
                    <a:pt x="703" y="4823"/>
                  </a:cubicBezTo>
                  <a:cubicBezTo>
                    <a:pt x="739" y="5228"/>
                    <a:pt x="893" y="5585"/>
                    <a:pt x="1072" y="5942"/>
                  </a:cubicBezTo>
                  <a:cubicBezTo>
                    <a:pt x="1120" y="6014"/>
                    <a:pt x="1155" y="6109"/>
                    <a:pt x="1215" y="6168"/>
                  </a:cubicBezTo>
                  <a:cubicBezTo>
                    <a:pt x="1263" y="6204"/>
                    <a:pt x="1322" y="6252"/>
                    <a:pt x="1382" y="6252"/>
                  </a:cubicBezTo>
                  <a:cubicBezTo>
                    <a:pt x="1655" y="6311"/>
                    <a:pt x="1917" y="6406"/>
                    <a:pt x="2203" y="6359"/>
                  </a:cubicBezTo>
                  <a:cubicBezTo>
                    <a:pt x="2286" y="6335"/>
                    <a:pt x="2382" y="6359"/>
                    <a:pt x="2465" y="6359"/>
                  </a:cubicBezTo>
                  <a:cubicBezTo>
                    <a:pt x="2679" y="6371"/>
                    <a:pt x="2763" y="6478"/>
                    <a:pt x="2763" y="6680"/>
                  </a:cubicBezTo>
                  <a:cubicBezTo>
                    <a:pt x="2763" y="6740"/>
                    <a:pt x="2763" y="6811"/>
                    <a:pt x="2751" y="6883"/>
                  </a:cubicBezTo>
                  <a:cubicBezTo>
                    <a:pt x="2667" y="7192"/>
                    <a:pt x="2632" y="7526"/>
                    <a:pt x="2465" y="7811"/>
                  </a:cubicBezTo>
                  <a:cubicBezTo>
                    <a:pt x="2394" y="7859"/>
                    <a:pt x="2382" y="7907"/>
                    <a:pt x="2358" y="8038"/>
                  </a:cubicBezTo>
                  <a:close/>
                </a:path>
              </a:pathLst>
            </a:custGeom>
            <a:solidFill>
              <a:schemeClr val="dk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46" name="Google Shape;346;p31"/>
            <p:cNvSpPr/>
            <p:nvPr/>
          </p:nvSpPr>
          <p:spPr>
            <a:xfrm>
              <a:off x="864975" y="2282550"/>
              <a:ext cx="35450" cy="30100"/>
            </a:xfrm>
            <a:custGeom>
              <a:avLst/>
              <a:gdLst/>
              <a:ahLst/>
              <a:cxnLst/>
              <a:rect l="l" t="t" r="r" b="b"/>
              <a:pathLst>
                <a:path w="1418" h="1204" extrusionOk="0">
                  <a:moveTo>
                    <a:pt x="774" y="1203"/>
                  </a:moveTo>
                  <a:cubicBezTo>
                    <a:pt x="596" y="1203"/>
                    <a:pt x="417" y="1203"/>
                    <a:pt x="274" y="1072"/>
                  </a:cubicBezTo>
                  <a:cubicBezTo>
                    <a:pt x="1" y="822"/>
                    <a:pt x="36" y="370"/>
                    <a:pt x="346" y="179"/>
                  </a:cubicBezTo>
                  <a:cubicBezTo>
                    <a:pt x="620" y="1"/>
                    <a:pt x="1013" y="48"/>
                    <a:pt x="1227" y="286"/>
                  </a:cubicBezTo>
                  <a:cubicBezTo>
                    <a:pt x="1370" y="441"/>
                    <a:pt x="1417" y="822"/>
                    <a:pt x="1310" y="1001"/>
                  </a:cubicBezTo>
                  <a:cubicBezTo>
                    <a:pt x="1251" y="1096"/>
                    <a:pt x="1167" y="1179"/>
                    <a:pt x="1048" y="1191"/>
                  </a:cubicBezTo>
                  <a:cubicBezTo>
                    <a:pt x="953" y="1203"/>
                    <a:pt x="870" y="1203"/>
                    <a:pt x="774" y="1203"/>
                  </a:cubicBezTo>
                  <a:close/>
                </a:path>
              </a:pathLst>
            </a:custGeom>
            <a:solidFill>
              <a:schemeClr val="dk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47" name="Google Shape;347;p31"/>
            <p:cNvSpPr/>
            <p:nvPr/>
          </p:nvSpPr>
          <p:spPr>
            <a:xfrm>
              <a:off x="814075" y="2280175"/>
              <a:ext cx="35450" cy="30375"/>
            </a:xfrm>
            <a:custGeom>
              <a:avLst/>
              <a:gdLst/>
              <a:ahLst/>
              <a:cxnLst/>
              <a:rect l="l" t="t" r="r" b="b"/>
              <a:pathLst>
                <a:path w="1418" h="1215" extrusionOk="0">
                  <a:moveTo>
                    <a:pt x="751" y="1191"/>
                  </a:moveTo>
                  <a:cubicBezTo>
                    <a:pt x="513" y="1215"/>
                    <a:pt x="310" y="1131"/>
                    <a:pt x="179" y="941"/>
                  </a:cubicBezTo>
                  <a:cubicBezTo>
                    <a:pt x="1" y="691"/>
                    <a:pt x="60" y="298"/>
                    <a:pt x="310" y="143"/>
                  </a:cubicBezTo>
                  <a:cubicBezTo>
                    <a:pt x="536" y="0"/>
                    <a:pt x="786" y="0"/>
                    <a:pt x="1013" y="96"/>
                  </a:cubicBezTo>
                  <a:cubicBezTo>
                    <a:pt x="1263" y="203"/>
                    <a:pt x="1417" y="774"/>
                    <a:pt x="1251" y="1001"/>
                  </a:cubicBezTo>
                  <a:cubicBezTo>
                    <a:pt x="1203" y="1072"/>
                    <a:pt x="1120" y="1120"/>
                    <a:pt x="1036" y="1155"/>
                  </a:cubicBezTo>
                  <a:cubicBezTo>
                    <a:pt x="953" y="1191"/>
                    <a:pt x="846" y="1191"/>
                    <a:pt x="751" y="1191"/>
                  </a:cubicBezTo>
                  <a:close/>
                </a:path>
              </a:pathLst>
            </a:custGeom>
            <a:solidFill>
              <a:schemeClr val="dk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48" name="Google Shape;348;p31"/>
            <p:cNvSpPr/>
            <p:nvPr/>
          </p:nvSpPr>
          <p:spPr>
            <a:xfrm>
              <a:off x="759300" y="2281375"/>
              <a:ext cx="29800" cy="31575"/>
            </a:xfrm>
            <a:custGeom>
              <a:avLst/>
              <a:gdLst/>
              <a:ahLst/>
              <a:cxnLst/>
              <a:rect l="l" t="t" r="r" b="b"/>
              <a:pathLst>
                <a:path w="1192" h="1263" extrusionOk="0">
                  <a:moveTo>
                    <a:pt x="1191" y="524"/>
                  </a:moveTo>
                  <a:lnTo>
                    <a:pt x="1191" y="762"/>
                  </a:lnTo>
                  <a:cubicBezTo>
                    <a:pt x="1132" y="1179"/>
                    <a:pt x="810" y="1262"/>
                    <a:pt x="525" y="1131"/>
                  </a:cubicBezTo>
                  <a:cubicBezTo>
                    <a:pt x="84" y="941"/>
                    <a:pt x="1" y="488"/>
                    <a:pt x="275" y="167"/>
                  </a:cubicBezTo>
                  <a:cubicBezTo>
                    <a:pt x="346" y="71"/>
                    <a:pt x="453" y="12"/>
                    <a:pt x="572" y="12"/>
                  </a:cubicBezTo>
                  <a:cubicBezTo>
                    <a:pt x="656" y="12"/>
                    <a:pt x="751" y="0"/>
                    <a:pt x="834" y="12"/>
                  </a:cubicBezTo>
                  <a:cubicBezTo>
                    <a:pt x="1049" y="36"/>
                    <a:pt x="1156" y="131"/>
                    <a:pt x="1191" y="345"/>
                  </a:cubicBezTo>
                  <a:close/>
                </a:path>
              </a:pathLst>
            </a:custGeom>
            <a:solidFill>
              <a:schemeClr val="dk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49" name="Google Shape;349;p31"/>
          <p:cNvGrpSpPr/>
          <p:nvPr/>
        </p:nvGrpSpPr>
        <p:grpSpPr>
          <a:xfrm>
            <a:off x="10034365" y="5385168"/>
            <a:ext cx="1054449" cy="1444363"/>
            <a:chOff x="1731150" y="1748550"/>
            <a:chExt cx="228625" cy="313175"/>
          </a:xfrm>
        </p:grpSpPr>
        <p:sp>
          <p:nvSpPr>
            <p:cNvPr id="350" name="Google Shape;350;p31"/>
            <p:cNvSpPr/>
            <p:nvPr/>
          </p:nvSpPr>
          <p:spPr>
            <a:xfrm>
              <a:off x="1775500" y="1809575"/>
              <a:ext cx="134275" cy="179800"/>
            </a:xfrm>
            <a:custGeom>
              <a:avLst/>
              <a:gdLst/>
              <a:ahLst/>
              <a:cxnLst/>
              <a:rect l="l" t="t" r="r" b="b"/>
              <a:pathLst>
                <a:path w="5371" h="7192" extrusionOk="0">
                  <a:moveTo>
                    <a:pt x="5335" y="584"/>
                  </a:moveTo>
                  <a:cubicBezTo>
                    <a:pt x="5335" y="560"/>
                    <a:pt x="5335" y="548"/>
                    <a:pt x="5347" y="525"/>
                  </a:cubicBezTo>
                  <a:lnTo>
                    <a:pt x="5371" y="429"/>
                  </a:lnTo>
                  <a:lnTo>
                    <a:pt x="5299" y="370"/>
                  </a:lnTo>
                  <a:lnTo>
                    <a:pt x="5228" y="310"/>
                  </a:lnTo>
                  <a:cubicBezTo>
                    <a:pt x="5109" y="215"/>
                    <a:pt x="4954" y="108"/>
                    <a:pt x="4763" y="36"/>
                  </a:cubicBezTo>
                  <a:lnTo>
                    <a:pt x="4656" y="1"/>
                  </a:lnTo>
                  <a:lnTo>
                    <a:pt x="4585" y="72"/>
                  </a:lnTo>
                  <a:cubicBezTo>
                    <a:pt x="4573" y="108"/>
                    <a:pt x="4537" y="120"/>
                    <a:pt x="4525" y="132"/>
                  </a:cubicBezTo>
                  <a:cubicBezTo>
                    <a:pt x="4478" y="179"/>
                    <a:pt x="4442" y="227"/>
                    <a:pt x="4406" y="286"/>
                  </a:cubicBezTo>
                  <a:lnTo>
                    <a:pt x="4228" y="548"/>
                  </a:lnTo>
                  <a:cubicBezTo>
                    <a:pt x="4168" y="655"/>
                    <a:pt x="4097" y="751"/>
                    <a:pt x="4037" y="834"/>
                  </a:cubicBezTo>
                  <a:lnTo>
                    <a:pt x="2394" y="3156"/>
                  </a:lnTo>
                  <a:cubicBezTo>
                    <a:pt x="1656" y="4215"/>
                    <a:pt x="929" y="5251"/>
                    <a:pt x="179" y="6311"/>
                  </a:cubicBezTo>
                  <a:cubicBezTo>
                    <a:pt x="132" y="6370"/>
                    <a:pt x="120" y="6418"/>
                    <a:pt x="96" y="6478"/>
                  </a:cubicBezTo>
                  <a:cubicBezTo>
                    <a:pt x="72" y="6501"/>
                    <a:pt x="72" y="6525"/>
                    <a:pt x="60" y="6549"/>
                  </a:cubicBezTo>
                  <a:lnTo>
                    <a:pt x="1" y="6668"/>
                  </a:lnTo>
                  <a:lnTo>
                    <a:pt x="608" y="7097"/>
                  </a:lnTo>
                  <a:lnTo>
                    <a:pt x="703" y="6978"/>
                  </a:lnTo>
                  <a:lnTo>
                    <a:pt x="703" y="6978"/>
                  </a:lnTo>
                  <a:lnTo>
                    <a:pt x="608" y="7097"/>
                  </a:lnTo>
                  <a:lnTo>
                    <a:pt x="727" y="7192"/>
                  </a:lnTo>
                  <a:lnTo>
                    <a:pt x="822" y="7073"/>
                  </a:lnTo>
                  <a:cubicBezTo>
                    <a:pt x="2323" y="4930"/>
                    <a:pt x="3799" y="2834"/>
                    <a:pt x="5275" y="727"/>
                  </a:cubicBezTo>
                  <a:cubicBezTo>
                    <a:pt x="5311" y="667"/>
                    <a:pt x="5335" y="608"/>
                    <a:pt x="5335" y="584"/>
                  </a:cubicBezTo>
                  <a:close/>
                </a:path>
              </a:pathLst>
            </a:custGeom>
            <a:solidFill>
              <a:srgbClr val="66CEFE"/>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1" name="Google Shape;351;p31"/>
            <p:cNvSpPr/>
            <p:nvPr/>
          </p:nvSpPr>
          <p:spPr>
            <a:xfrm>
              <a:off x="1760925" y="1797675"/>
              <a:ext cx="126825" cy="174450"/>
            </a:xfrm>
            <a:custGeom>
              <a:avLst/>
              <a:gdLst/>
              <a:ahLst/>
              <a:cxnLst/>
              <a:rect l="l" t="t" r="r" b="b"/>
              <a:pathLst>
                <a:path w="5073" h="6978" extrusionOk="0">
                  <a:moveTo>
                    <a:pt x="2477" y="4060"/>
                  </a:moveTo>
                  <a:lnTo>
                    <a:pt x="3858" y="2096"/>
                  </a:lnTo>
                  <a:cubicBezTo>
                    <a:pt x="4025" y="1858"/>
                    <a:pt x="4203" y="1620"/>
                    <a:pt x="4382" y="1382"/>
                  </a:cubicBezTo>
                  <a:cubicBezTo>
                    <a:pt x="4560" y="1143"/>
                    <a:pt x="4727" y="905"/>
                    <a:pt x="4882" y="667"/>
                  </a:cubicBezTo>
                  <a:cubicBezTo>
                    <a:pt x="4930" y="608"/>
                    <a:pt x="4965" y="536"/>
                    <a:pt x="4989" y="477"/>
                  </a:cubicBezTo>
                  <a:cubicBezTo>
                    <a:pt x="5001" y="441"/>
                    <a:pt x="5001" y="429"/>
                    <a:pt x="5013" y="405"/>
                  </a:cubicBezTo>
                  <a:lnTo>
                    <a:pt x="5072" y="286"/>
                  </a:lnTo>
                  <a:lnTo>
                    <a:pt x="4680" y="0"/>
                  </a:lnTo>
                  <a:lnTo>
                    <a:pt x="4584" y="60"/>
                  </a:lnTo>
                  <a:cubicBezTo>
                    <a:pt x="4572" y="72"/>
                    <a:pt x="4560" y="72"/>
                    <a:pt x="4560" y="84"/>
                  </a:cubicBezTo>
                  <a:cubicBezTo>
                    <a:pt x="4525" y="108"/>
                    <a:pt x="4477" y="131"/>
                    <a:pt x="4441" y="179"/>
                  </a:cubicBezTo>
                  <a:cubicBezTo>
                    <a:pt x="4299" y="369"/>
                    <a:pt x="4156" y="548"/>
                    <a:pt x="4001" y="727"/>
                  </a:cubicBezTo>
                  <a:cubicBezTo>
                    <a:pt x="3810" y="965"/>
                    <a:pt x="3608" y="1203"/>
                    <a:pt x="3441" y="1489"/>
                  </a:cubicBezTo>
                  <a:cubicBezTo>
                    <a:pt x="3227" y="1834"/>
                    <a:pt x="2989" y="2155"/>
                    <a:pt x="2775" y="2477"/>
                  </a:cubicBezTo>
                  <a:lnTo>
                    <a:pt x="2667" y="2632"/>
                  </a:lnTo>
                  <a:cubicBezTo>
                    <a:pt x="2429" y="2977"/>
                    <a:pt x="2144" y="3382"/>
                    <a:pt x="1965" y="3822"/>
                  </a:cubicBezTo>
                  <a:cubicBezTo>
                    <a:pt x="1941" y="3918"/>
                    <a:pt x="1882" y="3989"/>
                    <a:pt x="1822" y="4084"/>
                  </a:cubicBezTo>
                  <a:cubicBezTo>
                    <a:pt x="1501" y="4513"/>
                    <a:pt x="1203" y="4953"/>
                    <a:pt x="893" y="5394"/>
                  </a:cubicBezTo>
                  <a:lnTo>
                    <a:pt x="155" y="6465"/>
                  </a:lnTo>
                  <a:cubicBezTo>
                    <a:pt x="119" y="6501"/>
                    <a:pt x="108" y="6537"/>
                    <a:pt x="96" y="6585"/>
                  </a:cubicBezTo>
                  <a:cubicBezTo>
                    <a:pt x="96" y="6596"/>
                    <a:pt x="72" y="6608"/>
                    <a:pt x="60" y="6620"/>
                  </a:cubicBezTo>
                  <a:lnTo>
                    <a:pt x="0" y="6763"/>
                  </a:lnTo>
                  <a:lnTo>
                    <a:pt x="393" y="6977"/>
                  </a:lnTo>
                  <a:lnTo>
                    <a:pt x="465" y="6906"/>
                  </a:lnTo>
                  <a:lnTo>
                    <a:pt x="512" y="6858"/>
                  </a:lnTo>
                  <a:cubicBezTo>
                    <a:pt x="536" y="6835"/>
                    <a:pt x="572" y="6799"/>
                    <a:pt x="596" y="6763"/>
                  </a:cubicBezTo>
                  <a:cubicBezTo>
                    <a:pt x="750" y="6549"/>
                    <a:pt x="893" y="6346"/>
                    <a:pt x="1048" y="6144"/>
                  </a:cubicBezTo>
                  <a:cubicBezTo>
                    <a:pt x="1251" y="5823"/>
                    <a:pt x="2477" y="4060"/>
                    <a:pt x="2477" y="4060"/>
                  </a:cubicBezTo>
                  <a:close/>
                </a:path>
              </a:pathLst>
            </a:custGeom>
            <a:solidFill>
              <a:srgbClr val="66CEFE"/>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2" name="Google Shape;352;p31"/>
            <p:cNvSpPr/>
            <p:nvPr/>
          </p:nvSpPr>
          <p:spPr>
            <a:xfrm>
              <a:off x="1799625" y="1824750"/>
              <a:ext cx="126525" cy="172075"/>
            </a:xfrm>
            <a:custGeom>
              <a:avLst/>
              <a:gdLst/>
              <a:ahLst/>
              <a:cxnLst/>
              <a:rect l="l" t="t" r="r" b="b"/>
              <a:pathLst>
                <a:path w="5061" h="6883" extrusionOk="0">
                  <a:moveTo>
                    <a:pt x="4667" y="1"/>
                  </a:moveTo>
                  <a:lnTo>
                    <a:pt x="4572" y="60"/>
                  </a:lnTo>
                  <a:cubicBezTo>
                    <a:pt x="4560" y="72"/>
                    <a:pt x="4548" y="72"/>
                    <a:pt x="4525" y="96"/>
                  </a:cubicBezTo>
                  <a:cubicBezTo>
                    <a:pt x="4501" y="120"/>
                    <a:pt x="4453" y="132"/>
                    <a:pt x="4429" y="179"/>
                  </a:cubicBezTo>
                  <a:cubicBezTo>
                    <a:pt x="3548" y="1501"/>
                    <a:pt x="2620" y="2835"/>
                    <a:pt x="1715" y="4097"/>
                  </a:cubicBezTo>
                  <a:cubicBezTo>
                    <a:pt x="1215" y="4811"/>
                    <a:pt x="691" y="5561"/>
                    <a:pt x="179" y="6287"/>
                  </a:cubicBezTo>
                  <a:cubicBezTo>
                    <a:pt x="143" y="6347"/>
                    <a:pt x="107" y="6418"/>
                    <a:pt x="84" y="6478"/>
                  </a:cubicBezTo>
                  <a:cubicBezTo>
                    <a:pt x="60" y="6502"/>
                    <a:pt x="48" y="6525"/>
                    <a:pt x="48" y="6549"/>
                  </a:cubicBezTo>
                  <a:lnTo>
                    <a:pt x="0" y="6621"/>
                  </a:lnTo>
                  <a:lnTo>
                    <a:pt x="48" y="6704"/>
                  </a:lnTo>
                  <a:cubicBezTo>
                    <a:pt x="84" y="6752"/>
                    <a:pt x="155" y="6883"/>
                    <a:pt x="298" y="6883"/>
                  </a:cubicBezTo>
                  <a:cubicBezTo>
                    <a:pt x="345" y="6883"/>
                    <a:pt x="381" y="6859"/>
                    <a:pt x="417" y="6847"/>
                  </a:cubicBezTo>
                  <a:lnTo>
                    <a:pt x="465" y="6835"/>
                  </a:lnTo>
                  <a:lnTo>
                    <a:pt x="917" y="6192"/>
                  </a:lnTo>
                  <a:cubicBezTo>
                    <a:pt x="1310" y="5609"/>
                    <a:pt x="1727" y="5037"/>
                    <a:pt x="2131" y="4454"/>
                  </a:cubicBezTo>
                  <a:lnTo>
                    <a:pt x="2167" y="4418"/>
                  </a:lnTo>
                  <a:cubicBezTo>
                    <a:pt x="2250" y="4299"/>
                    <a:pt x="2322" y="4180"/>
                    <a:pt x="2429" y="4097"/>
                  </a:cubicBezTo>
                  <a:cubicBezTo>
                    <a:pt x="2715" y="3847"/>
                    <a:pt x="2941" y="3525"/>
                    <a:pt x="3155" y="3227"/>
                  </a:cubicBezTo>
                  <a:lnTo>
                    <a:pt x="3239" y="3132"/>
                  </a:lnTo>
                  <a:lnTo>
                    <a:pt x="3453" y="2811"/>
                  </a:lnTo>
                  <a:cubicBezTo>
                    <a:pt x="3667" y="2513"/>
                    <a:pt x="3882" y="2204"/>
                    <a:pt x="4132" y="1906"/>
                  </a:cubicBezTo>
                  <a:cubicBezTo>
                    <a:pt x="4322" y="1656"/>
                    <a:pt x="4477" y="1382"/>
                    <a:pt x="4644" y="1120"/>
                  </a:cubicBezTo>
                  <a:cubicBezTo>
                    <a:pt x="4763" y="930"/>
                    <a:pt x="4870" y="751"/>
                    <a:pt x="5001" y="549"/>
                  </a:cubicBezTo>
                  <a:cubicBezTo>
                    <a:pt x="5037" y="513"/>
                    <a:pt x="5048" y="453"/>
                    <a:pt x="5048" y="406"/>
                  </a:cubicBezTo>
                  <a:lnTo>
                    <a:pt x="5048" y="358"/>
                  </a:lnTo>
                  <a:lnTo>
                    <a:pt x="5060" y="251"/>
                  </a:lnTo>
                  <a:close/>
                </a:path>
              </a:pathLst>
            </a:custGeom>
            <a:solidFill>
              <a:srgbClr val="66CEFE"/>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3" name="Google Shape;353;p31"/>
            <p:cNvSpPr/>
            <p:nvPr/>
          </p:nvSpPr>
          <p:spPr>
            <a:xfrm>
              <a:off x="1749900" y="1968525"/>
              <a:ext cx="51225" cy="58075"/>
            </a:xfrm>
            <a:custGeom>
              <a:avLst/>
              <a:gdLst/>
              <a:ahLst/>
              <a:cxnLst/>
              <a:rect l="l" t="t" r="r" b="b"/>
              <a:pathLst>
                <a:path w="2049" h="2323" extrusionOk="0">
                  <a:moveTo>
                    <a:pt x="346" y="1"/>
                  </a:moveTo>
                  <a:lnTo>
                    <a:pt x="287" y="191"/>
                  </a:lnTo>
                  <a:cubicBezTo>
                    <a:pt x="263" y="227"/>
                    <a:pt x="251" y="251"/>
                    <a:pt x="251" y="286"/>
                  </a:cubicBezTo>
                  <a:cubicBezTo>
                    <a:pt x="227" y="358"/>
                    <a:pt x="203" y="417"/>
                    <a:pt x="191" y="477"/>
                  </a:cubicBezTo>
                  <a:cubicBezTo>
                    <a:pt x="144" y="655"/>
                    <a:pt x="120" y="846"/>
                    <a:pt x="72" y="1024"/>
                  </a:cubicBezTo>
                  <a:lnTo>
                    <a:pt x="60" y="1132"/>
                  </a:lnTo>
                  <a:cubicBezTo>
                    <a:pt x="48" y="1203"/>
                    <a:pt x="25" y="1275"/>
                    <a:pt x="25" y="1358"/>
                  </a:cubicBezTo>
                  <a:cubicBezTo>
                    <a:pt x="1" y="1572"/>
                    <a:pt x="72" y="1775"/>
                    <a:pt x="263" y="1894"/>
                  </a:cubicBezTo>
                  <a:cubicBezTo>
                    <a:pt x="382" y="1965"/>
                    <a:pt x="906" y="2322"/>
                    <a:pt x="906" y="2322"/>
                  </a:cubicBezTo>
                  <a:lnTo>
                    <a:pt x="1120" y="2167"/>
                  </a:lnTo>
                  <a:cubicBezTo>
                    <a:pt x="1203" y="2108"/>
                    <a:pt x="1299" y="2048"/>
                    <a:pt x="1382" y="1977"/>
                  </a:cubicBezTo>
                  <a:cubicBezTo>
                    <a:pt x="1477" y="1906"/>
                    <a:pt x="1561" y="1846"/>
                    <a:pt x="1656" y="1775"/>
                  </a:cubicBezTo>
                  <a:lnTo>
                    <a:pt x="1715" y="1715"/>
                  </a:lnTo>
                  <a:cubicBezTo>
                    <a:pt x="1811" y="1620"/>
                    <a:pt x="1953" y="1489"/>
                    <a:pt x="2025" y="1263"/>
                  </a:cubicBezTo>
                  <a:lnTo>
                    <a:pt x="2049" y="1155"/>
                  </a:lnTo>
                  <a:close/>
                </a:path>
              </a:pathLst>
            </a:custGeom>
            <a:solidFill>
              <a:schemeClr val="lt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4" name="Google Shape;354;p31"/>
            <p:cNvSpPr/>
            <p:nvPr/>
          </p:nvSpPr>
          <p:spPr>
            <a:xfrm>
              <a:off x="1896950" y="1757775"/>
              <a:ext cx="53900" cy="48550"/>
            </a:xfrm>
            <a:custGeom>
              <a:avLst/>
              <a:gdLst/>
              <a:ahLst/>
              <a:cxnLst/>
              <a:rect l="l" t="t" r="r" b="b"/>
              <a:pathLst>
                <a:path w="2156" h="1942" extrusionOk="0">
                  <a:moveTo>
                    <a:pt x="2120" y="977"/>
                  </a:moveTo>
                  <a:cubicBezTo>
                    <a:pt x="1727" y="382"/>
                    <a:pt x="1429" y="168"/>
                    <a:pt x="751" y="25"/>
                  </a:cubicBezTo>
                  <a:lnTo>
                    <a:pt x="691" y="1"/>
                  </a:lnTo>
                  <a:lnTo>
                    <a:pt x="655" y="37"/>
                  </a:lnTo>
                  <a:cubicBezTo>
                    <a:pt x="417" y="156"/>
                    <a:pt x="132" y="299"/>
                    <a:pt x="24" y="656"/>
                  </a:cubicBezTo>
                  <a:lnTo>
                    <a:pt x="1" y="751"/>
                  </a:lnTo>
                  <a:lnTo>
                    <a:pt x="72" y="811"/>
                  </a:lnTo>
                  <a:cubicBezTo>
                    <a:pt x="513" y="1227"/>
                    <a:pt x="1036" y="1584"/>
                    <a:pt x="1620" y="1894"/>
                  </a:cubicBezTo>
                  <a:lnTo>
                    <a:pt x="1703" y="1942"/>
                  </a:lnTo>
                  <a:lnTo>
                    <a:pt x="1786" y="1882"/>
                  </a:lnTo>
                  <a:cubicBezTo>
                    <a:pt x="2108" y="1644"/>
                    <a:pt x="2144" y="1299"/>
                    <a:pt x="2156" y="1049"/>
                  </a:cubicBezTo>
                  <a:lnTo>
                    <a:pt x="2156" y="989"/>
                  </a:lnTo>
                  <a:close/>
                </a:path>
              </a:pathLst>
            </a:custGeom>
            <a:solidFill>
              <a:schemeClr val="accent3"/>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5" name="Google Shape;355;p31"/>
            <p:cNvSpPr/>
            <p:nvPr/>
          </p:nvSpPr>
          <p:spPr>
            <a:xfrm>
              <a:off x="1878200" y="1780700"/>
              <a:ext cx="62825" cy="50625"/>
            </a:xfrm>
            <a:custGeom>
              <a:avLst/>
              <a:gdLst/>
              <a:ahLst/>
              <a:cxnLst/>
              <a:rect l="l" t="t" r="r" b="b"/>
              <a:pathLst>
                <a:path w="2513" h="2025" extrusionOk="0">
                  <a:moveTo>
                    <a:pt x="2394" y="1346"/>
                  </a:moveTo>
                  <a:cubicBezTo>
                    <a:pt x="2334" y="1203"/>
                    <a:pt x="2251" y="1096"/>
                    <a:pt x="2120" y="989"/>
                  </a:cubicBezTo>
                  <a:cubicBezTo>
                    <a:pt x="1834" y="798"/>
                    <a:pt x="1560" y="608"/>
                    <a:pt x="1286" y="417"/>
                  </a:cubicBezTo>
                  <a:lnTo>
                    <a:pt x="905" y="144"/>
                  </a:lnTo>
                  <a:cubicBezTo>
                    <a:pt x="893" y="144"/>
                    <a:pt x="893" y="132"/>
                    <a:pt x="882" y="120"/>
                  </a:cubicBezTo>
                  <a:cubicBezTo>
                    <a:pt x="834" y="84"/>
                    <a:pt x="774" y="36"/>
                    <a:pt x="703" y="25"/>
                  </a:cubicBezTo>
                  <a:cubicBezTo>
                    <a:pt x="608" y="13"/>
                    <a:pt x="524" y="1"/>
                    <a:pt x="429" y="1"/>
                  </a:cubicBezTo>
                  <a:cubicBezTo>
                    <a:pt x="393" y="1"/>
                    <a:pt x="334" y="1"/>
                    <a:pt x="286" y="13"/>
                  </a:cubicBezTo>
                  <a:cubicBezTo>
                    <a:pt x="120" y="36"/>
                    <a:pt x="0" y="203"/>
                    <a:pt x="0" y="394"/>
                  </a:cubicBezTo>
                  <a:lnTo>
                    <a:pt x="0" y="489"/>
                  </a:lnTo>
                  <a:lnTo>
                    <a:pt x="72" y="537"/>
                  </a:lnTo>
                  <a:cubicBezTo>
                    <a:pt x="96" y="548"/>
                    <a:pt x="108" y="548"/>
                    <a:pt x="131" y="560"/>
                  </a:cubicBezTo>
                  <a:cubicBezTo>
                    <a:pt x="179" y="596"/>
                    <a:pt x="239" y="620"/>
                    <a:pt x="298" y="656"/>
                  </a:cubicBezTo>
                  <a:cubicBezTo>
                    <a:pt x="584" y="775"/>
                    <a:pt x="774" y="906"/>
                    <a:pt x="953" y="1072"/>
                  </a:cubicBezTo>
                  <a:cubicBezTo>
                    <a:pt x="1108" y="1203"/>
                    <a:pt x="1286" y="1310"/>
                    <a:pt x="1465" y="1394"/>
                  </a:cubicBezTo>
                  <a:lnTo>
                    <a:pt x="1548" y="1441"/>
                  </a:lnTo>
                  <a:cubicBezTo>
                    <a:pt x="1655" y="1501"/>
                    <a:pt x="1763" y="1620"/>
                    <a:pt x="1858" y="1739"/>
                  </a:cubicBezTo>
                  <a:cubicBezTo>
                    <a:pt x="1917" y="1799"/>
                    <a:pt x="1965" y="1858"/>
                    <a:pt x="2025" y="1918"/>
                  </a:cubicBezTo>
                  <a:lnTo>
                    <a:pt x="2120" y="2025"/>
                  </a:lnTo>
                  <a:lnTo>
                    <a:pt x="2215" y="1930"/>
                  </a:lnTo>
                  <a:cubicBezTo>
                    <a:pt x="2358" y="1822"/>
                    <a:pt x="2513" y="1644"/>
                    <a:pt x="2394" y="1346"/>
                  </a:cubicBezTo>
                  <a:close/>
                </a:path>
              </a:pathLst>
            </a:custGeom>
            <a:solidFill>
              <a:schemeClr val="lt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6" name="Google Shape;356;p31"/>
            <p:cNvSpPr/>
            <p:nvPr/>
          </p:nvSpPr>
          <p:spPr>
            <a:xfrm>
              <a:off x="1731150" y="1748550"/>
              <a:ext cx="228625" cy="313175"/>
            </a:xfrm>
            <a:custGeom>
              <a:avLst/>
              <a:gdLst/>
              <a:ahLst/>
              <a:cxnLst/>
              <a:rect l="l" t="t" r="r" b="b"/>
              <a:pathLst>
                <a:path w="9145" h="12527" extrusionOk="0">
                  <a:moveTo>
                    <a:pt x="7609" y="1"/>
                  </a:moveTo>
                  <a:cubicBezTo>
                    <a:pt x="8097" y="346"/>
                    <a:pt x="8573" y="691"/>
                    <a:pt x="9050" y="1013"/>
                  </a:cubicBezTo>
                  <a:cubicBezTo>
                    <a:pt x="9145" y="1311"/>
                    <a:pt x="9109" y="1584"/>
                    <a:pt x="9038" y="1858"/>
                  </a:cubicBezTo>
                  <a:cubicBezTo>
                    <a:pt x="8990" y="2037"/>
                    <a:pt x="8883" y="2156"/>
                    <a:pt x="8799" y="2299"/>
                  </a:cubicBezTo>
                  <a:cubicBezTo>
                    <a:pt x="8692" y="2454"/>
                    <a:pt x="8561" y="2608"/>
                    <a:pt x="8609" y="2835"/>
                  </a:cubicBezTo>
                  <a:cubicBezTo>
                    <a:pt x="8621" y="2918"/>
                    <a:pt x="8561" y="3025"/>
                    <a:pt x="8514" y="3096"/>
                  </a:cubicBezTo>
                  <a:cubicBezTo>
                    <a:pt x="7716" y="4228"/>
                    <a:pt x="7002" y="5430"/>
                    <a:pt x="6192" y="6561"/>
                  </a:cubicBezTo>
                  <a:cubicBezTo>
                    <a:pt x="6013" y="6823"/>
                    <a:pt x="5823" y="7061"/>
                    <a:pt x="5609" y="7276"/>
                  </a:cubicBezTo>
                  <a:cubicBezTo>
                    <a:pt x="5418" y="7490"/>
                    <a:pt x="5240" y="7692"/>
                    <a:pt x="5097" y="7930"/>
                  </a:cubicBezTo>
                  <a:cubicBezTo>
                    <a:pt x="4704" y="8502"/>
                    <a:pt x="4299" y="9062"/>
                    <a:pt x="3918" y="9633"/>
                  </a:cubicBezTo>
                  <a:cubicBezTo>
                    <a:pt x="3739" y="9883"/>
                    <a:pt x="3561" y="10133"/>
                    <a:pt x="3382" y="10371"/>
                  </a:cubicBezTo>
                  <a:cubicBezTo>
                    <a:pt x="3335" y="10431"/>
                    <a:pt x="3275" y="10490"/>
                    <a:pt x="3227" y="10514"/>
                  </a:cubicBezTo>
                  <a:cubicBezTo>
                    <a:pt x="3037" y="10538"/>
                    <a:pt x="2965" y="10693"/>
                    <a:pt x="2846" y="10812"/>
                  </a:cubicBezTo>
                  <a:cubicBezTo>
                    <a:pt x="2739" y="10907"/>
                    <a:pt x="2596" y="10990"/>
                    <a:pt x="2489" y="11086"/>
                  </a:cubicBezTo>
                  <a:cubicBezTo>
                    <a:pt x="2013" y="11538"/>
                    <a:pt x="1465" y="11907"/>
                    <a:pt x="965" y="12336"/>
                  </a:cubicBezTo>
                  <a:cubicBezTo>
                    <a:pt x="751" y="12526"/>
                    <a:pt x="227" y="12431"/>
                    <a:pt x="60" y="12169"/>
                  </a:cubicBezTo>
                  <a:cubicBezTo>
                    <a:pt x="13" y="12098"/>
                    <a:pt x="1" y="12014"/>
                    <a:pt x="13" y="11931"/>
                  </a:cubicBezTo>
                  <a:cubicBezTo>
                    <a:pt x="36" y="11752"/>
                    <a:pt x="48" y="11562"/>
                    <a:pt x="96" y="11395"/>
                  </a:cubicBezTo>
                  <a:cubicBezTo>
                    <a:pt x="239" y="10919"/>
                    <a:pt x="334" y="10419"/>
                    <a:pt x="417" y="9931"/>
                  </a:cubicBezTo>
                  <a:cubicBezTo>
                    <a:pt x="477" y="9633"/>
                    <a:pt x="548" y="9335"/>
                    <a:pt x="644" y="9038"/>
                  </a:cubicBezTo>
                  <a:cubicBezTo>
                    <a:pt x="703" y="8823"/>
                    <a:pt x="810" y="8621"/>
                    <a:pt x="929" y="8419"/>
                  </a:cubicBezTo>
                  <a:cubicBezTo>
                    <a:pt x="1430" y="7561"/>
                    <a:pt x="2072" y="6799"/>
                    <a:pt x="2620" y="5966"/>
                  </a:cubicBezTo>
                  <a:cubicBezTo>
                    <a:pt x="2751" y="5775"/>
                    <a:pt x="2858" y="5549"/>
                    <a:pt x="2977" y="5347"/>
                  </a:cubicBezTo>
                  <a:cubicBezTo>
                    <a:pt x="3132" y="5109"/>
                    <a:pt x="3251" y="4847"/>
                    <a:pt x="3406" y="4632"/>
                  </a:cubicBezTo>
                  <a:cubicBezTo>
                    <a:pt x="4037" y="3739"/>
                    <a:pt x="4680" y="2846"/>
                    <a:pt x="5359" y="1977"/>
                  </a:cubicBezTo>
                  <a:cubicBezTo>
                    <a:pt x="5537" y="1751"/>
                    <a:pt x="5704" y="1501"/>
                    <a:pt x="5871" y="1251"/>
                  </a:cubicBezTo>
                  <a:cubicBezTo>
                    <a:pt x="5942" y="1144"/>
                    <a:pt x="6013" y="1037"/>
                    <a:pt x="6168" y="1025"/>
                  </a:cubicBezTo>
                  <a:cubicBezTo>
                    <a:pt x="6323" y="1001"/>
                    <a:pt x="6418" y="858"/>
                    <a:pt x="6502" y="739"/>
                  </a:cubicBezTo>
                  <a:cubicBezTo>
                    <a:pt x="6621" y="596"/>
                    <a:pt x="6716" y="429"/>
                    <a:pt x="6883" y="299"/>
                  </a:cubicBezTo>
                  <a:cubicBezTo>
                    <a:pt x="7073" y="132"/>
                    <a:pt x="7311" y="48"/>
                    <a:pt x="7609" y="1"/>
                  </a:cubicBezTo>
                  <a:close/>
                  <a:moveTo>
                    <a:pt x="2477" y="9407"/>
                  </a:moveTo>
                  <a:cubicBezTo>
                    <a:pt x="3977" y="7264"/>
                    <a:pt x="5454" y="5168"/>
                    <a:pt x="6918" y="3073"/>
                  </a:cubicBezTo>
                  <a:cubicBezTo>
                    <a:pt x="6942" y="3037"/>
                    <a:pt x="6954" y="2989"/>
                    <a:pt x="6966" y="2918"/>
                  </a:cubicBezTo>
                  <a:cubicBezTo>
                    <a:pt x="6823" y="2799"/>
                    <a:pt x="6692" y="2680"/>
                    <a:pt x="6478" y="2608"/>
                  </a:cubicBezTo>
                  <a:cubicBezTo>
                    <a:pt x="6418" y="2680"/>
                    <a:pt x="6359" y="2739"/>
                    <a:pt x="6311" y="2799"/>
                  </a:cubicBezTo>
                  <a:cubicBezTo>
                    <a:pt x="6180" y="2977"/>
                    <a:pt x="6061" y="3168"/>
                    <a:pt x="5942" y="3370"/>
                  </a:cubicBezTo>
                  <a:cubicBezTo>
                    <a:pt x="4656" y="5192"/>
                    <a:pt x="3370" y="7014"/>
                    <a:pt x="2084" y="8847"/>
                  </a:cubicBezTo>
                  <a:cubicBezTo>
                    <a:pt x="2037" y="8907"/>
                    <a:pt x="2013" y="8978"/>
                    <a:pt x="1965" y="9050"/>
                  </a:cubicBezTo>
                  <a:cubicBezTo>
                    <a:pt x="2144" y="9169"/>
                    <a:pt x="2299" y="9276"/>
                    <a:pt x="2477" y="9407"/>
                  </a:cubicBezTo>
                  <a:close/>
                  <a:moveTo>
                    <a:pt x="1537" y="8740"/>
                  </a:moveTo>
                  <a:cubicBezTo>
                    <a:pt x="1584" y="8692"/>
                    <a:pt x="1632" y="8669"/>
                    <a:pt x="1656" y="8621"/>
                  </a:cubicBezTo>
                  <a:cubicBezTo>
                    <a:pt x="1811" y="8407"/>
                    <a:pt x="1953" y="8216"/>
                    <a:pt x="2108" y="8014"/>
                  </a:cubicBezTo>
                  <a:lnTo>
                    <a:pt x="3358" y="6228"/>
                  </a:lnTo>
                  <a:cubicBezTo>
                    <a:pt x="3870" y="5478"/>
                    <a:pt x="4394" y="4740"/>
                    <a:pt x="4930" y="3989"/>
                  </a:cubicBezTo>
                  <a:lnTo>
                    <a:pt x="5954" y="2561"/>
                  </a:lnTo>
                  <a:cubicBezTo>
                    <a:pt x="6013" y="2489"/>
                    <a:pt x="6049" y="2394"/>
                    <a:pt x="6073" y="2311"/>
                  </a:cubicBezTo>
                  <a:cubicBezTo>
                    <a:pt x="5990" y="2251"/>
                    <a:pt x="5930" y="2204"/>
                    <a:pt x="5859" y="2156"/>
                  </a:cubicBezTo>
                  <a:cubicBezTo>
                    <a:pt x="5811" y="2192"/>
                    <a:pt x="5763" y="2204"/>
                    <a:pt x="5740" y="2227"/>
                  </a:cubicBezTo>
                  <a:cubicBezTo>
                    <a:pt x="5418" y="2680"/>
                    <a:pt x="5037" y="3073"/>
                    <a:pt x="4739" y="3525"/>
                  </a:cubicBezTo>
                  <a:cubicBezTo>
                    <a:pt x="4501" y="3918"/>
                    <a:pt x="4227" y="4299"/>
                    <a:pt x="3966" y="4668"/>
                  </a:cubicBezTo>
                  <a:cubicBezTo>
                    <a:pt x="3716" y="5049"/>
                    <a:pt x="3454" y="5418"/>
                    <a:pt x="3275" y="5835"/>
                  </a:cubicBezTo>
                  <a:cubicBezTo>
                    <a:pt x="3239" y="5942"/>
                    <a:pt x="3180" y="6025"/>
                    <a:pt x="3096" y="6121"/>
                  </a:cubicBezTo>
                  <a:cubicBezTo>
                    <a:pt x="2549" y="6906"/>
                    <a:pt x="1989" y="7692"/>
                    <a:pt x="1430" y="8502"/>
                  </a:cubicBezTo>
                  <a:cubicBezTo>
                    <a:pt x="1406" y="8538"/>
                    <a:pt x="1394" y="8585"/>
                    <a:pt x="1358" y="8645"/>
                  </a:cubicBezTo>
                  <a:cubicBezTo>
                    <a:pt x="1430" y="8681"/>
                    <a:pt x="1477" y="8704"/>
                    <a:pt x="1537" y="8740"/>
                  </a:cubicBezTo>
                  <a:close/>
                  <a:moveTo>
                    <a:pt x="7418" y="3227"/>
                  </a:moveTo>
                  <a:cubicBezTo>
                    <a:pt x="7371" y="3275"/>
                    <a:pt x="7323" y="3287"/>
                    <a:pt x="7299" y="3323"/>
                  </a:cubicBezTo>
                  <a:cubicBezTo>
                    <a:pt x="5930" y="5394"/>
                    <a:pt x="4466" y="7383"/>
                    <a:pt x="3061" y="9419"/>
                  </a:cubicBezTo>
                  <a:cubicBezTo>
                    <a:pt x="3001" y="9502"/>
                    <a:pt x="2965" y="9585"/>
                    <a:pt x="2918" y="9657"/>
                  </a:cubicBezTo>
                  <a:cubicBezTo>
                    <a:pt x="2965" y="9752"/>
                    <a:pt x="3013" y="9800"/>
                    <a:pt x="3120" y="9752"/>
                  </a:cubicBezTo>
                  <a:cubicBezTo>
                    <a:pt x="3656" y="8978"/>
                    <a:pt x="4216" y="8192"/>
                    <a:pt x="4763" y="7395"/>
                  </a:cubicBezTo>
                  <a:cubicBezTo>
                    <a:pt x="4870" y="7264"/>
                    <a:pt x="4966" y="7121"/>
                    <a:pt x="5085" y="7014"/>
                  </a:cubicBezTo>
                  <a:cubicBezTo>
                    <a:pt x="5394" y="6740"/>
                    <a:pt x="5621" y="6406"/>
                    <a:pt x="5859" y="6073"/>
                  </a:cubicBezTo>
                  <a:cubicBezTo>
                    <a:pt x="6156" y="5656"/>
                    <a:pt x="6430" y="5240"/>
                    <a:pt x="6752" y="4859"/>
                  </a:cubicBezTo>
                  <a:cubicBezTo>
                    <a:pt x="7073" y="4442"/>
                    <a:pt x="7311" y="3966"/>
                    <a:pt x="7621" y="3513"/>
                  </a:cubicBezTo>
                  <a:cubicBezTo>
                    <a:pt x="7645" y="3489"/>
                    <a:pt x="7645" y="3442"/>
                    <a:pt x="7656" y="3382"/>
                  </a:cubicBezTo>
                  <a:cubicBezTo>
                    <a:pt x="7561" y="3335"/>
                    <a:pt x="7490" y="3275"/>
                    <a:pt x="7418" y="3227"/>
                  </a:cubicBezTo>
                  <a:close/>
                  <a:moveTo>
                    <a:pt x="1632" y="10943"/>
                  </a:moveTo>
                  <a:cubicBezTo>
                    <a:pt x="1775" y="10836"/>
                    <a:pt x="1894" y="10764"/>
                    <a:pt x="2013" y="10669"/>
                  </a:cubicBezTo>
                  <a:cubicBezTo>
                    <a:pt x="2120" y="10585"/>
                    <a:pt x="2239" y="10490"/>
                    <a:pt x="2346" y="10407"/>
                  </a:cubicBezTo>
                  <a:cubicBezTo>
                    <a:pt x="2465" y="10300"/>
                    <a:pt x="2549" y="10193"/>
                    <a:pt x="2596" y="10026"/>
                  </a:cubicBezTo>
                  <a:cubicBezTo>
                    <a:pt x="2120" y="9693"/>
                    <a:pt x="1644" y="9359"/>
                    <a:pt x="1156" y="9014"/>
                  </a:cubicBezTo>
                  <a:cubicBezTo>
                    <a:pt x="1120" y="9121"/>
                    <a:pt x="1072" y="9216"/>
                    <a:pt x="1060" y="9300"/>
                  </a:cubicBezTo>
                  <a:cubicBezTo>
                    <a:pt x="1013" y="9526"/>
                    <a:pt x="965" y="9728"/>
                    <a:pt x="929" y="9954"/>
                  </a:cubicBezTo>
                  <a:cubicBezTo>
                    <a:pt x="918" y="10026"/>
                    <a:pt x="894" y="10085"/>
                    <a:pt x="894" y="10169"/>
                  </a:cubicBezTo>
                  <a:cubicBezTo>
                    <a:pt x="882" y="10324"/>
                    <a:pt x="929" y="10466"/>
                    <a:pt x="1072" y="10562"/>
                  </a:cubicBezTo>
                  <a:cubicBezTo>
                    <a:pt x="1275" y="10693"/>
                    <a:pt x="1453" y="10824"/>
                    <a:pt x="1632" y="10943"/>
                  </a:cubicBezTo>
                  <a:close/>
                  <a:moveTo>
                    <a:pt x="6811" y="1084"/>
                  </a:moveTo>
                  <a:cubicBezTo>
                    <a:pt x="7264" y="1501"/>
                    <a:pt x="7776" y="1858"/>
                    <a:pt x="8323" y="2156"/>
                  </a:cubicBezTo>
                  <a:cubicBezTo>
                    <a:pt x="8597" y="1965"/>
                    <a:pt x="8621" y="1703"/>
                    <a:pt x="8633" y="1430"/>
                  </a:cubicBezTo>
                  <a:cubicBezTo>
                    <a:pt x="8252" y="858"/>
                    <a:pt x="7978" y="680"/>
                    <a:pt x="7359" y="549"/>
                  </a:cubicBezTo>
                  <a:cubicBezTo>
                    <a:pt x="7121" y="656"/>
                    <a:pt x="6894" y="787"/>
                    <a:pt x="6811" y="1084"/>
                  </a:cubicBezTo>
                  <a:close/>
                  <a:moveTo>
                    <a:pt x="8002" y="3108"/>
                  </a:moveTo>
                  <a:cubicBezTo>
                    <a:pt x="8157" y="2966"/>
                    <a:pt x="8192" y="2846"/>
                    <a:pt x="8133" y="2692"/>
                  </a:cubicBezTo>
                  <a:cubicBezTo>
                    <a:pt x="8085" y="2573"/>
                    <a:pt x="8014" y="2489"/>
                    <a:pt x="7895" y="2418"/>
                  </a:cubicBezTo>
                  <a:lnTo>
                    <a:pt x="6680" y="1561"/>
                  </a:lnTo>
                  <a:cubicBezTo>
                    <a:pt x="6644" y="1537"/>
                    <a:pt x="6597" y="1489"/>
                    <a:pt x="6549" y="1477"/>
                  </a:cubicBezTo>
                  <a:cubicBezTo>
                    <a:pt x="6430" y="1465"/>
                    <a:pt x="6299" y="1442"/>
                    <a:pt x="6180" y="1465"/>
                  </a:cubicBezTo>
                  <a:cubicBezTo>
                    <a:pt x="6085" y="1477"/>
                    <a:pt x="6013" y="1561"/>
                    <a:pt x="6013" y="1703"/>
                  </a:cubicBezTo>
                  <a:cubicBezTo>
                    <a:pt x="6073" y="1727"/>
                    <a:pt x="6144" y="1787"/>
                    <a:pt x="6228" y="1823"/>
                  </a:cubicBezTo>
                  <a:cubicBezTo>
                    <a:pt x="6478" y="1942"/>
                    <a:pt x="6716" y="2061"/>
                    <a:pt x="6906" y="2251"/>
                  </a:cubicBezTo>
                  <a:cubicBezTo>
                    <a:pt x="7073" y="2394"/>
                    <a:pt x="7275" y="2489"/>
                    <a:pt x="7478" y="2608"/>
                  </a:cubicBezTo>
                  <a:cubicBezTo>
                    <a:pt x="7680" y="2715"/>
                    <a:pt x="7823" y="2918"/>
                    <a:pt x="8002" y="3108"/>
                  </a:cubicBezTo>
                  <a:close/>
                </a:path>
              </a:pathLst>
            </a:custGeom>
            <a:solidFill>
              <a:schemeClr val="dk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grpSp>
      <p:sp>
        <p:nvSpPr>
          <p:cNvPr id="31" name="Rectangle 30">
            <a:extLst>
              <a:ext uri="{FF2B5EF4-FFF2-40B4-BE49-F238E27FC236}">
                <a16:creationId xmlns:a16="http://schemas.microsoft.com/office/drawing/2014/main" id="{83BB5966-8DFF-F24A-EFD6-BF4F155264C4}"/>
              </a:ext>
            </a:extLst>
          </p:cNvPr>
          <p:cNvSpPr>
            <a:spLocks noChangeArrowheads="1"/>
          </p:cNvSpPr>
          <p:nvPr/>
        </p:nvSpPr>
        <p:spPr bwMode="auto">
          <a:xfrm>
            <a:off x="4730587" y="3802070"/>
            <a:ext cx="7461413" cy="1307537"/>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0" marR="0" lvl="0" indent="0" algn="just" defTabSz="914400" rtl="0" eaLnBrk="0" fontAlgn="auto" latinLnBrk="0" hangingPunct="0">
              <a:lnSpc>
                <a:spcPct val="150000"/>
              </a:lnSpc>
              <a:spcBef>
                <a:spcPts val="0"/>
              </a:spcBef>
              <a:spcAft>
                <a:spcPts val="0"/>
              </a:spcAft>
              <a:buClrTx/>
              <a:buSzTx/>
              <a:buFontTx/>
              <a:buNone/>
              <a:tabLst/>
              <a:defRPr/>
            </a:pPr>
            <a:r>
              <a:rPr kumimoji="0" lang="en-US" altLang="en-US" sz="28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mn-cs"/>
              </a:rPr>
              <a:t>- </a:t>
            </a:r>
            <a:r>
              <a:rPr kumimoji="0" lang="en-US" altLang="en-US" sz="2800" b="1" i="0" u="none" strike="noStrike" kern="1200" cap="none" spc="0" normalizeH="0" baseline="0" noProof="0" dirty="0" err="1">
                <a:ln>
                  <a:noFill/>
                </a:ln>
                <a:solidFill>
                  <a:srgbClr val="C00000"/>
                </a:solidFill>
                <a:effectLst/>
                <a:uLnTx/>
                <a:uFillTx/>
                <a:latin typeface="Times New Roman" panose="02020603050405020304" pitchFamily="18" charset="0"/>
                <a:ea typeface="+mn-ea"/>
                <a:cs typeface="+mn-cs"/>
              </a:rPr>
              <a:t>Vai</a:t>
            </a:r>
            <a:r>
              <a:rPr kumimoji="0" lang="en-US" altLang="en-US" sz="28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mn-cs"/>
              </a:rPr>
              <a:t> </a:t>
            </a:r>
            <a:r>
              <a:rPr kumimoji="0" lang="en-US" altLang="en-US" sz="2800" b="1" i="0" u="none" strike="noStrike" kern="1200" cap="none" spc="0" normalizeH="0" baseline="0" noProof="0" dirty="0" err="1">
                <a:ln>
                  <a:noFill/>
                </a:ln>
                <a:solidFill>
                  <a:srgbClr val="C00000"/>
                </a:solidFill>
                <a:effectLst/>
                <a:uLnTx/>
                <a:uFillTx/>
                <a:latin typeface="Times New Roman" panose="02020603050405020304" pitchFamily="18" charset="0"/>
                <a:ea typeface="+mn-ea"/>
                <a:cs typeface="+mn-cs"/>
              </a:rPr>
              <a:t>trò</a:t>
            </a:r>
            <a:r>
              <a:rPr kumimoji="0" lang="en-US" altLang="en-US" sz="28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mn-cs"/>
              </a:rPr>
              <a:t>: </a:t>
            </a:r>
            <a:r>
              <a:rPr kumimoji="0" lang="en-US" altLang="en-US" sz="2800" b="1" i="0" u="none" strike="noStrike" kern="1200" cap="none" spc="0" normalizeH="0" baseline="0" noProof="0" dirty="0" err="1">
                <a:ln>
                  <a:noFill/>
                </a:ln>
                <a:solidFill>
                  <a:srgbClr val="C00000"/>
                </a:solidFill>
                <a:effectLst/>
                <a:uLnTx/>
                <a:uFillTx/>
                <a:latin typeface="Times New Roman" panose="02020603050405020304" pitchFamily="18" charset="0"/>
                <a:ea typeface="+mn-ea"/>
                <a:cs typeface="+mn-cs"/>
              </a:rPr>
              <a:t>Thúc</a:t>
            </a:r>
            <a:r>
              <a:rPr kumimoji="0" lang="en-US" altLang="en-US" sz="28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mn-cs"/>
              </a:rPr>
              <a:t> </a:t>
            </a:r>
            <a:r>
              <a:rPr kumimoji="0" lang="en-US" altLang="en-US" sz="2800" b="1" i="0" u="none" strike="noStrike" kern="1200" cap="none" spc="0" normalizeH="0" baseline="0" noProof="0" dirty="0" err="1">
                <a:ln>
                  <a:noFill/>
                </a:ln>
                <a:solidFill>
                  <a:srgbClr val="C00000"/>
                </a:solidFill>
                <a:effectLst/>
                <a:uLnTx/>
                <a:uFillTx/>
                <a:latin typeface="Times New Roman" panose="02020603050405020304" pitchFamily="18" charset="0"/>
                <a:ea typeface="+mn-ea"/>
                <a:cs typeface="+mn-cs"/>
              </a:rPr>
              <a:t>đẩy</a:t>
            </a:r>
            <a:r>
              <a:rPr kumimoji="0" lang="en-US" altLang="en-US" sz="28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mn-cs"/>
              </a:rPr>
              <a:t> </a:t>
            </a:r>
            <a:r>
              <a:rPr kumimoji="0" lang="en-US" altLang="en-US" sz="2800" b="1" i="0" u="none" strike="noStrike" kern="1200" cap="none" spc="0" normalizeH="0" baseline="0" noProof="0" dirty="0" err="1">
                <a:ln>
                  <a:noFill/>
                </a:ln>
                <a:solidFill>
                  <a:srgbClr val="C00000"/>
                </a:solidFill>
                <a:effectLst/>
                <a:uLnTx/>
                <a:uFillTx/>
                <a:latin typeface="Times New Roman" panose="02020603050405020304" pitchFamily="18" charset="0"/>
                <a:ea typeface="+mn-ea"/>
                <a:cs typeface="+mn-cs"/>
              </a:rPr>
              <a:t>sự</a:t>
            </a:r>
            <a:r>
              <a:rPr kumimoji="0" lang="en-US" altLang="en-US" sz="28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mn-cs"/>
              </a:rPr>
              <a:t> </a:t>
            </a:r>
            <a:r>
              <a:rPr kumimoji="0" lang="en-US" altLang="en-US" sz="2800" b="1" i="0" u="none" strike="noStrike" kern="1200" cap="none" spc="0" normalizeH="0" baseline="0" noProof="0" dirty="0" err="1">
                <a:ln>
                  <a:noFill/>
                </a:ln>
                <a:solidFill>
                  <a:srgbClr val="C00000"/>
                </a:solidFill>
                <a:effectLst/>
                <a:uLnTx/>
                <a:uFillTx/>
                <a:latin typeface="Times New Roman" panose="02020603050405020304" pitchFamily="18" charset="0"/>
                <a:ea typeface="+mn-ea"/>
                <a:cs typeface="+mn-cs"/>
              </a:rPr>
              <a:t>tiến</a:t>
            </a:r>
            <a:r>
              <a:rPr kumimoji="0" lang="en-US" altLang="en-US" sz="28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mn-cs"/>
              </a:rPr>
              <a:t> </a:t>
            </a:r>
            <a:r>
              <a:rPr kumimoji="0" lang="en-US" altLang="en-US" sz="2800" b="1" i="0" u="none" strike="noStrike" kern="1200" cap="none" spc="0" normalizeH="0" baseline="0" noProof="0" dirty="0" err="1">
                <a:ln>
                  <a:noFill/>
                </a:ln>
                <a:solidFill>
                  <a:srgbClr val="C00000"/>
                </a:solidFill>
                <a:effectLst/>
                <a:uLnTx/>
                <a:uFillTx/>
                <a:latin typeface="Times New Roman" panose="02020603050405020304" pitchFamily="18" charset="0"/>
                <a:ea typeface="+mn-ea"/>
                <a:cs typeface="+mn-cs"/>
              </a:rPr>
              <a:t>bộ</a:t>
            </a:r>
            <a:r>
              <a:rPr kumimoji="0" lang="en-US" altLang="en-US" sz="28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mn-cs"/>
              </a:rPr>
              <a:t> </a:t>
            </a:r>
            <a:r>
              <a:rPr kumimoji="0" lang="en-US" altLang="en-US" sz="2800" b="1" i="0" u="none" strike="noStrike" kern="1200" cap="none" spc="0" normalizeH="0" baseline="0" noProof="0" dirty="0" err="1">
                <a:ln>
                  <a:noFill/>
                </a:ln>
                <a:solidFill>
                  <a:srgbClr val="C00000"/>
                </a:solidFill>
                <a:effectLst/>
                <a:uLnTx/>
                <a:uFillTx/>
                <a:latin typeface="Times New Roman" panose="02020603050405020304" pitchFamily="18" charset="0"/>
                <a:ea typeface="+mn-ea"/>
                <a:cs typeface="+mn-cs"/>
              </a:rPr>
              <a:t>về</a:t>
            </a:r>
            <a:r>
              <a:rPr kumimoji="0" lang="en-US" altLang="en-US" sz="28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mn-cs"/>
              </a:rPr>
              <a:t> </a:t>
            </a:r>
            <a:r>
              <a:rPr kumimoji="0" lang="en-US" altLang="en-US" sz="2800" b="1" i="0" u="none" strike="noStrike" kern="1200" cap="none" spc="0" normalizeH="0" baseline="0" noProof="0" dirty="0" err="1">
                <a:ln>
                  <a:noFill/>
                </a:ln>
                <a:solidFill>
                  <a:srgbClr val="C00000"/>
                </a:solidFill>
                <a:effectLst/>
                <a:uLnTx/>
                <a:uFillTx/>
                <a:latin typeface="Times New Roman" panose="02020603050405020304" pitchFamily="18" charset="0"/>
                <a:ea typeface="+mn-ea"/>
                <a:cs typeface="+mn-cs"/>
              </a:rPr>
              <a:t>kinh</a:t>
            </a:r>
            <a:r>
              <a:rPr kumimoji="0" lang="en-US" altLang="en-US" sz="28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mn-cs"/>
              </a:rPr>
              <a:t> </a:t>
            </a:r>
            <a:r>
              <a:rPr kumimoji="0" lang="en-US" altLang="en-US" sz="2800" b="1" i="0" u="none" strike="noStrike" kern="1200" cap="none" spc="0" normalizeH="0" baseline="0" noProof="0" dirty="0" err="1">
                <a:ln>
                  <a:noFill/>
                </a:ln>
                <a:solidFill>
                  <a:srgbClr val="C00000"/>
                </a:solidFill>
                <a:effectLst/>
                <a:uLnTx/>
                <a:uFillTx/>
                <a:latin typeface="Times New Roman" panose="02020603050405020304" pitchFamily="18" charset="0"/>
                <a:ea typeface="+mn-ea"/>
                <a:cs typeface="+mn-cs"/>
              </a:rPr>
              <a:t>tế</a:t>
            </a:r>
            <a:r>
              <a:rPr kumimoji="0" lang="en-US" altLang="en-US" sz="28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mn-cs"/>
              </a:rPr>
              <a:t> </a:t>
            </a:r>
            <a:r>
              <a:rPr kumimoji="0" lang="en-US" altLang="en-US" sz="2800" b="1" i="0" u="none" strike="noStrike" kern="1200" cap="none" spc="0" normalizeH="0" baseline="0" noProof="0" dirty="0" err="1">
                <a:ln>
                  <a:noFill/>
                </a:ln>
                <a:solidFill>
                  <a:srgbClr val="C00000"/>
                </a:solidFill>
                <a:effectLst/>
                <a:uLnTx/>
                <a:uFillTx/>
                <a:latin typeface="Times New Roman" panose="02020603050405020304" pitchFamily="18" charset="0"/>
                <a:ea typeface="+mn-ea"/>
                <a:cs typeface="+mn-cs"/>
              </a:rPr>
              <a:t>và</a:t>
            </a:r>
            <a:r>
              <a:rPr kumimoji="0" lang="en-US" altLang="en-US" sz="28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mn-cs"/>
              </a:rPr>
              <a:t> </a:t>
            </a:r>
            <a:r>
              <a:rPr kumimoji="0" lang="en-US" altLang="en-US" sz="2800" b="1" i="0" u="none" strike="noStrike" kern="1200" cap="none" spc="0" normalizeH="0" baseline="0" noProof="0" dirty="0" err="1">
                <a:ln>
                  <a:noFill/>
                </a:ln>
                <a:solidFill>
                  <a:srgbClr val="C00000"/>
                </a:solidFill>
                <a:effectLst/>
                <a:uLnTx/>
                <a:uFillTx/>
                <a:latin typeface="Times New Roman" panose="02020603050405020304" pitchFamily="18" charset="0"/>
                <a:ea typeface="+mn-ea"/>
                <a:cs typeface="+mn-cs"/>
              </a:rPr>
              <a:t>kĩ</a:t>
            </a:r>
            <a:r>
              <a:rPr kumimoji="0" lang="en-US" altLang="en-US" sz="28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mn-cs"/>
              </a:rPr>
              <a:t> </a:t>
            </a:r>
            <a:r>
              <a:rPr kumimoji="0" lang="en-US" altLang="en-US" sz="2800" b="1" i="0" u="none" strike="noStrike" kern="1200" cap="none" spc="0" normalizeH="0" baseline="0" noProof="0" dirty="0" err="1">
                <a:ln>
                  <a:noFill/>
                </a:ln>
                <a:solidFill>
                  <a:srgbClr val="C00000"/>
                </a:solidFill>
                <a:effectLst/>
                <a:uLnTx/>
                <a:uFillTx/>
                <a:latin typeface="Times New Roman" panose="02020603050405020304" pitchFamily="18" charset="0"/>
                <a:ea typeface="+mn-ea"/>
                <a:cs typeface="+mn-cs"/>
              </a:rPr>
              <a:t>thuật</a:t>
            </a:r>
            <a:r>
              <a:rPr kumimoji="0" lang="en-US" altLang="en-US" sz="28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mn-cs"/>
              </a:rPr>
              <a:t>, </a:t>
            </a:r>
            <a:r>
              <a:rPr kumimoji="0" lang="en-US" altLang="en-US" sz="2800" b="1" i="0" u="none" strike="noStrike" kern="1200" cap="none" spc="0" normalizeH="0" baseline="0" noProof="0" dirty="0" err="1">
                <a:ln>
                  <a:noFill/>
                </a:ln>
                <a:solidFill>
                  <a:srgbClr val="C00000"/>
                </a:solidFill>
                <a:effectLst/>
                <a:uLnTx/>
                <a:uFillTx/>
                <a:latin typeface="Times New Roman" panose="02020603050405020304" pitchFamily="18" charset="0"/>
                <a:ea typeface="+mn-ea"/>
                <a:cs typeface="+mn-cs"/>
              </a:rPr>
              <a:t>nâng</a:t>
            </a:r>
            <a:r>
              <a:rPr kumimoji="0" lang="en-US" altLang="en-US" sz="28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mn-cs"/>
              </a:rPr>
              <a:t> </a:t>
            </a:r>
            <a:r>
              <a:rPr kumimoji="0" lang="en-US" altLang="en-US" sz="2800" b="1" i="0" u="none" strike="noStrike" kern="1200" cap="none" spc="0" normalizeH="0" baseline="0" noProof="0" dirty="0" err="1">
                <a:ln>
                  <a:noFill/>
                </a:ln>
                <a:solidFill>
                  <a:srgbClr val="C00000"/>
                </a:solidFill>
                <a:effectLst/>
                <a:uLnTx/>
                <a:uFillTx/>
                <a:latin typeface="Times New Roman" panose="02020603050405020304" pitchFamily="18" charset="0"/>
                <a:ea typeface="+mn-ea"/>
                <a:cs typeface="+mn-cs"/>
              </a:rPr>
              <a:t>cao</a:t>
            </a:r>
            <a:r>
              <a:rPr kumimoji="0" lang="en-US" altLang="en-US" sz="28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mn-cs"/>
              </a:rPr>
              <a:t> </a:t>
            </a:r>
            <a:r>
              <a:rPr kumimoji="0" lang="en-US" altLang="en-US" sz="2800" b="1" i="0" u="none" strike="noStrike" kern="1200" cap="none" spc="0" normalizeH="0" baseline="0" noProof="0" dirty="0" err="1">
                <a:ln>
                  <a:noFill/>
                </a:ln>
                <a:solidFill>
                  <a:srgbClr val="C00000"/>
                </a:solidFill>
                <a:effectLst/>
                <a:uLnTx/>
                <a:uFillTx/>
                <a:latin typeface="Times New Roman" panose="02020603050405020304" pitchFamily="18" charset="0"/>
                <a:ea typeface="+mn-ea"/>
                <a:cs typeface="+mn-cs"/>
              </a:rPr>
              <a:t>đời</a:t>
            </a:r>
            <a:r>
              <a:rPr kumimoji="0" lang="en-US" altLang="en-US" sz="28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mn-cs"/>
              </a:rPr>
              <a:t> </a:t>
            </a:r>
            <a:r>
              <a:rPr kumimoji="0" lang="en-US" altLang="en-US" sz="2800" b="1" i="0" u="none" strike="noStrike" kern="1200" cap="none" spc="0" normalizeH="0" baseline="0" noProof="0" dirty="0" err="1">
                <a:ln>
                  <a:noFill/>
                </a:ln>
                <a:solidFill>
                  <a:srgbClr val="C00000"/>
                </a:solidFill>
                <a:effectLst/>
                <a:uLnTx/>
                <a:uFillTx/>
                <a:latin typeface="Times New Roman" panose="02020603050405020304" pitchFamily="18" charset="0"/>
                <a:ea typeface="+mn-ea"/>
                <a:cs typeface="+mn-cs"/>
              </a:rPr>
              <a:t>sống</a:t>
            </a:r>
            <a:r>
              <a:rPr kumimoji="0" lang="en-US" altLang="en-US" sz="28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mn-cs"/>
              </a:rPr>
              <a:t> </a:t>
            </a:r>
            <a:r>
              <a:rPr kumimoji="0" lang="en-US" altLang="en-US" sz="2800" b="1" i="0" u="none" strike="noStrike" kern="1200" cap="none" spc="0" normalizeH="0" baseline="0" noProof="0" dirty="0" err="1">
                <a:ln>
                  <a:noFill/>
                </a:ln>
                <a:solidFill>
                  <a:srgbClr val="C00000"/>
                </a:solidFill>
                <a:effectLst/>
                <a:uLnTx/>
                <a:uFillTx/>
                <a:latin typeface="Times New Roman" panose="02020603050405020304" pitchFamily="18" charset="0"/>
                <a:ea typeface="+mn-ea"/>
                <a:cs typeface="+mn-cs"/>
              </a:rPr>
              <a:t>nhân</a:t>
            </a:r>
            <a:r>
              <a:rPr kumimoji="0" lang="en-US" altLang="en-US" sz="28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mn-cs"/>
              </a:rPr>
              <a:t> </a:t>
            </a:r>
            <a:r>
              <a:rPr kumimoji="0" lang="en-US" altLang="en-US" sz="2800" b="1" i="0" u="none" strike="noStrike" kern="1200" cap="none" spc="0" normalizeH="0" baseline="0" noProof="0" dirty="0" err="1">
                <a:ln>
                  <a:noFill/>
                </a:ln>
                <a:solidFill>
                  <a:srgbClr val="C00000"/>
                </a:solidFill>
                <a:effectLst/>
                <a:uLnTx/>
                <a:uFillTx/>
                <a:latin typeface="Times New Roman" panose="02020603050405020304" pitchFamily="18" charset="0"/>
                <a:ea typeface="+mn-ea"/>
                <a:cs typeface="+mn-cs"/>
              </a:rPr>
              <a:t>dân</a:t>
            </a:r>
            <a:endParaRPr kumimoji="0" lang="en-US" altLang="en-US" sz="28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mn-cs"/>
            </a:endParaRPr>
          </a:p>
        </p:txBody>
      </p:sp>
      <p:sp>
        <p:nvSpPr>
          <p:cNvPr id="32" name="Rectangle 31">
            <a:extLst>
              <a:ext uri="{FF2B5EF4-FFF2-40B4-BE49-F238E27FC236}">
                <a16:creationId xmlns:a16="http://schemas.microsoft.com/office/drawing/2014/main" id="{B2942D49-EDBB-DCC1-D70B-6A485D7396CA}"/>
              </a:ext>
            </a:extLst>
          </p:cNvPr>
          <p:cNvSpPr>
            <a:spLocks noChangeArrowheads="1"/>
          </p:cNvSpPr>
          <p:nvPr/>
        </p:nvSpPr>
        <p:spPr bwMode="auto">
          <a:xfrm>
            <a:off x="4730587" y="1654310"/>
            <a:ext cx="7357795" cy="661207"/>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0" marR="0" lvl="0" indent="0" algn="just" defTabSz="914400" rtl="0" eaLnBrk="0" fontAlgn="auto" latinLnBrk="0" hangingPunct="0">
              <a:lnSpc>
                <a:spcPct val="150000"/>
              </a:lnSpc>
              <a:spcBef>
                <a:spcPts val="0"/>
              </a:spcBef>
              <a:spcAft>
                <a:spcPts val="0"/>
              </a:spcAft>
              <a:buClrTx/>
              <a:buSzTx/>
              <a:buFontTx/>
              <a:buNone/>
              <a:tabLst/>
              <a:defRPr/>
            </a:pPr>
            <a:r>
              <a:rPr kumimoji="0" lang="en-US" altLang="en-US" sz="28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mn-cs"/>
              </a:rPr>
              <a:t>- 8/1/1949: </a:t>
            </a:r>
            <a:r>
              <a:rPr kumimoji="0" lang="en-US" altLang="en-US" sz="2800" b="1" i="0" u="none" strike="noStrike" kern="1200" cap="none" spc="0" normalizeH="0" baseline="0" noProof="0" dirty="0" err="1">
                <a:ln>
                  <a:noFill/>
                </a:ln>
                <a:solidFill>
                  <a:srgbClr val="C00000"/>
                </a:solidFill>
                <a:effectLst/>
                <a:uLnTx/>
                <a:uFillTx/>
                <a:latin typeface="Times New Roman" panose="02020603050405020304" pitchFamily="18" charset="0"/>
                <a:ea typeface="+mn-ea"/>
                <a:cs typeface="+mn-cs"/>
              </a:rPr>
              <a:t>Hội</a:t>
            </a:r>
            <a:r>
              <a:rPr kumimoji="0" lang="en-US" altLang="en-US" sz="28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mn-cs"/>
              </a:rPr>
              <a:t> </a:t>
            </a:r>
            <a:r>
              <a:rPr kumimoji="0" lang="en-US" altLang="en-US" sz="2800" b="1" i="0" u="none" strike="noStrike" kern="1200" cap="none" spc="0" normalizeH="0" baseline="0" noProof="0" dirty="0" err="1">
                <a:ln>
                  <a:noFill/>
                </a:ln>
                <a:solidFill>
                  <a:srgbClr val="C00000"/>
                </a:solidFill>
                <a:effectLst/>
                <a:uLnTx/>
                <a:uFillTx/>
                <a:latin typeface="Times New Roman" panose="02020603050405020304" pitchFamily="18" charset="0"/>
                <a:ea typeface="+mn-ea"/>
                <a:cs typeface="+mn-cs"/>
              </a:rPr>
              <a:t>đồng</a:t>
            </a:r>
            <a:r>
              <a:rPr kumimoji="0" lang="en-US" altLang="en-US" sz="28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mn-cs"/>
              </a:rPr>
              <a:t> </a:t>
            </a:r>
            <a:r>
              <a:rPr kumimoji="0" lang="en-US" altLang="en-US" sz="2800" b="1" i="0" u="none" strike="noStrike" kern="1200" cap="none" spc="0" normalizeH="0" baseline="0" noProof="0" dirty="0" err="1">
                <a:ln>
                  <a:noFill/>
                </a:ln>
                <a:solidFill>
                  <a:srgbClr val="C00000"/>
                </a:solidFill>
                <a:effectLst/>
                <a:uLnTx/>
                <a:uFillTx/>
                <a:latin typeface="Times New Roman" panose="02020603050405020304" pitchFamily="18" charset="0"/>
                <a:ea typeface="+mn-ea"/>
                <a:cs typeface="+mn-cs"/>
              </a:rPr>
              <a:t>tương</a:t>
            </a:r>
            <a:r>
              <a:rPr kumimoji="0" lang="en-US" altLang="en-US" sz="28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mn-cs"/>
              </a:rPr>
              <a:t> </a:t>
            </a:r>
            <a:r>
              <a:rPr kumimoji="0" lang="en-US" altLang="en-US" sz="2800" b="1" i="0" u="none" strike="noStrike" kern="1200" cap="none" spc="0" normalizeH="0" baseline="0" noProof="0" dirty="0" err="1">
                <a:ln>
                  <a:noFill/>
                </a:ln>
                <a:solidFill>
                  <a:srgbClr val="C00000"/>
                </a:solidFill>
                <a:effectLst/>
                <a:uLnTx/>
                <a:uFillTx/>
                <a:latin typeface="Times New Roman" panose="02020603050405020304" pitchFamily="18" charset="0"/>
                <a:ea typeface="+mn-ea"/>
                <a:cs typeface="+mn-cs"/>
              </a:rPr>
              <a:t>trợ</a:t>
            </a:r>
            <a:r>
              <a:rPr kumimoji="0" lang="en-US" altLang="en-US" sz="28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mn-cs"/>
              </a:rPr>
              <a:t> </a:t>
            </a:r>
            <a:r>
              <a:rPr kumimoji="0" lang="en-US" altLang="en-US" sz="2800" b="1" i="0" u="none" strike="noStrike" kern="1200" cap="none" spc="0" normalizeH="0" baseline="0" noProof="0" dirty="0" err="1">
                <a:ln>
                  <a:noFill/>
                </a:ln>
                <a:solidFill>
                  <a:srgbClr val="C00000"/>
                </a:solidFill>
                <a:effectLst/>
                <a:uLnTx/>
                <a:uFillTx/>
                <a:latin typeface="Times New Roman" panose="02020603050405020304" pitchFamily="18" charset="0"/>
                <a:ea typeface="+mn-ea"/>
                <a:cs typeface="+mn-cs"/>
              </a:rPr>
              <a:t>kinh</a:t>
            </a:r>
            <a:r>
              <a:rPr kumimoji="0" lang="en-US" altLang="en-US" sz="28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mn-cs"/>
              </a:rPr>
              <a:t> </a:t>
            </a:r>
            <a:r>
              <a:rPr kumimoji="0" lang="en-US" altLang="en-US" sz="2800" b="1" i="0" u="none" strike="noStrike" kern="1200" cap="none" spc="0" normalizeH="0" baseline="0" noProof="0" dirty="0" err="1">
                <a:ln>
                  <a:noFill/>
                </a:ln>
                <a:solidFill>
                  <a:srgbClr val="C00000"/>
                </a:solidFill>
                <a:effectLst/>
                <a:uLnTx/>
                <a:uFillTx/>
                <a:latin typeface="Times New Roman" panose="02020603050405020304" pitchFamily="18" charset="0"/>
                <a:ea typeface="+mn-ea"/>
                <a:cs typeface="+mn-cs"/>
              </a:rPr>
              <a:t>tế</a:t>
            </a:r>
            <a:r>
              <a:rPr kumimoji="0" lang="en-US" altLang="en-US" sz="28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mn-cs"/>
              </a:rPr>
              <a:t> SEV</a:t>
            </a:r>
          </a:p>
        </p:txBody>
      </p:sp>
      <p:sp>
        <p:nvSpPr>
          <p:cNvPr id="33" name="Rectangle 32">
            <a:extLst>
              <a:ext uri="{FF2B5EF4-FFF2-40B4-BE49-F238E27FC236}">
                <a16:creationId xmlns:a16="http://schemas.microsoft.com/office/drawing/2014/main" id="{63B641A8-C41A-5B59-01EC-5034C18A5876}"/>
              </a:ext>
            </a:extLst>
          </p:cNvPr>
          <p:cNvSpPr>
            <a:spLocks noChangeArrowheads="1"/>
          </p:cNvSpPr>
          <p:nvPr/>
        </p:nvSpPr>
        <p:spPr bwMode="auto">
          <a:xfrm>
            <a:off x="4774632" y="2459539"/>
            <a:ext cx="7313749" cy="1307537"/>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0" marR="0" lvl="0" indent="0" algn="just" defTabSz="914400" rtl="0" eaLnBrk="0" fontAlgn="auto" latinLnBrk="0" hangingPunct="0">
              <a:lnSpc>
                <a:spcPct val="150000"/>
              </a:lnSpc>
              <a:spcBef>
                <a:spcPts val="0"/>
              </a:spcBef>
              <a:spcAft>
                <a:spcPts val="0"/>
              </a:spcAft>
              <a:buClrTx/>
              <a:buSzTx/>
              <a:buFontTx/>
              <a:buNone/>
              <a:tabLst/>
              <a:defRPr/>
            </a:pPr>
            <a:r>
              <a:rPr kumimoji="0" lang="en-US" altLang="en-US" sz="28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mn-cs"/>
              </a:rPr>
              <a:t>- </a:t>
            </a:r>
            <a:r>
              <a:rPr kumimoji="0" lang="en-US" altLang="en-US" sz="2800" b="1" i="0" u="none" strike="noStrike" kern="1200" cap="none" spc="0" normalizeH="0" baseline="0" noProof="0" dirty="0" err="1">
                <a:ln>
                  <a:noFill/>
                </a:ln>
                <a:solidFill>
                  <a:srgbClr val="C00000"/>
                </a:solidFill>
                <a:effectLst/>
                <a:uLnTx/>
                <a:uFillTx/>
                <a:latin typeface="Times New Roman" panose="02020603050405020304" pitchFamily="18" charset="0"/>
                <a:ea typeface="+mn-ea"/>
                <a:cs typeface="+mn-cs"/>
              </a:rPr>
              <a:t>Mục</a:t>
            </a:r>
            <a:r>
              <a:rPr kumimoji="0" lang="en-US" altLang="en-US" sz="28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mn-cs"/>
              </a:rPr>
              <a:t> </a:t>
            </a:r>
            <a:r>
              <a:rPr kumimoji="0" lang="en-US" altLang="en-US" sz="2800" b="1" i="0" u="none" strike="noStrike" kern="1200" cap="none" spc="0" normalizeH="0" baseline="0" noProof="0" dirty="0" err="1">
                <a:ln>
                  <a:noFill/>
                </a:ln>
                <a:solidFill>
                  <a:srgbClr val="C00000"/>
                </a:solidFill>
                <a:effectLst/>
                <a:uLnTx/>
                <a:uFillTx/>
                <a:latin typeface="Times New Roman" panose="02020603050405020304" pitchFamily="18" charset="0"/>
                <a:ea typeface="+mn-ea"/>
                <a:cs typeface="+mn-cs"/>
              </a:rPr>
              <a:t>tiêu</a:t>
            </a:r>
            <a:r>
              <a:rPr kumimoji="0" lang="en-US" altLang="en-US" sz="28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mn-cs"/>
              </a:rPr>
              <a:t>: </a:t>
            </a:r>
            <a:r>
              <a:rPr kumimoji="0" lang="en-US" altLang="en-US" sz="2800" b="1" i="0" u="none" strike="noStrike" kern="1200" cap="none" spc="0" normalizeH="0" baseline="0" noProof="0" dirty="0" err="1">
                <a:ln>
                  <a:noFill/>
                </a:ln>
                <a:solidFill>
                  <a:srgbClr val="C00000"/>
                </a:solidFill>
                <a:effectLst/>
                <a:uLnTx/>
                <a:uFillTx/>
                <a:latin typeface="Times New Roman" panose="02020603050405020304" pitchFamily="18" charset="0"/>
                <a:ea typeface="+mn-ea"/>
                <a:cs typeface="+mn-cs"/>
              </a:rPr>
              <a:t>Tăng</a:t>
            </a:r>
            <a:r>
              <a:rPr kumimoji="0" lang="en-US" altLang="en-US" sz="28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mn-cs"/>
              </a:rPr>
              <a:t> </a:t>
            </a:r>
            <a:r>
              <a:rPr kumimoji="0" lang="en-US" altLang="en-US" sz="2800" b="1" i="0" u="none" strike="noStrike" kern="1200" cap="none" spc="0" normalizeH="0" baseline="0" noProof="0" dirty="0" err="1">
                <a:ln>
                  <a:noFill/>
                </a:ln>
                <a:solidFill>
                  <a:srgbClr val="C00000"/>
                </a:solidFill>
                <a:effectLst/>
                <a:uLnTx/>
                <a:uFillTx/>
                <a:latin typeface="Times New Roman" panose="02020603050405020304" pitchFamily="18" charset="0"/>
                <a:ea typeface="+mn-ea"/>
                <a:cs typeface="+mn-cs"/>
              </a:rPr>
              <a:t>cường</a:t>
            </a:r>
            <a:r>
              <a:rPr kumimoji="0" lang="en-US" altLang="en-US" sz="28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mn-cs"/>
              </a:rPr>
              <a:t> </a:t>
            </a:r>
            <a:r>
              <a:rPr kumimoji="0" lang="en-US" altLang="en-US" sz="2800" b="1" i="0" u="none" strike="noStrike" kern="1200" cap="none" spc="0" normalizeH="0" baseline="0" noProof="0" dirty="0" err="1">
                <a:ln>
                  <a:noFill/>
                </a:ln>
                <a:solidFill>
                  <a:srgbClr val="C00000"/>
                </a:solidFill>
                <a:effectLst/>
                <a:uLnTx/>
                <a:uFillTx/>
                <a:latin typeface="Times New Roman" panose="02020603050405020304" pitchFamily="18" charset="0"/>
                <a:ea typeface="+mn-ea"/>
                <a:cs typeface="+mn-cs"/>
              </a:rPr>
              <a:t>hợp</a:t>
            </a:r>
            <a:r>
              <a:rPr kumimoji="0" lang="en-US" altLang="en-US" sz="28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mn-cs"/>
              </a:rPr>
              <a:t> </a:t>
            </a:r>
            <a:r>
              <a:rPr kumimoji="0" lang="en-US" altLang="en-US" sz="2800" b="1" i="0" u="none" strike="noStrike" kern="1200" cap="none" spc="0" normalizeH="0" baseline="0" noProof="0" dirty="0" err="1">
                <a:ln>
                  <a:noFill/>
                </a:ln>
                <a:solidFill>
                  <a:srgbClr val="C00000"/>
                </a:solidFill>
                <a:effectLst/>
                <a:uLnTx/>
                <a:uFillTx/>
                <a:latin typeface="Times New Roman" panose="02020603050405020304" pitchFamily="18" charset="0"/>
                <a:ea typeface="+mn-ea"/>
                <a:cs typeface="+mn-cs"/>
              </a:rPr>
              <a:t>tác</a:t>
            </a:r>
            <a:r>
              <a:rPr kumimoji="0" lang="en-US" altLang="en-US" sz="28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mn-cs"/>
              </a:rPr>
              <a:t> </a:t>
            </a:r>
            <a:r>
              <a:rPr kumimoji="0" lang="en-US" altLang="en-US" sz="2800" b="1" i="0" u="none" strike="noStrike" kern="1200" cap="none" spc="0" normalizeH="0" baseline="0" noProof="0" dirty="0" err="1">
                <a:ln>
                  <a:noFill/>
                </a:ln>
                <a:solidFill>
                  <a:srgbClr val="C00000"/>
                </a:solidFill>
                <a:effectLst/>
                <a:uLnTx/>
                <a:uFillTx/>
                <a:latin typeface="Times New Roman" panose="02020603050405020304" pitchFamily="18" charset="0"/>
                <a:ea typeface="+mn-ea"/>
                <a:cs typeface="+mn-cs"/>
              </a:rPr>
              <a:t>kinh</a:t>
            </a:r>
            <a:r>
              <a:rPr kumimoji="0" lang="en-US" altLang="en-US" sz="28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mn-cs"/>
              </a:rPr>
              <a:t> </a:t>
            </a:r>
            <a:r>
              <a:rPr kumimoji="0" lang="en-US" altLang="en-US" sz="2800" b="1" i="0" u="none" strike="noStrike" kern="1200" cap="none" spc="0" normalizeH="0" baseline="0" noProof="0" dirty="0" err="1">
                <a:ln>
                  <a:noFill/>
                </a:ln>
                <a:solidFill>
                  <a:srgbClr val="C00000"/>
                </a:solidFill>
                <a:effectLst/>
                <a:uLnTx/>
                <a:uFillTx/>
                <a:latin typeface="Times New Roman" panose="02020603050405020304" pitchFamily="18" charset="0"/>
                <a:ea typeface="+mn-ea"/>
                <a:cs typeface="+mn-cs"/>
              </a:rPr>
              <a:t>tế</a:t>
            </a:r>
            <a:r>
              <a:rPr kumimoji="0" lang="en-US" altLang="en-US" sz="28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mn-cs"/>
              </a:rPr>
              <a:t>, KH-KT </a:t>
            </a:r>
            <a:r>
              <a:rPr kumimoji="0" lang="en-US" altLang="en-US" sz="2800" b="1" i="0" u="none" strike="noStrike" kern="1200" cap="none" spc="0" normalizeH="0" baseline="0" noProof="0" dirty="0" err="1">
                <a:ln>
                  <a:noFill/>
                </a:ln>
                <a:solidFill>
                  <a:srgbClr val="C00000"/>
                </a:solidFill>
                <a:effectLst/>
                <a:uLnTx/>
                <a:uFillTx/>
                <a:latin typeface="Times New Roman" panose="02020603050405020304" pitchFamily="18" charset="0"/>
                <a:ea typeface="+mn-ea"/>
                <a:cs typeface="+mn-cs"/>
              </a:rPr>
              <a:t>giữa</a:t>
            </a:r>
            <a:r>
              <a:rPr kumimoji="0" lang="en-US" altLang="en-US" sz="28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mn-cs"/>
              </a:rPr>
              <a:t> </a:t>
            </a:r>
            <a:r>
              <a:rPr kumimoji="0" lang="en-US" altLang="en-US" sz="2800" b="1" i="0" u="none" strike="noStrike" kern="1200" cap="none" spc="0" normalizeH="0" baseline="0" noProof="0" dirty="0" err="1">
                <a:ln>
                  <a:noFill/>
                </a:ln>
                <a:solidFill>
                  <a:srgbClr val="C00000"/>
                </a:solidFill>
                <a:effectLst/>
                <a:uLnTx/>
                <a:uFillTx/>
                <a:latin typeface="Times New Roman" panose="02020603050405020304" pitchFamily="18" charset="0"/>
                <a:ea typeface="+mn-ea"/>
                <a:cs typeface="+mn-cs"/>
              </a:rPr>
              <a:t>các</a:t>
            </a:r>
            <a:r>
              <a:rPr kumimoji="0" lang="en-US" altLang="en-US" sz="28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mn-cs"/>
              </a:rPr>
              <a:t> </a:t>
            </a:r>
            <a:r>
              <a:rPr kumimoji="0" lang="en-US" altLang="en-US" sz="2800" b="1" i="0" u="none" strike="noStrike" kern="1200" cap="none" spc="0" normalizeH="0" baseline="0" noProof="0" dirty="0" err="1">
                <a:ln>
                  <a:noFill/>
                </a:ln>
                <a:solidFill>
                  <a:srgbClr val="C00000"/>
                </a:solidFill>
                <a:effectLst/>
                <a:uLnTx/>
                <a:uFillTx/>
                <a:latin typeface="Times New Roman" panose="02020603050405020304" pitchFamily="18" charset="0"/>
                <a:ea typeface="+mn-ea"/>
                <a:cs typeface="+mn-cs"/>
              </a:rPr>
              <a:t>nước</a:t>
            </a:r>
            <a:r>
              <a:rPr kumimoji="0" lang="en-US" altLang="en-US" sz="28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mn-cs"/>
              </a:rPr>
              <a:t> XHCN</a:t>
            </a:r>
          </a:p>
        </p:txBody>
      </p:sp>
      <p:pic>
        <p:nvPicPr>
          <p:cNvPr id="2" name="Picture 1">
            <a:extLst>
              <a:ext uri="{FF2B5EF4-FFF2-40B4-BE49-F238E27FC236}">
                <a16:creationId xmlns:a16="http://schemas.microsoft.com/office/drawing/2014/main" id="{810CB15E-B794-3987-E2CD-46705CB0F755}"/>
              </a:ext>
            </a:extLst>
          </p:cNvPr>
          <p:cNvPicPr>
            <a:picLocks noChangeAspect="1"/>
          </p:cNvPicPr>
          <p:nvPr/>
        </p:nvPicPr>
        <p:blipFill>
          <a:blip r:embed="rId4"/>
          <a:stretch>
            <a:fillRect/>
          </a:stretch>
        </p:blipFill>
        <p:spPr>
          <a:xfrm>
            <a:off x="1380335" y="-1733722"/>
            <a:ext cx="9431329" cy="1981372"/>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circle(in)">
                                      <p:cBhvr>
                                        <p:cTn id="7" dur="2000"/>
                                        <p:tgtEl>
                                          <p:spTgt spid="3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3"/>
                                        </p:tgtEl>
                                        <p:attrNameLst>
                                          <p:attrName>style.visibility</p:attrName>
                                        </p:attrNameLst>
                                      </p:cBhvr>
                                      <p:to>
                                        <p:strVal val="visible"/>
                                      </p:to>
                                    </p:set>
                                    <p:animEffect transition="in" filter="circle(in)">
                                      <p:cBhvr>
                                        <p:cTn id="12" dur="2000"/>
                                        <p:tgtEl>
                                          <p:spTgt spid="33"/>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31"/>
                                        </p:tgtEl>
                                        <p:attrNameLst>
                                          <p:attrName>style.visibility</p:attrName>
                                        </p:attrNameLst>
                                      </p:cBhvr>
                                      <p:to>
                                        <p:strVal val="visible"/>
                                      </p:to>
                                    </p:set>
                                    <p:animEffect transition="in" filter="circle(in)">
                                      <p:cBhvr>
                                        <p:cTn id="17" dur="20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2" grpId="0"/>
      <p:bldP spid="3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hoi dong tuong tro kinh te.mp4" descr="hoi dong tuong tro kinh te.mp4">
            <a:hlinkClick r:id="" action="ppaction://media"/>
            <a:extLst>
              <a:ext uri="{FF2B5EF4-FFF2-40B4-BE49-F238E27FC236}">
                <a16:creationId xmlns:a16="http://schemas.microsoft.com/office/drawing/2014/main" id="{ED7A101E-FD7B-93C6-C059-F30A62648764}"/>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0" y="0"/>
            <a:ext cx="12192000" cy="6858000"/>
          </a:xfrm>
          <a:prstGeom prst="rect">
            <a:avLst/>
          </a:prstGeom>
        </p:spPr>
      </p:pic>
      <p:pic>
        <p:nvPicPr>
          <p:cNvPr id="3" name="Picture 2">
            <a:extLst>
              <a:ext uri="{FF2B5EF4-FFF2-40B4-BE49-F238E27FC236}">
                <a16:creationId xmlns:a16="http://schemas.microsoft.com/office/drawing/2014/main" id="{19269F32-7864-2BC8-23FF-E8F51BBB2F32}"/>
              </a:ext>
            </a:extLst>
          </p:cNvPr>
          <p:cNvPicPr>
            <a:picLocks noChangeAspect="1"/>
          </p:cNvPicPr>
          <p:nvPr/>
        </p:nvPicPr>
        <p:blipFill>
          <a:blip r:embed="rId5"/>
          <a:stretch>
            <a:fillRect/>
          </a:stretch>
        </p:blipFill>
        <p:spPr>
          <a:xfrm>
            <a:off x="1380335" y="-1733722"/>
            <a:ext cx="9431329" cy="1981372"/>
          </a:xfrm>
          <a:prstGeom prst="rect">
            <a:avLst/>
          </a:prstGeom>
        </p:spPr>
      </p:pic>
    </p:spTree>
    <p:extLst>
      <p:ext uri="{BB962C8B-B14F-4D97-AF65-F5344CB8AC3E}">
        <p14:creationId xmlns:p14="http://schemas.microsoft.com/office/powerpoint/2010/main" val="85669289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28516"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graphicFrame>
        <p:nvGraphicFramePr>
          <p:cNvPr id="2" name="Table 2">
            <a:extLst>
              <a:ext uri="{FF2B5EF4-FFF2-40B4-BE49-F238E27FC236}">
                <a16:creationId xmlns:a16="http://schemas.microsoft.com/office/drawing/2014/main" id="{F4281875-F44C-DE88-31E8-9BA09533F1F9}"/>
              </a:ext>
            </a:extLst>
          </p:cNvPr>
          <p:cNvGraphicFramePr>
            <a:graphicFrameLocks noGrp="1"/>
          </p:cNvGraphicFramePr>
          <p:nvPr>
            <p:extLst>
              <p:ext uri="{D42A27DB-BD31-4B8C-83A1-F6EECF244321}">
                <p14:modId xmlns:p14="http://schemas.microsoft.com/office/powerpoint/2010/main" val="3915162704"/>
              </p:ext>
            </p:extLst>
          </p:nvPr>
        </p:nvGraphicFramePr>
        <p:xfrm>
          <a:off x="0" y="-1"/>
          <a:ext cx="12192000" cy="6810376"/>
        </p:xfrm>
        <a:graphic>
          <a:graphicData uri="http://schemas.openxmlformats.org/drawingml/2006/table">
            <a:tbl>
              <a:tblPr firstRow="1" bandRow="1">
                <a:tableStyleId>{9DCAF9ED-07DC-4A11-8D7F-57B35C25682E}</a:tableStyleId>
              </a:tblPr>
              <a:tblGrid>
                <a:gridCol w="2105025">
                  <a:extLst>
                    <a:ext uri="{9D8B030D-6E8A-4147-A177-3AD203B41FA5}">
                      <a16:colId xmlns:a16="http://schemas.microsoft.com/office/drawing/2014/main" val="1536916749"/>
                    </a:ext>
                  </a:extLst>
                </a:gridCol>
                <a:gridCol w="10086975">
                  <a:extLst>
                    <a:ext uri="{9D8B030D-6E8A-4147-A177-3AD203B41FA5}">
                      <a16:colId xmlns:a16="http://schemas.microsoft.com/office/drawing/2014/main" val="3351869349"/>
                    </a:ext>
                  </a:extLst>
                </a:gridCol>
              </a:tblGrid>
              <a:tr h="647701">
                <a:tc>
                  <a:txBody>
                    <a:bodyPr/>
                    <a:lstStyle/>
                    <a:p>
                      <a:pPr algn="ctr"/>
                      <a:r>
                        <a:rPr lang="en-US" sz="3200">
                          <a:latin typeface="Times New Roman" panose="02020603050405020304" pitchFamily="18" charset="0"/>
                          <a:cs typeface="Times New Roman" panose="02020603050405020304" pitchFamily="18" charset="0"/>
                        </a:rPr>
                        <a:t>MỤC</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3200">
                          <a:latin typeface="Times New Roman" panose="02020603050405020304" pitchFamily="18" charset="0"/>
                          <a:cs typeface="Times New Roman" panose="02020603050405020304" pitchFamily="18" charset="0"/>
                        </a:rPr>
                        <a:t>NỘI DUNG</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40803579"/>
                  </a:ext>
                </a:extLst>
              </a:tr>
              <a:tr h="6162675">
                <a:tc>
                  <a:txBody>
                    <a:bodyPr/>
                    <a:lstStyle/>
                    <a:p>
                      <a:pPr algn="ctr"/>
                      <a:r>
                        <a:rPr lang="en-US" sz="3200">
                          <a:latin typeface="Times New Roman" panose="02020603050405020304" pitchFamily="18" charset="0"/>
                          <a:cs typeface="Times New Roman" panose="02020603050405020304" pitchFamily="18" charset="0"/>
                        </a:rPr>
                        <a:t>Xã hội</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algn="ctr"/>
                      <a:endParaRPr lang="en-US" sz="320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extLst>
                  <a:ext uri="{0D108BD9-81ED-4DB2-BD59-A6C34878D82A}">
                    <a16:rowId xmlns:a16="http://schemas.microsoft.com/office/drawing/2014/main" val="3896843077"/>
                  </a:ext>
                </a:extLst>
              </a:tr>
            </a:tbl>
          </a:graphicData>
        </a:graphic>
      </p:graphicFrame>
      <p:sp>
        <p:nvSpPr>
          <p:cNvPr id="9" name="TextBox 8">
            <a:extLst>
              <a:ext uri="{FF2B5EF4-FFF2-40B4-BE49-F238E27FC236}">
                <a16:creationId xmlns:a16="http://schemas.microsoft.com/office/drawing/2014/main" id="{6B458DBB-EEBD-AFD9-826A-8073C045D537}"/>
              </a:ext>
            </a:extLst>
          </p:cNvPr>
          <p:cNvSpPr txBox="1"/>
          <p:nvPr/>
        </p:nvSpPr>
        <p:spPr>
          <a:xfrm>
            <a:off x="1993105" y="-1824948"/>
            <a:ext cx="9360695" cy="193899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a:ln>
                  <a:noFill/>
                </a:ln>
                <a:solidFill>
                  <a:srgbClr val="C2F2FF"/>
                </a:solidFill>
                <a:effectLst/>
                <a:uLnTx/>
                <a:uFillTx/>
                <a:latin typeface="Calibri" panose="020F0502020204030204"/>
                <a:ea typeface="+mn-ea"/>
                <a:cs typeface="+mn-cs"/>
              </a:rPr>
              <a:t>Quý thầy cô có nhu cầu về các bài giảng </a:t>
            </a:r>
            <a:r>
              <a:rPr kumimoji="0" lang="en-US" sz="2000" b="1" i="0" u="none" strike="noStrike" kern="1200" cap="none" spc="0" normalizeH="0" baseline="0" noProof="0">
                <a:ln>
                  <a:noFill/>
                </a:ln>
                <a:solidFill>
                  <a:srgbClr val="C2F2FF"/>
                </a:solidFill>
                <a:effectLst/>
                <a:uLnTx/>
                <a:uFillTx/>
                <a:latin typeface="Arial" panose="020B0604020202020204" pitchFamily="34" charset="0"/>
                <a:ea typeface="+mn-ea"/>
                <a:cs typeface="+mn-cs"/>
              </a:rPr>
              <a:t>PowerPoint và giáo án word lịch sử từ khối 6-12.</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a:ln>
                  <a:noFill/>
                </a:ln>
                <a:solidFill>
                  <a:srgbClr val="C2F2FF"/>
                </a:solidFill>
                <a:effectLst/>
                <a:uLnTx/>
                <a:uFillTx/>
                <a:latin typeface="Arial" panose="020B0604020202020204" pitchFamily="34" charset="0"/>
                <a:ea typeface="+mn-ea"/>
                <a:cs typeface="+mn-cs"/>
              </a:rPr>
              <a:t>Vui lòng liên hệ số điện thoại 0981457911 (cũng là số Zalo).</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a:ln>
                  <a:noFill/>
                </a:ln>
                <a:solidFill>
                  <a:srgbClr val="C2F2FF"/>
                </a:solidFill>
                <a:effectLst/>
                <a:uLnTx/>
                <a:uFillTx/>
                <a:latin typeface="Arial" panose="020B0604020202020204" pitchFamily="34" charset="0"/>
                <a:ea typeface="+mn-ea"/>
                <a:cs typeface="+mn-cs"/>
              </a:rPr>
              <a:t>Ngoài ra còn hỗ trợ về SKKN, biện pháp thi GVG và thao giảng, chuyên đề.</a:t>
            </a:r>
            <a:endParaRPr kumimoji="0" lang="en-US" sz="2000" b="1" i="0" u="none" strike="noStrike" kern="1200" cap="none" spc="0" normalizeH="0" baseline="0" noProof="0">
              <a:ln>
                <a:noFill/>
              </a:ln>
              <a:solidFill>
                <a:srgbClr val="C2F2FF"/>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2000" b="1" i="0" u="none" strike="noStrike" kern="1200" cap="none" spc="0" normalizeH="0" baseline="0" noProof="0">
                <a:ln>
                  <a:noFill/>
                </a:ln>
                <a:solidFill>
                  <a:srgbClr val="C2F2FF"/>
                </a:solidFill>
                <a:effectLst/>
                <a:uLnTx/>
                <a:uFillTx/>
                <a:latin typeface="Calibri" panose="020F0502020204030204"/>
                <a:ea typeface="+mn-ea"/>
                <a:cs typeface="+mn-cs"/>
              </a:rPr>
              <a:t>Page: https://www.facebook.com/groups/baigianglichsu</a:t>
            </a:r>
            <a:endParaRPr kumimoji="0" lang="en-US" sz="2000" b="1" i="0" u="none" strike="noStrike" kern="1200" cap="none" spc="0" normalizeH="0" baseline="0" noProof="0">
              <a:ln>
                <a:noFill/>
              </a:ln>
              <a:solidFill>
                <a:srgbClr val="C2F2FF"/>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1" i="0" u="none" strike="noStrike" kern="1200" cap="none" spc="0" normalizeH="0" baseline="0" noProof="0">
              <a:ln>
                <a:noFill/>
              </a:ln>
              <a:solidFill>
                <a:srgbClr val="C2F2FF"/>
              </a:solidFill>
              <a:effectLst/>
              <a:uLnTx/>
              <a:uFillTx/>
              <a:latin typeface="Calibri" panose="020F0502020204030204"/>
              <a:ea typeface="+mn-ea"/>
              <a:cs typeface="+mn-cs"/>
            </a:endParaRPr>
          </a:p>
        </p:txBody>
      </p:sp>
      <p:sp>
        <p:nvSpPr>
          <p:cNvPr id="3" name="TextBox 2">
            <a:extLst>
              <a:ext uri="{FF2B5EF4-FFF2-40B4-BE49-F238E27FC236}">
                <a16:creationId xmlns:a16="http://schemas.microsoft.com/office/drawing/2014/main" id="{10B2571E-FE3B-B601-491D-575074C41FA4}"/>
              </a:ext>
            </a:extLst>
          </p:cNvPr>
          <p:cNvSpPr txBox="1"/>
          <p:nvPr/>
        </p:nvSpPr>
        <p:spPr>
          <a:xfrm>
            <a:off x="2116930" y="725106"/>
            <a:ext cx="9978363" cy="2554545"/>
          </a:xfrm>
          <a:prstGeom prst="rect">
            <a:avLst/>
          </a:prstGeom>
          <a:noFill/>
        </p:spPr>
        <p:txBody>
          <a:bodyPr wrap="square">
            <a:spAutoFit/>
          </a:bodyPr>
          <a:lstStyle/>
          <a:p>
            <a:pPr lvl="0" algn="just">
              <a:defRPr/>
            </a:pPr>
            <a:r>
              <a:rPr lang="en-US" sz="3200">
                <a:solidFill>
                  <a:srgbClr val="4472C4"/>
                </a:solidFill>
                <a:latin typeface="Times New Roman" panose="02020603050405020304" pitchFamily="18" charset="0"/>
                <a:ea typeface="Cambria" panose="02040503050406030204" pitchFamily="18" charset="0"/>
                <a:cs typeface="Times New Roman" panose="02020603050405020304" pitchFamily="18" charset="0"/>
              </a:rPr>
              <a:t>- </a:t>
            </a:r>
            <a:r>
              <a:rPr lang="vi-VN" sz="3200">
                <a:solidFill>
                  <a:srgbClr val="4472C4"/>
                </a:solidFill>
                <a:latin typeface="Times New Roman" panose="02020603050405020304" pitchFamily="18" charset="0"/>
                <a:ea typeface="Cambria" panose="02040503050406030204" pitchFamily="18" charset="0"/>
                <a:cs typeface="Times New Roman" panose="02020603050405020304" pitchFamily="18" charset="0"/>
              </a:rPr>
              <a:t>Sau khi Nhà nước dân chủ nhân dân được thành lập, giai cấp bóc lột bị xoá bỏ, công nhân, nông dân và trí thức trở thành những người làm chủ đất nước. Đời sống vật chất và tinh thần của người dân không ngừng được cải thiện và nâng cao.</a:t>
            </a:r>
            <a:endParaRPr kumimoji="0" lang="vi-VN" sz="3200" b="0" i="0" u="none" strike="noStrike" kern="1200" cap="none" spc="0" normalizeH="0" baseline="0" noProof="0">
              <a:ln>
                <a:noFill/>
              </a:ln>
              <a:solidFill>
                <a:srgbClr val="4472C4"/>
              </a:solidFill>
              <a:effectLst/>
              <a:uLnTx/>
              <a:uFillTx/>
              <a:latin typeface="Times New Roman" panose="02020603050405020304" pitchFamily="18" charset="0"/>
              <a:ea typeface="Cambria" panose="02040503050406030204" pitchFamily="18" charset="0"/>
              <a:cs typeface="Times New Roman" panose="02020603050405020304" pitchFamily="18" charset="0"/>
            </a:endParaRPr>
          </a:p>
        </p:txBody>
      </p:sp>
      <p:sp>
        <p:nvSpPr>
          <p:cNvPr id="5" name="TextBox 4">
            <a:extLst>
              <a:ext uri="{FF2B5EF4-FFF2-40B4-BE49-F238E27FC236}">
                <a16:creationId xmlns:a16="http://schemas.microsoft.com/office/drawing/2014/main" id="{11388BD9-3EB6-FF72-167B-F9424FBF600D}"/>
              </a:ext>
            </a:extLst>
          </p:cNvPr>
          <p:cNvSpPr txBox="1"/>
          <p:nvPr/>
        </p:nvSpPr>
        <p:spPr>
          <a:xfrm>
            <a:off x="2116930" y="3578350"/>
            <a:ext cx="9978363" cy="2554545"/>
          </a:xfrm>
          <a:prstGeom prst="rect">
            <a:avLst/>
          </a:prstGeom>
          <a:noFill/>
        </p:spPr>
        <p:txBody>
          <a:bodyPr wrap="square">
            <a:spAutoFit/>
          </a:bodyPr>
          <a:lstStyle/>
          <a:p>
            <a:pPr lvl="0" algn="just">
              <a:defRPr/>
            </a:pPr>
            <a:r>
              <a:rPr kumimoji="0" lang="en-US" sz="3200" b="0" i="0" u="none" strike="noStrike" kern="1200" cap="none" spc="0" normalizeH="0" baseline="0" noProof="0">
                <a:ln>
                  <a:noFill/>
                </a:ln>
                <a:solidFill>
                  <a:srgbClr val="4472C4"/>
                </a:solidFill>
                <a:effectLst/>
                <a:uLnTx/>
                <a:uFillTx/>
                <a:latin typeface="Times New Roman" panose="02020603050405020304" pitchFamily="18" charset="0"/>
                <a:ea typeface="Cambria" panose="02040503050406030204" pitchFamily="18" charset="0"/>
                <a:cs typeface="Times New Roman" panose="02020603050405020304" pitchFamily="18" charset="0"/>
              </a:rPr>
              <a:t>- </a:t>
            </a:r>
            <a:r>
              <a:rPr lang="vi-VN" sz="3200">
                <a:solidFill>
                  <a:srgbClr val="4472C4"/>
                </a:solidFill>
                <a:latin typeface="Times New Roman" panose="02020603050405020304" pitchFamily="18" charset="0"/>
                <a:ea typeface="Cambria" panose="02040503050406030204" pitchFamily="18" charset="0"/>
                <a:cs typeface="Times New Roman" panose="02020603050405020304" pitchFamily="18" charset="0"/>
              </a:rPr>
              <a:t>Từ cuối những năm 70 đến năm 1990, khủng hoảng kinh tế làm cho đời sống của các tầng lớp nhân dân ở Đông Âu khó khăn. Niềm tin vào chủ nghĩa xã hội giảm sút và tình trạng bất bình gia tăng. Các cuộc bãi công, biểu tình của công nhân xuất hiện ở nhiều nước Đông Âu.</a:t>
            </a:r>
            <a:endParaRPr kumimoji="0" lang="vi-VN" sz="3200" b="0" i="0" u="none" strike="noStrike" kern="1200" cap="none" spc="0" normalizeH="0" baseline="0" noProof="0">
              <a:ln>
                <a:noFill/>
              </a:ln>
              <a:solidFill>
                <a:srgbClr val="4472C4"/>
              </a:solidFill>
              <a:effectLst/>
              <a:uLnTx/>
              <a:uFillTx/>
              <a:latin typeface="Times New Roman" panose="02020603050405020304" pitchFamily="18" charset="0"/>
              <a:ea typeface="Cambria" panose="02040503050406030204" pitchFamily="18" charset="0"/>
              <a:cs typeface="Times New Roman" panose="02020603050405020304" pitchFamily="18" charset="0"/>
            </a:endParaRPr>
          </a:p>
        </p:txBody>
      </p:sp>
    </p:spTree>
    <p:extLst>
      <p:ext uri="{BB962C8B-B14F-4D97-AF65-F5344CB8AC3E}">
        <p14:creationId xmlns:p14="http://schemas.microsoft.com/office/powerpoint/2010/main" val="28392224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Bức tường Berlin sụp đổ và một vài kỷ niệm nhỏ | Sáng Tạo">
            <a:extLst>
              <a:ext uri="{FF2B5EF4-FFF2-40B4-BE49-F238E27FC236}">
                <a16:creationId xmlns:a16="http://schemas.microsoft.com/office/drawing/2014/main" id="{AEC4247A-B78B-88D6-8B36-8227F34CD22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6096000" cy="5943600"/>
          </a:xfrm>
          <a:prstGeom prst="rect">
            <a:avLst/>
          </a:prstGeom>
          <a:noFill/>
          <a:extLst>
            <a:ext uri="{909E8E84-426E-40DD-AFC4-6F175D3DCCD1}">
              <a14:hiddenFill xmlns:a14="http://schemas.microsoft.com/office/drawing/2010/main">
                <a:solidFill>
                  <a:srgbClr val="FFFFFF"/>
                </a:solidFill>
              </a14:hiddenFill>
            </a:ext>
          </a:extLst>
        </p:spPr>
      </p:pic>
      <p:pic>
        <p:nvPicPr>
          <p:cNvPr id="5124" name="Picture 4" descr="30 năm sau khi Bức tường Berlin sụp đổ, người Đông Đức nhớ gì?">
            <a:extLst>
              <a:ext uri="{FF2B5EF4-FFF2-40B4-BE49-F238E27FC236}">
                <a16:creationId xmlns:a16="http://schemas.microsoft.com/office/drawing/2014/main" id="{EFB2CA37-F032-E49E-6430-90D59380059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24562" y="-1"/>
            <a:ext cx="6167437" cy="5943599"/>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D4689418-27AE-BFE9-6A99-DFD638CAF665}"/>
              </a:ext>
            </a:extLst>
          </p:cNvPr>
          <p:cNvSpPr/>
          <p:nvPr/>
        </p:nvSpPr>
        <p:spPr>
          <a:xfrm>
            <a:off x="3585537" y="6076025"/>
            <a:ext cx="5020926" cy="646331"/>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3600" b="1" i="0" u="none" strike="noStrike" kern="1200" cap="none" spc="0" normalizeH="0" baseline="0" noProof="0" dirty="0">
                <a:ln>
                  <a:noFill/>
                </a:ln>
                <a:solidFill>
                  <a:srgbClr val="0070C0"/>
                </a:solidFill>
                <a:effectLst/>
                <a:uLnTx/>
                <a:uFillTx/>
                <a:latin typeface="Times New Roman" panose="02020603050405020304" pitchFamily="18" charset="0"/>
                <a:ea typeface="+mn-ea"/>
                <a:cs typeface="Times New Roman" panose="02020603050405020304" pitchFamily="18" charset="0"/>
              </a:rPr>
              <a:t>Bức tường Berlin sụp đổ</a:t>
            </a:r>
          </a:p>
        </p:txBody>
      </p:sp>
      <p:pic>
        <p:nvPicPr>
          <p:cNvPr id="3" name="Picture 2">
            <a:extLst>
              <a:ext uri="{FF2B5EF4-FFF2-40B4-BE49-F238E27FC236}">
                <a16:creationId xmlns:a16="http://schemas.microsoft.com/office/drawing/2014/main" id="{A1F7EC54-7E3A-8356-D4DE-D25FA378B677}"/>
              </a:ext>
            </a:extLst>
          </p:cNvPr>
          <p:cNvPicPr>
            <a:picLocks noChangeAspect="1"/>
          </p:cNvPicPr>
          <p:nvPr/>
        </p:nvPicPr>
        <p:blipFill>
          <a:blip r:embed="rId4"/>
          <a:stretch>
            <a:fillRect/>
          </a:stretch>
        </p:blipFill>
        <p:spPr>
          <a:xfrm>
            <a:off x="1380335" y="-1733722"/>
            <a:ext cx="9431329" cy="1981372"/>
          </a:xfrm>
          <a:prstGeom prst="rect">
            <a:avLst/>
          </a:prstGeom>
        </p:spPr>
      </p:pic>
    </p:spTree>
    <p:extLst>
      <p:ext uri="{BB962C8B-B14F-4D97-AF65-F5344CB8AC3E}">
        <p14:creationId xmlns:p14="http://schemas.microsoft.com/office/powerpoint/2010/main" val="322173203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nodeType="clickEffect">
                                  <p:stCondLst>
                                    <p:cond delay="0"/>
                                  </p:stCondLst>
                                  <p:childTnLst>
                                    <p:set>
                                      <p:cBhvr>
                                        <p:cTn id="6" dur="1" fill="hold">
                                          <p:stCondLst>
                                            <p:cond delay="0"/>
                                          </p:stCondLst>
                                        </p:cTn>
                                        <p:tgtEl>
                                          <p:spTgt spid="5122"/>
                                        </p:tgtEl>
                                        <p:attrNameLst>
                                          <p:attrName>style.visibility</p:attrName>
                                        </p:attrNameLst>
                                      </p:cBhvr>
                                      <p:to>
                                        <p:strVal val="visible"/>
                                      </p:to>
                                    </p:set>
                                    <p:anim calcmode="lin" valueType="num">
                                      <p:cBhvr>
                                        <p:cTn id="7" dur="1000" fill="hold"/>
                                        <p:tgtEl>
                                          <p:spTgt spid="5122"/>
                                        </p:tgtEl>
                                        <p:attrNameLst>
                                          <p:attrName>ppt_w</p:attrName>
                                        </p:attrNameLst>
                                      </p:cBhvr>
                                      <p:tavLst>
                                        <p:tav tm="0">
                                          <p:val>
                                            <p:strVal val="#ppt_w*0.70"/>
                                          </p:val>
                                        </p:tav>
                                        <p:tav tm="100000">
                                          <p:val>
                                            <p:strVal val="#ppt_w"/>
                                          </p:val>
                                        </p:tav>
                                      </p:tavLst>
                                    </p:anim>
                                    <p:anim calcmode="lin" valueType="num">
                                      <p:cBhvr>
                                        <p:cTn id="8" dur="1000" fill="hold"/>
                                        <p:tgtEl>
                                          <p:spTgt spid="5122"/>
                                        </p:tgtEl>
                                        <p:attrNameLst>
                                          <p:attrName>ppt_h</p:attrName>
                                        </p:attrNameLst>
                                      </p:cBhvr>
                                      <p:tavLst>
                                        <p:tav tm="0">
                                          <p:val>
                                            <p:strVal val="#ppt_h"/>
                                          </p:val>
                                        </p:tav>
                                        <p:tav tm="100000">
                                          <p:val>
                                            <p:strVal val="#ppt_h"/>
                                          </p:val>
                                        </p:tav>
                                      </p:tavLst>
                                    </p:anim>
                                    <p:animEffect transition="in" filter="fade">
                                      <p:cBhvr>
                                        <p:cTn id="9" dur="1000"/>
                                        <p:tgtEl>
                                          <p:spTgt spid="5122"/>
                                        </p:tgtEl>
                                      </p:cBhvr>
                                    </p:animEffect>
                                  </p:childTnLst>
                                </p:cTn>
                              </p:par>
                              <p:par>
                                <p:cTn id="10" presetID="55" presetClass="entr" presetSubtype="0" fill="hold" nodeType="withEffect">
                                  <p:stCondLst>
                                    <p:cond delay="0"/>
                                  </p:stCondLst>
                                  <p:childTnLst>
                                    <p:set>
                                      <p:cBhvr>
                                        <p:cTn id="11" dur="1" fill="hold">
                                          <p:stCondLst>
                                            <p:cond delay="0"/>
                                          </p:stCondLst>
                                        </p:cTn>
                                        <p:tgtEl>
                                          <p:spTgt spid="5124"/>
                                        </p:tgtEl>
                                        <p:attrNameLst>
                                          <p:attrName>style.visibility</p:attrName>
                                        </p:attrNameLst>
                                      </p:cBhvr>
                                      <p:to>
                                        <p:strVal val="visible"/>
                                      </p:to>
                                    </p:set>
                                    <p:anim calcmode="lin" valueType="num">
                                      <p:cBhvr>
                                        <p:cTn id="12" dur="1000" fill="hold"/>
                                        <p:tgtEl>
                                          <p:spTgt spid="5124"/>
                                        </p:tgtEl>
                                        <p:attrNameLst>
                                          <p:attrName>ppt_w</p:attrName>
                                        </p:attrNameLst>
                                      </p:cBhvr>
                                      <p:tavLst>
                                        <p:tav tm="0">
                                          <p:val>
                                            <p:strVal val="#ppt_w*0.70"/>
                                          </p:val>
                                        </p:tav>
                                        <p:tav tm="100000">
                                          <p:val>
                                            <p:strVal val="#ppt_w"/>
                                          </p:val>
                                        </p:tav>
                                      </p:tavLst>
                                    </p:anim>
                                    <p:anim calcmode="lin" valueType="num">
                                      <p:cBhvr>
                                        <p:cTn id="13" dur="1000" fill="hold"/>
                                        <p:tgtEl>
                                          <p:spTgt spid="5124"/>
                                        </p:tgtEl>
                                        <p:attrNameLst>
                                          <p:attrName>ppt_h</p:attrName>
                                        </p:attrNameLst>
                                      </p:cBhvr>
                                      <p:tavLst>
                                        <p:tav tm="0">
                                          <p:val>
                                            <p:strVal val="#ppt_h"/>
                                          </p:val>
                                        </p:tav>
                                        <p:tav tm="100000">
                                          <p:val>
                                            <p:strVal val="#ppt_h"/>
                                          </p:val>
                                        </p:tav>
                                      </p:tavLst>
                                    </p:anim>
                                    <p:animEffect transition="in" filter="fade">
                                      <p:cBhvr>
                                        <p:cTn id="14" dur="1000"/>
                                        <p:tgtEl>
                                          <p:spTgt spid="5124"/>
                                        </p:tgtEl>
                                      </p:cBhvr>
                                    </p:animEffect>
                                  </p:childTnLst>
                                </p:cTn>
                              </p:par>
                              <p:par>
                                <p:cTn id="15" presetID="55" presetClass="entr" presetSubtype="0" fill="hold" grpId="0" nodeType="with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p:cTn id="17" dur="1000" fill="hold"/>
                                        <p:tgtEl>
                                          <p:spTgt spid="2"/>
                                        </p:tgtEl>
                                        <p:attrNameLst>
                                          <p:attrName>ppt_w</p:attrName>
                                        </p:attrNameLst>
                                      </p:cBhvr>
                                      <p:tavLst>
                                        <p:tav tm="0">
                                          <p:val>
                                            <p:strVal val="#ppt_w*0.70"/>
                                          </p:val>
                                        </p:tav>
                                        <p:tav tm="100000">
                                          <p:val>
                                            <p:strVal val="#ppt_w"/>
                                          </p:val>
                                        </p:tav>
                                      </p:tavLst>
                                    </p:anim>
                                    <p:anim calcmode="lin" valueType="num">
                                      <p:cBhvr>
                                        <p:cTn id="18" dur="1000" fill="hold"/>
                                        <p:tgtEl>
                                          <p:spTgt spid="2"/>
                                        </p:tgtEl>
                                        <p:attrNameLst>
                                          <p:attrName>ppt_h</p:attrName>
                                        </p:attrNameLst>
                                      </p:cBhvr>
                                      <p:tavLst>
                                        <p:tav tm="0">
                                          <p:val>
                                            <p:strVal val="#ppt_h"/>
                                          </p:val>
                                        </p:tav>
                                        <p:tav tm="100000">
                                          <p:val>
                                            <p:strVal val="#ppt_h"/>
                                          </p:val>
                                        </p:tav>
                                      </p:tavLst>
                                    </p:anim>
                                    <p:animEffect transition="in" filter="fade">
                                      <p:cBhvr>
                                        <p:cTn id="19"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058" name="Picture 2" descr="Quốc kỳ Hungary">
            <a:extLst>
              <a:ext uri="{FF2B5EF4-FFF2-40B4-BE49-F238E27FC236}">
                <a16:creationId xmlns:a16="http://schemas.microsoft.com/office/drawing/2014/main" id="{2F3B7DE7-F90D-F41C-BA69-D98A64EDD77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6066264" cy="3429000"/>
          </a:xfrm>
          <a:prstGeom prst="rect">
            <a:avLst/>
          </a:prstGeom>
          <a:noFill/>
          <a:extLst>
            <a:ext uri="{909E8E84-426E-40DD-AFC4-6F175D3DCCD1}">
              <a14:hiddenFill xmlns:a14="http://schemas.microsoft.com/office/drawing/2010/main">
                <a:solidFill>
                  <a:srgbClr val="FFFFFF"/>
                </a:solidFill>
              </a14:hiddenFill>
            </a:ext>
          </a:extLst>
        </p:spPr>
      </p:pic>
      <p:pic>
        <p:nvPicPr>
          <p:cNvPr id="45060" name="Picture 4" descr="Quốc huy Hungary">
            <a:extLst>
              <a:ext uri="{FF2B5EF4-FFF2-40B4-BE49-F238E27FC236}">
                <a16:creationId xmlns:a16="http://schemas.microsoft.com/office/drawing/2014/main" id="{21FAF7D2-1BD0-77CD-7084-E68572EAE9A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28031" y="61331"/>
            <a:ext cx="4791540" cy="6501161"/>
          </a:xfrm>
          <a:prstGeom prst="rect">
            <a:avLst/>
          </a:prstGeom>
          <a:noFill/>
          <a:extLst>
            <a:ext uri="{909E8E84-426E-40DD-AFC4-6F175D3DCCD1}">
              <a14:hiddenFill xmlns:a14="http://schemas.microsoft.com/office/drawing/2010/main">
                <a:solidFill>
                  <a:srgbClr val="FFFFFF"/>
                </a:solidFill>
              </a14:hiddenFill>
            </a:ext>
          </a:extLst>
        </p:spPr>
      </p:pic>
      <p:pic>
        <p:nvPicPr>
          <p:cNvPr id="45062" name="Picture 6" descr="Bản đồ của Bu-đa-pét">
            <a:extLst>
              <a:ext uri="{FF2B5EF4-FFF2-40B4-BE49-F238E27FC236}">
                <a16:creationId xmlns:a16="http://schemas.microsoft.com/office/drawing/2014/main" id="{45D3B9D1-5BEF-E33D-820E-1A735E24F94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 y="3429000"/>
            <a:ext cx="6096001" cy="3524180"/>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4F93DFED-B124-AB1A-3F25-0BCA1F1E94DE}"/>
              </a:ext>
            </a:extLst>
          </p:cNvPr>
          <p:cNvSpPr/>
          <p:nvPr/>
        </p:nvSpPr>
        <p:spPr>
          <a:xfrm>
            <a:off x="3798736" y="2228671"/>
            <a:ext cx="4594528" cy="1200329"/>
          </a:xfrm>
          <a:prstGeom prst="rect">
            <a:avLst/>
          </a:prstGeom>
          <a:solidFill>
            <a:schemeClr val="bg1"/>
          </a:solidFill>
        </p:spPr>
        <p:txBody>
          <a:bodyPr wrap="none" lIns="91440" tIns="45720" rIns="91440" bIns="4572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dirty="0">
                <a:ln w="13462">
                  <a:solidFill>
                    <a:srgbClr val="FFFFFF"/>
                  </a:solidFill>
                  <a:prstDash val="solid"/>
                </a:ln>
                <a:solidFill>
                  <a:srgbClr val="006699">
                    <a:lumMod val="85000"/>
                    <a:lumOff val="15000"/>
                  </a:srgbClr>
                </a:solidFill>
                <a:effectLst>
                  <a:outerShdw dist="38100" dir="2700000" algn="bl" rotWithShape="0">
                    <a:srgbClr val="F4FCE5"/>
                  </a:outerShdw>
                </a:effectLst>
                <a:uLnTx/>
                <a:uFillTx/>
                <a:latin typeface="Verdana"/>
                <a:ea typeface="+mn-ea"/>
                <a:cs typeface="+mn-cs"/>
              </a:rPr>
              <a:t>Hungary</a:t>
            </a:r>
          </a:p>
        </p:txBody>
      </p:sp>
      <p:pic>
        <p:nvPicPr>
          <p:cNvPr id="3" name="Picture 2">
            <a:extLst>
              <a:ext uri="{FF2B5EF4-FFF2-40B4-BE49-F238E27FC236}">
                <a16:creationId xmlns:a16="http://schemas.microsoft.com/office/drawing/2014/main" id="{A5B0D0A2-574A-465A-FC1A-9590A35719A7}"/>
              </a:ext>
            </a:extLst>
          </p:cNvPr>
          <p:cNvPicPr>
            <a:picLocks noChangeAspect="1"/>
          </p:cNvPicPr>
          <p:nvPr/>
        </p:nvPicPr>
        <p:blipFill>
          <a:blip r:embed="rId6"/>
          <a:stretch>
            <a:fillRect/>
          </a:stretch>
        </p:blipFill>
        <p:spPr>
          <a:xfrm>
            <a:off x="1380335" y="-1733722"/>
            <a:ext cx="9431329" cy="1981372"/>
          </a:xfrm>
          <a:prstGeom prst="rect">
            <a:avLst/>
          </a:prstGeom>
        </p:spPr>
      </p:pic>
    </p:spTree>
    <p:extLst>
      <p:ext uri="{BB962C8B-B14F-4D97-AF65-F5344CB8AC3E}">
        <p14:creationId xmlns:p14="http://schemas.microsoft.com/office/powerpoint/2010/main" val="237396559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out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1F7EC54-7E3A-8356-D4DE-D25FA378B677}"/>
              </a:ext>
            </a:extLst>
          </p:cNvPr>
          <p:cNvPicPr>
            <a:picLocks noChangeAspect="1"/>
          </p:cNvPicPr>
          <p:nvPr/>
        </p:nvPicPr>
        <p:blipFill>
          <a:blip r:embed="rId2"/>
          <a:stretch>
            <a:fillRect/>
          </a:stretch>
        </p:blipFill>
        <p:spPr>
          <a:xfrm>
            <a:off x="1380335" y="-1733722"/>
            <a:ext cx="9431329" cy="1981372"/>
          </a:xfrm>
          <a:prstGeom prst="rect">
            <a:avLst/>
          </a:prstGeom>
        </p:spPr>
      </p:pic>
      <p:pic>
        <p:nvPicPr>
          <p:cNvPr id="5" name="Picture 4">
            <a:extLst>
              <a:ext uri="{FF2B5EF4-FFF2-40B4-BE49-F238E27FC236}">
                <a16:creationId xmlns:a16="http://schemas.microsoft.com/office/drawing/2014/main" id="{F6971D29-53AB-937D-C03B-79D5B38A0280}"/>
              </a:ext>
            </a:extLst>
          </p:cNvPr>
          <p:cNvPicPr>
            <a:picLocks noChangeAspect="1"/>
          </p:cNvPicPr>
          <p:nvPr/>
        </p:nvPicPr>
        <p:blipFill>
          <a:blip r:embed="rId3"/>
          <a:stretch>
            <a:fillRect/>
          </a:stretch>
        </p:blipFill>
        <p:spPr>
          <a:xfrm>
            <a:off x="0" y="0"/>
            <a:ext cx="6148432" cy="6791324"/>
          </a:xfrm>
          <a:prstGeom prst="rect">
            <a:avLst/>
          </a:prstGeom>
        </p:spPr>
      </p:pic>
      <p:pic>
        <p:nvPicPr>
          <p:cNvPr id="6" name="Picture 5">
            <a:extLst>
              <a:ext uri="{FF2B5EF4-FFF2-40B4-BE49-F238E27FC236}">
                <a16:creationId xmlns:a16="http://schemas.microsoft.com/office/drawing/2014/main" id="{E60281DA-4B83-0740-B07A-9B20939C9EE8}"/>
              </a:ext>
            </a:extLst>
          </p:cNvPr>
          <p:cNvPicPr>
            <a:picLocks noChangeAspect="1"/>
          </p:cNvPicPr>
          <p:nvPr/>
        </p:nvPicPr>
        <p:blipFill>
          <a:blip r:embed="rId4"/>
          <a:stretch>
            <a:fillRect/>
          </a:stretch>
        </p:blipFill>
        <p:spPr>
          <a:xfrm>
            <a:off x="6043567" y="-1"/>
            <a:ext cx="6148432" cy="6791325"/>
          </a:xfrm>
          <a:prstGeom prst="rect">
            <a:avLst/>
          </a:prstGeom>
        </p:spPr>
      </p:pic>
    </p:spTree>
    <p:extLst>
      <p:ext uri="{BB962C8B-B14F-4D97-AF65-F5344CB8AC3E}">
        <p14:creationId xmlns:p14="http://schemas.microsoft.com/office/powerpoint/2010/main" val="423836717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par>
                                <p:cTn id="8" presetID="16" presetClass="entr" presetSubtype="21"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barn(inVertical)">
                                      <p:cBhvr>
                                        <p:cTn id="1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graphicFrame>
        <p:nvGraphicFramePr>
          <p:cNvPr id="2" name="Table 2">
            <a:extLst>
              <a:ext uri="{FF2B5EF4-FFF2-40B4-BE49-F238E27FC236}">
                <a16:creationId xmlns:a16="http://schemas.microsoft.com/office/drawing/2014/main" id="{F4281875-F44C-DE88-31E8-9BA09533F1F9}"/>
              </a:ext>
            </a:extLst>
          </p:cNvPr>
          <p:cNvGraphicFramePr>
            <a:graphicFrameLocks noGrp="1"/>
          </p:cNvGraphicFramePr>
          <p:nvPr>
            <p:extLst>
              <p:ext uri="{D42A27DB-BD31-4B8C-83A1-F6EECF244321}">
                <p14:modId xmlns:p14="http://schemas.microsoft.com/office/powerpoint/2010/main" val="573348842"/>
              </p:ext>
            </p:extLst>
          </p:nvPr>
        </p:nvGraphicFramePr>
        <p:xfrm>
          <a:off x="0" y="-1"/>
          <a:ext cx="12192000" cy="6810376"/>
        </p:xfrm>
        <a:graphic>
          <a:graphicData uri="http://schemas.openxmlformats.org/drawingml/2006/table">
            <a:tbl>
              <a:tblPr firstRow="1" bandRow="1">
                <a:tableStyleId>{9DCAF9ED-07DC-4A11-8D7F-57B35C25682E}</a:tableStyleId>
              </a:tblPr>
              <a:tblGrid>
                <a:gridCol w="2105025">
                  <a:extLst>
                    <a:ext uri="{9D8B030D-6E8A-4147-A177-3AD203B41FA5}">
                      <a16:colId xmlns:a16="http://schemas.microsoft.com/office/drawing/2014/main" val="1536916749"/>
                    </a:ext>
                  </a:extLst>
                </a:gridCol>
                <a:gridCol w="10086975">
                  <a:extLst>
                    <a:ext uri="{9D8B030D-6E8A-4147-A177-3AD203B41FA5}">
                      <a16:colId xmlns:a16="http://schemas.microsoft.com/office/drawing/2014/main" val="3351869349"/>
                    </a:ext>
                  </a:extLst>
                </a:gridCol>
              </a:tblGrid>
              <a:tr h="647701">
                <a:tc>
                  <a:txBody>
                    <a:bodyPr/>
                    <a:lstStyle/>
                    <a:p>
                      <a:pPr algn="ctr"/>
                      <a:r>
                        <a:rPr lang="en-US" sz="3200">
                          <a:latin typeface="Times New Roman" panose="02020603050405020304" pitchFamily="18" charset="0"/>
                          <a:cs typeface="Times New Roman" panose="02020603050405020304" pitchFamily="18" charset="0"/>
                        </a:rPr>
                        <a:t>MỤC</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3200">
                          <a:latin typeface="Times New Roman" panose="02020603050405020304" pitchFamily="18" charset="0"/>
                          <a:cs typeface="Times New Roman" panose="02020603050405020304" pitchFamily="18" charset="0"/>
                        </a:rPr>
                        <a:t>NỘI DUNG</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40803579"/>
                  </a:ext>
                </a:extLst>
              </a:tr>
              <a:tr h="6162675">
                <a:tc>
                  <a:txBody>
                    <a:bodyPr/>
                    <a:lstStyle/>
                    <a:p>
                      <a:pPr algn="ctr"/>
                      <a:r>
                        <a:rPr lang="en-US" sz="3200">
                          <a:latin typeface="Times New Roman" panose="02020603050405020304" pitchFamily="18" charset="0"/>
                          <a:cs typeface="Times New Roman" panose="02020603050405020304" pitchFamily="18" charset="0"/>
                        </a:rPr>
                        <a:t>Văn hóa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algn="ctr"/>
                      <a:endParaRPr lang="en-US" sz="320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extLst>
                  <a:ext uri="{0D108BD9-81ED-4DB2-BD59-A6C34878D82A}">
                    <a16:rowId xmlns:a16="http://schemas.microsoft.com/office/drawing/2014/main" val="3896843077"/>
                  </a:ext>
                </a:extLst>
              </a:tr>
            </a:tbl>
          </a:graphicData>
        </a:graphic>
      </p:graphicFrame>
      <p:sp>
        <p:nvSpPr>
          <p:cNvPr id="9" name="TextBox 8">
            <a:extLst>
              <a:ext uri="{FF2B5EF4-FFF2-40B4-BE49-F238E27FC236}">
                <a16:creationId xmlns:a16="http://schemas.microsoft.com/office/drawing/2014/main" id="{6B458DBB-EEBD-AFD9-826A-8073C045D537}"/>
              </a:ext>
            </a:extLst>
          </p:cNvPr>
          <p:cNvSpPr txBox="1"/>
          <p:nvPr/>
        </p:nvSpPr>
        <p:spPr>
          <a:xfrm>
            <a:off x="1993105" y="-1824948"/>
            <a:ext cx="9360695" cy="193899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a:ln>
                  <a:noFill/>
                </a:ln>
                <a:solidFill>
                  <a:srgbClr val="C2F2FF"/>
                </a:solidFill>
                <a:effectLst/>
                <a:uLnTx/>
                <a:uFillTx/>
                <a:latin typeface="Calibri" panose="020F0502020204030204"/>
                <a:ea typeface="+mn-ea"/>
                <a:cs typeface="+mn-cs"/>
              </a:rPr>
              <a:t>Quý thầy cô có nhu cầu về các bài giảng </a:t>
            </a:r>
            <a:r>
              <a:rPr kumimoji="0" lang="en-US" sz="2000" b="1" i="0" u="none" strike="noStrike" kern="1200" cap="none" spc="0" normalizeH="0" baseline="0" noProof="0">
                <a:ln>
                  <a:noFill/>
                </a:ln>
                <a:solidFill>
                  <a:srgbClr val="C2F2FF"/>
                </a:solidFill>
                <a:effectLst/>
                <a:uLnTx/>
                <a:uFillTx/>
                <a:latin typeface="Arial" panose="020B0604020202020204" pitchFamily="34" charset="0"/>
                <a:ea typeface="+mn-ea"/>
                <a:cs typeface="+mn-cs"/>
              </a:rPr>
              <a:t>PowerPoint và giáo án word lịch sử từ khối 6-12.</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a:ln>
                  <a:noFill/>
                </a:ln>
                <a:solidFill>
                  <a:srgbClr val="C2F2FF"/>
                </a:solidFill>
                <a:effectLst/>
                <a:uLnTx/>
                <a:uFillTx/>
                <a:latin typeface="Arial" panose="020B0604020202020204" pitchFamily="34" charset="0"/>
                <a:ea typeface="+mn-ea"/>
                <a:cs typeface="+mn-cs"/>
              </a:rPr>
              <a:t>Vui lòng liên hệ số điện thoại 0981457911 (cũng là số Zalo).</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a:ln>
                  <a:noFill/>
                </a:ln>
                <a:solidFill>
                  <a:srgbClr val="C2F2FF"/>
                </a:solidFill>
                <a:effectLst/>
                <a:uLnTx/>
                <a:uFillTx/>
                <a:latin typeface="Arial" panose="020B0604020202020204" pitchFamily="34" charset="0"/>
                <a:ea typeface="+mn-ea"/>
                <a:cs typeface="+mn-cs"/>
              </a:rPr>
              <a:t>Ngoài ra còn hỗ trợ về SKKN, biện pháp thi GVG và thao giảng, chuyên đề.</a:t>
            </a:r>
            <a:endParaRPr kumimoji="0" lang="en-US" sz="2000" b="1" i="0" u="none" strike="noStrike" kern="1200" cap="none" spc="0" normalizeH="0" baseline="0" noProof="0">
              <a:ln>
                <a:noFill/>
              </a:ln>
              <a:solidFill>
                <a:srgbClr val="C2F2FF"/>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2000" b="1" i="0" u="none" strike="noStrike" kern="1200" cap="none" spc="0" normalizeH="0" baseline="0" noProof="0">
                <a:ln>
                  <a:noFill/>
                </a:ln>
                <a:solidFill>
                  <a:srgbClr val="C2F2FF"/>
                </a:solidFill>
                <a:effectLst/>
                <a:uLnTx/>
                <a:uFillTx/>
                <a:latin typeface="Calibri" panose="020F0502020204030204"/>
                <a:ea typeface="+mn-ea"/>
                <a:cs typeface="+mn-cs"/>
              </a:rPr>
              <a:t>Page: https://www.facebook.com/groups/baigianglichsu</a:t>
            </a:r>
            <a:endParaRPr kumimoji="0" lang="en-US" sz="2000" b="1" i="0" u="none" strike="noStrike" kern="1200" cap="none" spc="0" normalizeH="0" baseline="0" noProof="0">
              <a:ln>
                <a:noFill/>
              </a:ln>
              <a:solidFill>
                <a:srgbClr val="C2F2FF"/>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1" i="0" u="none" strike="noStrike" kern="1200" cap="none" spc="0" normalizeH="0" baseline="0" noProof="0">
              <a:ln>
                <a:noFill/>
              </a:ln>
              <a:solidFill>
                <a:srgbClr val="C2F2FF"/>
              </a:solidFill>
              <a:effectLst/>
              <a:uLnTx/>
              <a:uFillTx/>
              <a:latin typeface="Calibri" panose="020F0502020204030204"/>
              <a:ea typeface="+mn-ea"/>
              <a:cs typeface="+mn-cs"/>
            </a:endParaRPr>
          </a:p>
        </p:txBody>
      </p:sp>
      <p:sp>
        <p:nvSpPr>
          <p:cNvPr id="3" name="TextBox 2">
            <a:extLst>
              <a:ext uri="{FF2B5EF4-FFF2-40B4-BE49-F238E27FC236}">
                <a16:creationId xmlns:a16="http://schemas.microsoft.com/office/drawing/2014/main" id="{10B2571E-FE3B-B601-491D-575074C41FA4}"/>
              </a:ext>
            </a:extLst>
          </p:cNvPr>
          <p:cNvSpPr txBox="1"/>
          <p:nvPr/>
        </p:nvSpPr>
        <p:spPr>
          <a:xfrm>
            <a:off x="2116930" y="1004345"/>
            <a:ext cx="9978363" cy="1569660"/>
          </a:xfrm>
          <a:prstGeom prst="rect">
            <a:avLst/>
          </a:prstGeom>
          <a:noFill/>
        </p:spPr>
        <p:txBody>
          <a:bodyPr wrap="square">
            <a:spAutoFit/>
          </a:bodyPr>
          <a:lstStyle/>
          <a:p>
            <a:pPr lvl="0" algn="just">
              <a:defRPr/>
            </a:pPr>
            <a:r>
              <a:rPr lang="en-US" sz="3200">
                <a:solidFill>
                  <a:srgbClr val="4472C4"/>
                </a:solidFill>
                <a:latin typeface="Times New Roman" panose="02020603050405020304" pitchFamily="18" charset="0"/>
                <a:ea typeface="Cambria" panose="02040503050406030204" pitchFamily="18" charset="0"/>
                <a:cs typeface="Times New Roman" panose="02020603050405020304" pitchFamily="18" charset="0"/>
              </a:rPr>
              <a:t>- </a:t>
            </a:r>
            <a:r>
              <a:rPr lang="vi-VN" sz="3200">
                <a:solidFill>
                  <a:srgbClr val="4472C4"/>
                </a:solidFill>
                <a:latin typeface="Times New Roman" panose="02020603050405020304" pitchFamily="18" charset="0"/>
                <a:ea typeface="Cambria" panose="02040503050406030204" pitchFamily="18" charset="0"/>
                <a:cs typeface="Times New Roman" panose="02020603050405020304" pitchFamily="18" charset="0"/>
              </a:rPr>
              <a:t>Văn hoá của các nước Đông Âu có bước phát triển vượt bậc. Nạn mù chữ được xoá bỏ với chính sách giáo dục bắt buộc và miễn phí.</a:t>
            </a:r>
            <a:endParaRPr kumimoji="0" lang="vi-VN" sz="3200" b="0" i="0" u="none" strike="noStrike" kern="1200" cap="none" spc="0" normalizeH="0" baseline="0" noProof="0">
              <a:ln>
                <a:noFill/>
              </a:ln>
              <a:solidFill>
                <a:srgbClr val="4472C4"/>
              </a:solidFill>
              <a:effectLst/>
              <a:uLnTx/>
              <a:uFillTx/>
              <a:latin typeface="Times New Roman" panose="02020603050405020304" pitchFamily="18" charset="0"/>
              <a:ea typeface="Cambria" panose="02040503050406030204" pitchFamily="18" charset="0"/>
              <a:cs typeface="Times New Roman" panose="02020603050405020304" pitchFamily="18" charset="0"/>
            </a:endParaRPr>
          </a:p>
        </p:txBody>
      </p:sp>
      <p:sp>
        <p:nvSpPr>
          <p:cNvPr id="5" name="TextBox 4">
            <a:extLst>
              <a:ext uri="{FF2B5EF4-FFF2-40B4-BE49-F238E27FC236}">
                <a16:creationId xmlns:a16="http://schemas.microsoft.com/office/drawing/2014/main" id="{11388BD9-3EB6-FF72-167B-F9424FBF600D}"/>
              </a:ext>
            </a:extLst>
          </p:cNvPr>
          <p:cNvSpPr txBox="1"/>
          <p:nvPr/>
        </p:nvSpPr>
        <p:spPr>
          <a:xfrm>
            <a:off x="2116930" y="3578350"/>
            <a:ext cx="9978363" cy="1569660"/>
          </a:xfrm>
          <a:prstGeom prst="rect">
            <a:avLst/>
          </a:prstGeom>
          <a:noFill/>
        </p:spPr>
        <p:txBody>
          <a:bodyPr wrap="square">
            <a:spAutoFit/>
          </a:bodyPr>
          <a:lstStyle/>
          <a:p>
            <a:pPr lvl="0" algn="just">
              <a:defRPr/>
            </a:pPr>
            <a:r>
              <a:rPr kumimoji="0" lang="en-US" sz="3200" b="0" i="0" u="none" strike="noStrike" kern="1200" cap="none" spc="0" normalizeH="0" baseline="0" noProof="0">
                <a:ln>
                  <a:noFill/>
                </a:ln>
                <a:solidFill>
                  <a:srgbClr val="4472C4"/>
                </a:solidFill>
                <a:effectLst/>
                <a:uLnTx/>
                <a:uFillTx/>
                <a:latin typeface="Times New Roman" panose="02020603050405020304" pitchFamily="18" charset="0"/>
                <a:ea typeface="Cambria" panose="02040503050406030204" pitchFamily="18" charset="0"/>
                <a:cs typeface="Times New Roman" panose="02020603050405020304" pitchFamily="18" charset="0"/>
              </a:rPr>
              <a:t>- </a:t>
            </a:r>
            <a:r>
              <a:rPr lang="vi-VN" sz="3200">
                <a:solidFill>
                  <a:srgbClr val="4472C4"/>
                </a:solidFill>
                <a:latin typeface="Times New Roman" panose="02020603050405020304" pitchFamily="18" charset="0"/>
                <a:ea typeface="Cambria" panose="02040503050406030204" pitchFamily="18" charset="0"/>
                <a:cs typeface="Times New Roman" panose="02020603050405020304" pitchFamily="18" charset="0"/>
              </a:rPr>
              <a:t>Từ nửa sau những năm 80 đến năm 1991, ở các nước Đông Âu xuất hiện nhiều ấn phẩm văn hoá có nội dung chống chủ nghĩa xã hội, tuyên truyền chế độ đa nguyên</a:t>
            </a:r>
            <a:endParaRPr kumimoji="0" lang="vi-VN" sz="3200" b="0" i="0" u="none" strike="noStrike" kern="1200" cap="none" spc="0" normalizeH="0" baseline="0" noProof="0">
              <a:ln>
                <a:noFill/>
              </a:ln>
              <a:solidFill>
                <a:srgbClr val="4472C4"/>
              </a:solidFill>
              <a:effectLst/>
              <a:uLnTx/>
              <a:uFillTx/>
              <a:latin typeface="Times New Roman" panose="02020603050405020304" pitchFamily="18" charset="0"/>
              <a:ea typeface="Cambria" panose="02040503050406030204" pitchFamily="18" charset="0"/>
              <a:cs typeface="Times New Roman" panose="02020603050405020304" pitchFamily="18" charset="0"/>
            </a:endParaRPr>
          </a:p>
        </p:txBody>
      </p:sp>
    </p:spTree>
    <p:extLst>
      <p:ext uri="{BB962C8B-B14F-4D97-AF65-F5344CB8AC3E}">
        <p14:creationId xmlns:p14="http://schemas.microsoft.com/office/powerpoint/2010/main" val="36827444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1F7EC54-7E3A-8356-D4DE-D25FA378B677}"/>
              </a:ext>
            </a:extLst>
          </p:cNvPr>
          <p:cNvPicPr>
            <a:picLocks noChangeAspect="1"/>
          </p:cNvPicPr>
          <p:nvPr/>
        </p:nvPicPr>
        <p:blipFill>
          <a:blip r:embed="rId2"/>
          <a:stretch>
            <a:fillRect/>
          </a:stretch>
        </p:blipFill>
        <p:spPr>
          <a:xfrm>
            <a:off x="1380335" y="-1733722"/>
            <a:ext cx="9431329" cy="1981372"/>
          </a:xfrm>
          <a:prstGeom prst="rect">
            <a:avLst/>
          </a:prstGeom>
        </p:spPr>
      </p:pic>
      <p:pic>
        <p:nvPicPr>
          <p:cNvPr id="1026" name="Picture 2" descr="Văn hóa châu Âu và những điểm thú vị trong con người và kiến trúc">
            <a:extLst>
              <a:ext uri="{FF2B5EF4-FFF2-40B4-BE49-F238E27FC236}">
                <a16:creationId xmlns:a16="http://schemas.microsoft.com/office/drawing/2014/main" id="{1E163439-B454-E81B-D8C0-7870CEB8CC3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6096000" cy="678180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Văn hóa châu Âu và những điểm thú vị trong con người và kiến trúc">
            <a:extLst>
              <a:ext uri="{FF2B5EF4-FFF2-40B4-BE49-F238E27FC236}">
                <a16:creationId xmlns:a16="http://schemas.microsoft.com/office/drawing/2014/main" id="{82E96DDF-6F25-E44F-2C1D-D92992919FB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95999" y="0"/>
            <a:ext cx="6096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9143897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barn(inVertical)">
                                      <p:cBhvr>
                                        <p:cTn id="7" dur="500"/>
                                        <p:tgtEl>
                                          <p:spTgt spid="1026"/>
                                        </p:tgtEl>
                                      </p:cBhvr>
                                    </p:animEffect>
                                  </p:childTnLst>
                                </p:cTn>
                              </p:par>
                              <p:par>
                                <p:cTn id="8" presetID="16" presetClass="entr" presetSubtype="21" fill="hold" nodeType="withEffect">
                                  <p:stCondLst>
                                    <p:cond delay="0"/>
                                  </p:stCondLst>
                                  <p:childTnLst>
                                    <p:set>
                                      <p:cBhvr>
                                        <p:cTn id="9" dur="1" fill="hold">
                                          <p:stCondLst>
                                            <p:cond delay="0"/>
                                          </p:stCondLst>
                                        </p:cTn>
                                        <p:tgtEl>
                                          <p:spTgt spid="1028"/>
                                        </p:tgtEl>
                                        <p:attrNameLst>
                                          <p:attrName>style.visibility</p:attrName>
                                        </p:attrNameLst>
                                      </p:cBhvr>
                                      <p:to>
                                        <p:strVal val="visible"/>
                                      </p:to>
                                    </p:set>
                                    <p:animEffect transition="in" filter="barn(inVertical)">
                                      <p:cBhvr>
                                        <p:cTn id="10" dur="500"/>
                                        <p:tgtEl>
                                          <p:spTgt spid="10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F94B6D78-8B0D-8E8D-507B-ADB79C911673}"/>
              </a:ext>
            </a:extLst>
          </p:cNvPr>
          <p:cNvSpPr/>
          <p:nvPr/>
        </p:nvSpPr>
        <p:spPr>
          <a:xfrm>
            <a:off x="285749" y="51974"/>
            <a:ext cx="11439524" cy="523220"/>
          </a:xfrm>
          <a:prstGeom prst="rect">
            <a:avLst/>
          </a:prstGeom>
          <a:solidFill>
            <a:schemeClr val="accent1"/>
          </a:solid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a:ln>
                  <a:noFill/>
                </a:ln>
                <a:solidFill>
                  <a:srgbClr val="FF0000"/>
                </a:solidFill>
                <a:effectLst/>
                <a:uLnTx/>
                <a:uFillTx/>
                <a:latin typeface="Times New Roman" panose="02020603050405020304" pitchFamily="18" charset="0"/>
                <a:ea typeface="+mn-ea"/>
                <a:cs typeface="Times New Roman" panose="02020603050405020304" pitchFamily="18" charset="0"/>
              </a:rPr>
              <a:t>1. </a:t>
            </a:r>
            <a:r>
              <a:rPr kumimoji="0" lang="vi-VN" sz="2800" b="1" i="0" u="none" strike="noStrike" kern="1200" cap="none" spc="0" normalizeH="0" baseline="0" noProof="0">
                <a:ln>
                  <a:noFill/>
                </a:ln>
                <a:solidFill>
                  <a:srgbClr val="FF0000"/>
                </a:solidFill>
                <a:effectLst/>
                <a:uLnTx/>
                <a:uFillTx/>
                <a:latin typeface="Times New Roman" panose="02020603050405020304" pitchFamily="18" charset="0"/>
                <a:ea typeface="+mn-ea"/>
                <a:cs typeface="Times New Roman" panose="02020603050405020304" pitchFamily="18" charset="0"/>
              </a:rPr>
              <a:t>Liên Xô </a:t>
            </a:r>
            <a:r>
              <a:rPr kumimoji="0" lang="en-US" sz="2800" b="1" i="0" u="none" strike="noStrike" kern="1200" cap="none" spc="0" normalizeH="0" baseline="0" noProof="0">
                <a:ln>
                  <a:noFill/>
                </a:ln>
                <a:solidFill>
                  <a:srgbClr val="FF0000"/>
                </a:solidFill>
                <a:effectLst/>
                <a:uLnTx/>
                <a:uFillTx/>
                <a:latin typeface="Times New Roman" panose="02020603050405020304" pitchFamily="18" charset="0"/>
                <a:ea typeface="+mn-ea"/>
                <a:cs typeface="Times New Roman" panose="02020603050405020304" pitchFamily="18" charset="0"/>
              </a:rPr>
              <a:t>từ năm 1945 </a:t>
            </a:r>
            <a:r>
              <a:rPr kumimoji="0" lang="vi-VN" sz="2800" b="1" i="0" u="none" strike="noStrike" kern="1200" cap="none" spc="0" normalizeH="0" baseline="0" noProof="0">
                <a:ln>
                  <a:noFill/>
                </a:ln>
                <a:solidFill>
                  <a:srgbClr val="FF0000"/>
                </a:solidFill>
                <a:effectLst/>
                <a:uLnTx/>
                <a:uFillTx/>
                <a:latin typeface="Times New Roman" panose="02020603050405020304" pitchFamily="18" charset="0"/>
                <a:ea typeface="+mn-ea"/>
                <a:cs typeface="Times New Roman" panose="02020603050405020304" pitchFamily="18" charset="0"/>
              </a:rPr>
              <a:t>đến</a:t>
            </a:r>
            <a:r>
              <a:rPr kumimoji="0" lang="en-US" sz="2800" b="1" i="0" u="none" strike="noStrike" kern="1200" cap="none" spc="0" normalizeH="0" baseline="0" noProof="0">
                <a:ln>
                  <a:noFill/>
                </a:ln>
                <a:solidFill>
                  <a:srgbClr val="FF0000"/>
                </a:solidFill>
                <a:effectLst/>
                <a:uLnTx/>
                <a:uFillTx/>
                <a:latin typeface="Times New Roman" panose="02020603050405020304" pitchFamily="18" charset="0"/>
                <a:ea typeface="+mn-ea"/>
                <a:cs typeface="Times New Roman" panose="02020603050405020304" pitchFamily="18" charset="0"/>
              </a:rPr>
              <a:t> năm 1991</a:t>
            </a:r>
          </a:p>
        </p:txBody>
      </p:sp>
      <p:sp>
        <p:nvSpPr>
          <p:cNvPr id="7" name="TextBox 6">
            <a:extLst>
              <a:ext uri="{FF2B5EF4-FFF2-40B4-BE49-F238E27FC236}">
                <a16:creationId xmlns:a16="http://schemas.microsoft.com/office/drawing/2014/main" id="{6F2859DF-D6CD-88E8-345E-C7FE7DE4B7E4}"/>
              </a:ext>
            </a:extLst>
          </p:cNvPr>
          <p:cNvSpPr txBox="1"/>
          <p:nvPr/>
        </p:nvSpPr>
        <p:spPr>
          <a:xfrm>
            <a:off x="1791889" y="-2877493"/>
            <a:ext cx="9360695" cy="3108543"/>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a:ln>
                  <a:noFill/>
                </a:ln>
                <a:solidFill>
                  <a:srgbClr val="C2F2FF"/>
                </a:solidFill>
                <a:effectLst/>
                <a:uLnTx/>
                <a:uFillTx/>
                <a:latin typeface="Times New Roman" panose="02020603050405020304" pitchFamily="18" charset="0"/>
                <a:ea typeface="+mn-ea"/>
                <a:cs typeface="Times New Roman" panose="02020603050405020304" pitchFamily="18" charset="0"/>
              </a:rPr>
              <a:t>Quý thầy cô có nhu cầu về các bài giảng PowerPoint và giáo án word lịch sử từ khối 6-12.</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a:ln>
                  <a:noFill/>
                </a:ln>
                <a:solidFill>
                  <a:srgbClr val="C2F2FF"/>
                </a:solidFill>
                <a:effectLst/>
                <a:uLnTx/>
                <a:uFillTx/>
                <a:latin typeface="Times New Roman" panose="02020603050405020304" pitchFamily="18" charset="0"/>
                <a:ea typeface="+mn-ea"/>
                <a:cs typeface="Times New Roman" panose="02020603050405020304" pitchFamily="18" charset="0"/>
              </a:rPr>
              <a:t>Vui lòng liên hệ số điện thoại 0981457911 (cũng là số Zalo).</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a:ln>
                  <a:noFill/>
                </a:ln>
                <a:solidFill>
                  <a:srgbClr val="C2F2FF"/>
                </a:solidFill>
                <a:effectLst/>
                <a:uLnTx/>
                <a:uFillTx/>
                <a:latin typeface="Times New Roman" panose="02020603050405020304" pitchFamily="18" charset="0"/>
                <a:ea typeface="+mn-ea"/>
                <a:cs typeface="Times New Roman" panose="02020603050405020304" pitchFamily="18" charset="0"/>
              </a:rPr>
              <a:t>Ngoài ra còn hỗ trợ về SKKN, biện pháp thi GVG và thao giảng, chuyên đề.</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2800" b="1" i="0" u="none" strike="noStrike" kern="1200" cap="none" spc="0" normalizeH="0" baseline="0" noProof="0">
                <a:ln>
                  <a:noFill/>
                </a:ln>
                <a:solidFill>
                  <a:srgbClr val="C2F2FF"/>
                </a:solidFill>
                <a:effectLst/>
                <a:uLnTx/>
                <a:uFillTx/>
                <a:latin typeface="Times New Roman" panose="02020603050405020304" pitchFamily="18" charset="0"/>
                <a:ea typeface="+mn-ea"/>
                <a:cs typeface="Times New Roman" panose="02020603050405020304" pitchFamily="18" charset="0"/>
              </a:rPr>
              <a:t>Page: https://www.facebook.com/groups/baigianglichsu</a:t>
            </a:r>
            <a:endParaRPr kumimoji="0" lang="en-US" sz="2800" b="1" i="0" u="none" strike="noStrike" kern="1200" cap="none" spc="0" normalizeH="0" baseline="0" noProof="0">
              <a:ln>
                <a:noFill/>
              </a:ln>
              <a:solidFill>
                <a:srgbClr val="C2F2FF"/>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800" b="1" i="0" u="none" strike="noStrike" kern="1200" cap="none" spc="0" normalizeH="0" baseline="0" noProof="0">
              <a:ln>
                <a:noFill/>
              </a:ln>
              <a:solidFill>
                <a:srgbClr val="C2F2FF"/>
              </a:solidFill>
              <a:effectLst/>
              <a:uLnTx/>
              <a:uFillTx/>
              <a:latin typeface="Times New Roman" panose="02020603050405020304" pitchFamily="18" charset="0"/>
              <a:ea typeface="+mn-ea"/>
              <a:cs typeface="Times New Roman" panose="02020603050405020304" pitchFamily="18" charset="0"/>
            </a:endParaRPr>
          </a:p>
        </p:txBody>
      </p:sp>
      <p:sp>
        <p:nvSpPr>
          <p:cNvPr id="3" name="TextBox 2">
            <a:extLst>
              <a:ext uri="{FF2B5EF4-FFF2-40B4-BE49-F238E27FC236}">
                <a16:creationId xmlns:a16="http://schemas.microsoft.com/office/drawing/2014/main" id="{55634338-70C5-C3DE-96F4-AA180DABDAD6}"/>
              </a:ext>
            </a:extLst>
          </p:cNvPr>
          <p:cNvSpPr txBox="1"/>
          <p:nvPr/>
        </p:nvSpPr>
        <p:spPr>
          <a:xfrm>
            <a:off x="285749" y="578692"/>
            <a:ext cx="3305175" cy="523220"/>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a:ln>
                  <a:noFill/>
                </a:ln>
                <a:solidFill>
                  <a:srgbClr val="FF0000"/>
                </a:solidFill>
                <a:effectLst/>
                <a:uLnTx/>
                <a:uFillTx/>
                <a:latin typeface="Times New Roman" panose="02020603050405020304" pitchFamily="18" charset="0"/>
                <a:ea typeface="+mn-ea"/>
                <a:cs typeface="Times New Roman" panose="02020603050405020304" pitchFamily="18" charset="0"/>
              </a:rPr>
              <a:t>a. Chính trị</a:t>
            </a:r>
          </a:p>
        </p:txBody>
      </p:sp>
      <p:sp>
        <p:nvSpPr>
          <p:cNvPr id="6" name="TextBox 5">
            <a:extLst>
              <a:ext uri="{FF2B5EF4-FFF2-40B4-BE49-F238E27FC236}">
                <a16:creationId xmlns:a16="http://schemas.microsoft.com/office/drawing/2014/main" id="{DCC083A2-BB28-EB8F-F743-61D5DBF56D8F}"/>
              </a:ext>
            </a:extLst>
          </p:cNvPr>
          <p:cNvSpPr txBox="1"/>
          <p:nvPr/>
        </p:nvSpPr>
        <p:spPr>
          <a:xfrm>
            <a:off x="400050" y="1098414"/>
            <a:ext cx="11325225" cy="1384995"/>
          </a:xfrm>
          <a:prstGeom prst="rect">
            <a:avLst/>
          </a:prstGeom>
          <a:noFill/>
        </p:spPr>
        <p:txBody>
          <a:bodyPr wrap="square" rtlCol="0">
            <a:spAutoFit/>
          </a:bodyPr>
          <a:lstStyle/>
          <a:p>
            <a:pPr algn="just">
              <a:defRPr/>
            </a:pPr>
            <a:r>
              <a:rPr lang="en-US" sz="2800">
                <a:solidFill>
                  <a:srgbClr val="4472C4"/>
                </a:solidFill>
                <a:latin typeface="Cambria" panose="02040503050406030204" pitchFamily="18" charset="0"/>
                <a:ea typeface="Cambria" panose="02040503050406030204" pitchFamily="18" charset="0"/>
                <a:cs typeface="Times New Roman" panose="02020603050405020304" pitchFamily="18" charset="0"/>
              </a:rPr>
              <a:t> Từ năm 1944 – 1946, dưới sự giúp đỡ của Liên Xô các nước dân chủ nhân dân ở Đông Âu lần lượt ra đời.  Đ</a:t>
            </a:r>
            <a:r>
              <a:rPr lang="vi-VN" sz="2800">
                <a:solidFill>
                  <a:srgbClr val="4472C4"/>
                </a:solidFill>
                <a:latin typeface="Cambria" panose="02040503050406030204" pitchFamily="18" charset="0"/>
                <a:ea typeface="Cambria" panose="02040503050406030204" pitchFamily="18" charset="0"/>
                <a:cs typeface="Times New Roman" panose="02020603050405020304" pitchFamily="18" charset="0"/>
              </a:rPr>
              <a:t>ến đầu những </a:t>
            </a:r>
            <a:r>
              <a:rPr lang="en-US" sz="2800">
                <a:solidFill>
                  <a:srgbClr val="4472C4"/>
                </a:solidFill>
                <a:latin typeface="Cambria" panose="02040503050406030204" pitchFamily="18" charset="0"/>
                <a:ea typeface="Cambria" panose="02040503050406030204" pitchFamily="18" charset="0"/>
                <a:cs typeface="Times New Roman" panose="02020603050405020304" pitchFamily="18" charset="0"/>
              </a:rPr>
              <a:t>năm</a:t>
            </a:r>
            <a:r>
              <a:rPr lang="vi-VN" sz="2800">
                <a:solidFill>
                  <a:srgbClr val="4472C4"/>
                </a:solidFill>
                <a:latin typeface="Cambria" panose="02040503050406030204" pitchFamily="18" charset="0"/>
                <a:ea typeface="Cambria" panose="02040503050406030204" pitchFamily="18" charset="0"/>
                <a:cs typeface="Times New Roman" panose="02020603050405020304" pitchFamily="18" charset="0"/>
              </a:rPr>
              <a:t> 80</a:t>
            </a:r>
            <a:r>
              <a:rPr lang="en-US" sz="2800">
                <a:solidFill>
                  <a:srgbClr val="4472C4"/>
                </a:solidFill>
                <a:latin typeface="Cambria" panose="02040503050406030204" pitchFamily="18" charset="0"/>
                <a:ea typeface="Cambria" panose="02040503050406030204" pitchFamily="18" charset="0"/>
                <a:cs typeface="Times New Roman" panose="02020603050405020304" pitchFamily="18" charset="0"/>
              </a:rPr>
              <a:t>, </a:t>
            </a:r>
            <a:r>
              <a:rPr lang="vi-VN" sz="2800">
                <a:solidFill>
                  <a:srgbClr val="4472C4"/>
                </a:solidFill>
                <a:latin typeface="Cambria" panose="02040503050406030204" pitchFamily="18" charset="0"/>
                <a:ea typeface="Cambria" panose="02040503050406030204" pitchFamily="18" charset="0"/>
                <a:cs typeface="Times New Roman" panose="02020603050405020304" pitchFamily="18" charset="0"/>
              </a:rPr>
              <a:t>tình hình chính trị ở các nước Đông Âu diễn biến hết sức phức tạp</a:t>
            </a:r>
          </a:p>
        </p:txBody>
      </p:sp>
      <p:sp>
        <p:nvSpPr>
          <p:cNvPr id="8" name="TextBox 7">
            <a:extLst>
              <a:ext uri="{FF2B5EF4-FFF2-40B4-BE49-F238E27FC236}">
                <a16:creationId xmlns:a16="http://schemas.microsoft.com/office/drawing/2014/main" id="{7F17C255-8CA1-4C74-D67A-369495076E4E}"/>
              </a:ext>
            </a:extLst>
          </p:cNvPr>
          <p:cNvSpPr txBox="1"/>
          <p:nvPr/>
        </p:nvSpPr>
        <p:spPr>
          <a:xfrm>
            <a:off x="400049" y="3069171"/>
            <a:ext cx="11325225" cy="1384995"/>
          </a:xfrm>
          <a:prstGeom prst="rect">
            <a:avLst/>
          </a:prstGeom>
          <a:noFill/>
        </p:spPr>
        <p:txBody>
          <a:bodyPr wrap="square" rtlCol="0">
            <a:spAutoFit/>
          </a:bodyPr>
          <a:lstStyle/>
          <a:p>
            <a:pPr lvl="0" algn="just"/>
            <a:r>
              <a:rPr kumimoji="0" lang="en-US" sz="2800" b="0" i="0" u="none" strike="noStrike" kern="1200" cap="none" spc="0" normalizeH="0" baseline="0" noProof="0">
                <a:ln>
                  <a:noFill/>
                </a:ln>
                <a:solidFill>
                  <a:srgbClr val="0070C0"/>
                </a:solidFill>
                <a:effectLst/>
                <a:uLnTx/>
                <a:uFillTx/>
                <a:latin typeface="Times New Roman" panose="02020603050405020304" pitchFamily="18" charset="0"/>
                <a:ea typeface="+mn-ea"/>
                <a:cs typeface="Times New Roman" panose="02020603050405020304" pitchFamily="18" charset="0"/>
              </a:rPr>
              <a:t>Sau khi giành</a:t>
            </a:r>
            <a:r>
              <a:rPr kumimoji="0" lang="en-US" sz="2800" b="0" i="0" u="none" strike="noStrike" kern="1200" cap="none" spc="0" normalizeH="0" noProof="0">
                <a:ln>
                  <a:noFill/>
                </a:ln>
                <a:solidFill>
                  <a:srgbClr val="0070C0"/>
                </a:solidFill>
                <a:effectLst/>
                <a:uLnTx/>
                <a:uFillTx/>
                <a:latin typeface="Times New Roman" panose="02020603050405020304" pitchFamily="18" charset="0"/>
                <a:ea typeface="+mn-ea"/>
                <a:cs typeface="Times New Roman" panose="02020603050405020304" pitchFamily="18" charset="0"/>
              </a:rPr>
              <a:t> được độc lập, các nước Đông Âu </a:t>
            </a:r>
            <a:r>
              <a:rPr kumimoji="0" lang="vi-VN" sz="2800" b="0" i="0" u="none" strike="noStrike" kern="1200" cap="none" spc="0" normalizeH="0" baseline="0" noProof="0">
                <a:ln>
                  <a:noFill/>
                </a:ln>
                <a:solidFill>
                  <a:srgbClr val="0070C0"/>
                </a:solidFill>
                <a:effectLst/>
                <a:uLnTx/>
                <a:uFillTx/>
                <a:latin typeface="Times New Roman" panose="02020603050405020304" pitchFamily="18" charset="0"/>
                <a:ea typeface="+mn-ea"/>
                <a:cs typeface="Times New Roman" panose="02020603050405020304" pitchFamily="18" charset="0"/>
              </a:rPr>
              <a:t>bắt tay vào công cuộc khôi phục kinh tế</a:t>
            </a:r>
            <a:r>
              <a:rPr kumimoji="0" lang="en-US" sz="2800" b="0" i="0" u="none" strike="noStrike" kern="1200" cap="none" spc="0" normalizeH="0" baseline="0" noProof="0">
                <a:ln>
                  <a:noFill/>
                </a:ln>
                <a:solidFill>
                  <a:srgbClr val="0070C0"/>
                </a:solidFill>
                <a:effectLst/>
                <a:uLnTx/>
                <a:uFillTx/>
                <a:latin typeface="Times New Roman" panose="02020603050405020304" pitchFamily="18" charset="0"/>
                <a:ea typeface="+mn-ea"/>
                <a:cs typeface="Times New Roman" panose="02020603050405020304" pitchFamily="18" charset="0"/>
              </a:rPr>
              <a:t>.</a:t>
            </a:r>
            <a:r>
              <a:rPr kumimoji="0" lang="vi-VN" sz="2800" b="0" i="0" u="none" strike="noStrike" kern="1200" cap="none" spc="0" normalizeH="0" baseline="0" noProof="0">
                <a:ln>
                  <a:noFill/>
                </a:ln>
                <a:solidFill>
                  <a:srgbClr val="0070C0"/>
                </a:solidFill>
                <a:effectLst/>
                <a:uLnTx/>
                <a:uFillTx/>
                <a:latin typeface="Times New Roman" panose="02020603050405020304" pitchFamily="18" charset="0"/>
                <a:ea typeface="+mn-ea"/>
                <a:cs typeface="Times New Roman" panose="02020603050405020304" pitchFamily="18" charset="0"/>
              </a:rPr>
              <a:t> </a:t>
            </a:r>
            <a:r>
              <a:rPr lang="vi-VN" sz="2800">
                <a:solidFill>
                  <a:srgbClr val="4472C4"/>
                </a:solidFill>
                <a:latin typeface="Times New Roman" panose="02020603050405020304" pitchFamily="18" charset="0"/>
                <a:ea typeface="Cambria" panose="02040503050406030204" pitchFamily="18" charset="0"/>
                <a:cs typeface="Times New Roman" panose="02020603050405020304" pitchFamily="18" charset="0"/>
              </a:rPr>
              <a:t>Từ giữa những năm 70, nền kinh tế các nước Đông Âu suy giảm dần</a:t>
            </a:r>
            <a:r>
              <a:rPr lang="en-US" sz="2800">
                <a:solidFill>
                  <a:srgbClr val="4472C4"/>
                </a:solidFill>
                <a:latin typeface="Times New Roman" panose="02020603050405020304" pitchFamily="18" charset="0"/>
                <a:ea typeface="Cambria" panose="02040503050406030204" pitchFamily="18" charset="0"/>
                <a:cs typeface="Times New Roman" panose="02020603050405020304" pitchFamily="18" charset="0"/>
              </a:rPr>
              <a:t>.</a:t>
            </a:r>
            <a:endParaRPr kumimoji="0" lang="en-US" sz="2800" b="0" i="0" u="none" strike="noStrike" kern="1200" cap="none" spc="0" normalizeH="0" baseline="0" noProof="0">
              <a:ln>
                <a:noFill/>
              </a:ln>
              <a:solidFill>
                <a:srgbClr val="0070C0"/>
              </a:solidFill>
              <a:effectLst/>
              <a:uLnTx/>
              <a:uFillTx/>
              <a:latin typeface="Times New Roman" panose="02020603050405020304" pitchFamily="18" charset="0"/>
              <a:ea typeface="+mn-ea"/>
              <a:cs typeface="Times New Roman" panose="02020603050405020304" pitchFamily="18" charset="0"/>
            </a:endParaRPr>
          </a:p>
        </p:txBody>
      </p:sp>
      <p:sp>
        <p:nvSpPr>
          <p:cNvPr id="9" name="TextBox 8">
            <a:extLst>
              <a:ext uri="{FF2B5EF4-FFF2-40B4-BE49-F238E27FC236}">
                <a16:creationId xmlns:a16="http://schemas.microsoft.com/office/drawing/2014/main" id="{0EA0C5CE-E401-95F2-BBF8-F540666D7CEE}"/>
              </a:ext>
            </a:extLst>
          </p:cNvPr>
          <p:cNvSpPr txBox="1"/>
          <p:nvPr/>
        </p:nvSpPr>
        <p:spPr>
          <a:xfrm>
            <a:off x="285749" y="2525104"/>
            <a:ext cx="3305175" cy="523220"/>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a:ln>
                  <a:noFill/>
                </a:ln>
                <a:solidFill>
                  <a:srgbClr val="FF0000"/>
                </a:solidFill>
                <a:effectLst/>
                <a:uLnTx/>
                <a:uFillTx/>
                <a:latin typeface="Times New Roman" panose="02020603050405020304" pitchFamily="18" charset="0"/>
                <a:ea typeface="+mn-ea"/>
                <a:cs typeface="Times New Roman" panose="02020603050405020304" pitchFamily="18" charset="0"/>
              </a:rPr>
              <a:t>b. Kinh tế</a:t>
            </a:r>
          </a:p>
        </p:txBody>
      </p:sp>
      <p:sp>
        <p:nvSpPr>
          <p:cNvPr id="10" name="TextBox 9">
            <a:extLst>
              <a:ext uri="{FF2B5EF4-FFF2-40B4-BE49-F238E27FC236}">
                <a16:creationId xmlns:a16="http://schemas.microsoft.com/office/drawing/2014/main" id="{253AE7DC-ED97-A47A-574F-F30B3AD675AA}"/>
              </a:ext>
            </a:extLst>
          </p:cNvPr>
          <p:cNvSpPr txBox="1"/>
          <p:nvPr/>
        </p:nvSpPr>
        <p:spPr>
          <a:xfrm>
            <a:off x="285749" y="4475014"/>
            <a:ext cx="3305175" cy="523220"/>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a:ln>
                  <a:noFill/>
                </a:ln>
                <a:solidFill>
                  <a:srgbClr val="FF0000"/>
                </a:solidFill>
                <a:effectLst/>
                <a:uLnTx/>
                <a:uFillTx/>
                <a:latin typeface="Times New Roman" panose="02020603050405020304" pitchFamily="18" charset="0"/>
                <a:ea typeface="+mn-ea"/>
                <a:cs typeface="Times New Roman" panose="02020603050405020304" pitchFamily="18" charset="0"/>
              </a:rPr>
              <a:t>c. Xã hội và văn hoá</a:t>
            </a:r>
          </a:p>
        </p:txBody>
      </p:sp>
      <p:sp>
        <p:nvSpPr>
          <p:cNvPr id="11" name="TextBox 10">
            <a:extLst>
              <a:ext uri="{FF2B5EF4-FFF2-40B4-BE49-F238E27FC236}">
                <a16:creationId xmlns:a16="http://schemas.microsoft.com/office/drawing/2014/main" id="{59847757-036A-D26D-A42E-7DC4CB1ED506}"/>
              </a:ext>
            </a:extLst>
          </p:cNvPr>
          <p:cNvSpPr txBox="1"/>
          <p:nvPr/>
        </p:nvSpPr>
        <p:spPr>
          <a:xfrm>
            <a:off x="400050" y="4998234"/>
            <a:ext cx="11582400" cy="1384995"/>
          </a:xfrm>
          <a:prstGeom prst="rect">
            <a:avLst/>
          </a:prstGeom>
          <a:noFill/>
        </p:spPr>
        <p:txBody>
          <a:bodyPr wrap="square" rtlCol="0">
            <a:spAutoFit/>
          </a:bodyPr>
          <a:lstStyle/>
          <a:p>
            <a:pPr lvl="0" algn="just"/>
            <a:r>
              <a:rPr lang="vi-VN" sz="2800">
                <a:solidFill>
                  <a:srgbClr val="4472C4"/>
                </a:solidFill>
                <a:latin typeface="Times New Roman" panose="02020603050405020304" pitchFamily="18" charset="0"/>
                <a:ea typeface="Cambria" panose="02040503050406030204" pitchFamily="18" charset="0"/>
                <a:cs typeface="Times New Roman" panose="02020603050405020304" pitchFamily="18" charset="0"/>
              </a:rPr>
              <a:t>Sau khi Nhà nước dân chủ nhân dân được thành lập, giai cấp bóc lột bị xoá bỏ, công nhân, nông dân và trí thức trở thành những người làm chủ đất nước. Văn hoá của các nước Đông Âu có bước phát triển vượt bậc.</a:t>
            </a:r>
            <a:endParaRPr kumimoji="0" lang="en-US" sz="2800" b="0" i="0" u="none" strike="noStrike" kern="1200" cap="none" spc="0" normalizeH="0" baseline="0" noProof="0">
              <a:ln>
                <a:noFill/>
              </a:ln>
              <a:solidFill>
                <a:srgbClr val="0070C0"/>
              </a:solidFill>
              <a:effectLst/>
              <a:uLnTx/>
              <a:uFillTx/>
              <a:latin typeface="Times New Roman" panose="02020603050405020304" pitchFamily="18" charset="0"/>
              <a:ea typeface="+mn-ea"/>
              <a:cs typeface="Times New Roman" panose="02020603050405020304" pitchFamily="18" charset="0"/>
            </a:endParaRPr>
          </a:p>
        </p:txBody>
      </p:sp>
    </p:spTree>
    <p:extLst>
      <p:ext uri="{BB962C8B-B14F-4D97-AF65-F5344CB8AC3E}">
        <p14:creationId xmlns:p14="http://schemas.microsoft.com/office/powerpoint/2010/main" val="349271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arn(inVertic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barn(inVertical)">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arn(inVertical)">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barn(inVertical)">
                                      <p:cBhvr>
                                        <p:cTn id="27" dur="50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barn(inVertical)">
                                      <p:cBhvr>
                                        <p:cTn id="3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P spid="8" grpId="0"/>
      <p:bldP spid="9" grpId="0"/>
      <p:bldP spid="10" grpId="0"/>
      <p:bldP spid="11"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457529" y="1609602"/>
            <a:ext cx="1761331" cy="3579799"/>
            <a:chOff x="1673399" y="2243214"/>
            <a:chExt cx="1761330" cy="3579799"/>
          </a:xfrm>
        </p:grpSpPr>
        <p:sp>
          <p:nvSpPr>
            <p:cNvPr id="4" name="MH_Other_1"/>
            <p:cNvSpPr/>
            <p:nvPr>
              <p:custDataLst>
                <p:tags r:id="rId9"/>
              </p:custDataLst>
            </p:nvPr>
          </p:nvSpPr>
          <p:spPr>
            <a:xfrm>
              <a:off x="2511599" y="3397313"/>
              <a:ext cx="166687" cy="2425700"/>
            </a:xfrm>
            <a:custGeom>
              <a:avLst/>
              <a:gdLst>
                <a:gd name="connsiteX0" fmla="*/ 28093 w 103593"/>
                <a:gd name="connsiteY0" fmla="*/ 0 h 1447800"/>
                <a:gd name="connsiteX1" fmla="*/ 2693 w 103593"/>
                <a:gd name="connsiteY1" fmla="*/ 190500 h 1447800"/>
                <a:gd name="connsiteX2" fmla="*/ 85243 w 103593"/>
                <a:gd name="connsiteY2" fmla="*/ 466725 h 1447800"/>
                <a:gd name="connsiteX3" fmla="*/ 97943 w 103593"/>
                <a:gd name="connsiteY3" fmla="*/ 806450 h 1447800"/>
                <a:gd name="connsiteX4" fmla="*/ 12218 w 103593"/>
                <a:gd name="connsiteY4" fmla="*/ 1155700 h 1447800"/>
                <a:gd name="connsiteX5" fmla="*/ 15393 w 103593"/>
                <a:gd name="connsiteY5" fmla="*/ 1447800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3593" h="1447800">
                  <a:moveTo>
                    <a:pt x="28093" y="0"/>
                  </a:moveTo>
                  <a:cubicBezTo>
                    <a:pt x="10630" y="56356"/>
                    <a:pt x="-6832" y="112713"/>
                    <a:pt x="2693" y="190500"/>
                  </a:cubicBezTo>
                  <a:cubicBezTo>
                    <a:pt x="12218" y="268287"/>
                    <a:pt x="69368" y="364067"/>
                    <a:pt x="85243" y="466725"/>
                  </a:cubicBezTo>
                  <a:cubicBezTo>
                    <a:pt x="101118" y="569383"/>
                    <a:pt x="110114" y="691621"/>
                    <a:pt x="97943" y="806450"/>
                  </a:cubicBezTo>
                  <a:cubicBezTo>
                    <a:pt x="85772" y="921279"/>
                    <a:pt x="25976" y="1048808"/>
                    <a:pt x="12218" y="1155700"/>
                  </a:cubicBezTo>
                  <a:cubicBezTo>
                    <a:pt x="-1540" y="1262592"/>
                    <a:pt x="6926" y="1355196"/>
                    <a:pt x="15393" y="1447800"/>
                  </a:cubicBez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9Slide05 Pattaya" panose="00000500000000000000" pitchFamily="2" charset="-34"/>
                <a:ea typeface="等线" panose="02010600030101010101" pitchFamily="2" charset="-122"/>
                <a:cs typeface="#9Slide05 Pattaya" panose="00000500000000000000" pitchFamily="2" charset="-34"/>
                <a:sym typeface="Arial"/>
              </a:endParaRPr>
            </a:p>
          </p:txBody>
        </p:sp>
        <p:sp>
          <p:nvSpPr>
            <p:cNvPr id="5" name="MH_SubTitle_1"/>
            <p:cNvSpPr>
              <a:spLocks/>
            </p:cNvSpPr>
            <p:nvPr>
              <p:custDataLst>
                <p:tags r:id="rId10"/>
              </p:custDataLst>
            </p:nvPr>
          </p:nvSpPr>
          <p:spPr bwMode="auto">
            <a:xfrm>
              <a:off x="1673399" y="2243214"/>
              <a:ext cx="1761330" cy="1195374"/>
            </a:xfrm>
            <a:custGeom>
              <a:avLst/>
              <a:gdLst>
                <a:gd name="T0" fmla="*/ 2147483646 w 310"/>
                <a:gd name="T1" fmla="*/ 0 h 250"/>
                <a:gd name="T2" fmla="*/ 2147483646 w 310"/>
                <a:gd name="T3" fmla="*/ 2147483646 h 250"/>
                <a:gd name="T4" fmla="*/ 2147483646 w 310"/>
                <a:gd name="T5" fmla="*/ 2147483646 h 250"/>
                <a:gd name="T6" fmla="*/ 2147483646 w 310"/>
                <a:gd name="T7" fmla="*/ 2147483646 h 250"/>
                <a:gd name="T8" fmla="*/ 2147483646 w 310"/>
                <a:gd name="T9" fmla="*/ 2147483646 h 250"/>
                <a:gd name="T10" fmla="*/ 2147483646 w 310"/>
                <a:gd name="T11" fmla="*/ 2147483646 h 250"/>
                <a:gd name="T12" fmla="*/ 2147483646 w 310"/>
                <a:gd name="T13" fmla="*/ 2147483646 h 250"/>
                <a:gd name="T14" fmla="*/ 2147483646 w 310"/>
                <a:gd name="T15" fmla="*/ 2147483646 h 250"/>
                <a:gd name="T16" fmla="*/ 2147483646 w 310"/>
                <a:gd name="T17" fmla="*/ 2147483646 h 250"/>
                <a:gd name="T18" fmla="*/ 2147483646 w 310"/>
                <a:gd name="T19" fmla="*/ 2147483646 h 250"/>
                <a:gd name="T20" fmla="*/ 2147483646 w 310"/>
                <a:gd name="T21" fmla="*/ 0 h 25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10"/>
                <a:gd name="T34" fmla="*/ 0 h 250"/>
                <a:gd name="T35" fmla="*/ 310 w 310"/>
                <a:gd name="T36" fmla="*/ 250 h 25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10" h="250">
                  <a:moveTo>
                    <a:pt x="97" y="0"/>
                  </a:moveTo>
                  <a:cubicBezTo>
                    <a:pt x="43" y="0"/>
                    <a:pt x="0" y="97"/>
                    <a:pt x="50" y="158"/>
                  </a:cubicBezTo>
                  <a:cubicBezTo>
                    <a:pt x="79" y="194"/>
                    <a:pt x="121" y="216"/>
                    <a:pt x="151" y="250"/>
                  </a:cubicBezTo>
                  <a:cubicBezTo>
                    <a:pt x="151" y="250"/>
                    <a:pt x="151" y="250"/>
                    <a:pt x="151" y="250"/>
                  </a:cubicBezTo>
                  <a:cubicBezTo>
                    <a:pt x="152" y="249"/>
                    <a:pt x="153" y="248"/>
                    <a:pt x="154" y="247"/>
                  </a:cubicBezTo>
                  <a:cubicBezTo>
                    <a:pt x="154" y="246"/>
                    <a:pt x="155" y="245"/>
                    <a:pt x="155" y="245"/>
                  </a:cubicBezTo>
                  <a:cubicBezTo>
                    <a:pt x="155" y="245"/>
                    <a:pt x="155" y="245"/>
                    <a:pt x="155" y="245"/>
                  </a:cubicBezTo>
                  <a:cubicBezTo>
                    <a:pt x="185" y="211"/>
                    <a:pt x="225" y="187"/>
                    <a:pt x="255" y="153"/>
                  </a:cubicBezTo>
                  <a:cubicBezTo>
                    <a:pt x="310" y="91"/>
                    <a:pt x="261" y="3"/>
                    <a:pt x="205" y="3"/>
                  </a:cubicBezTo>
                  <a:cubicBezTo>
                    <a:pt x="186" y="3"/>
                    <a:pt x="168" y="12"/>
                    <a:pt x="151" y="35"/>
                  </a:cubicBezTo>
                  <a:cubicBezTo>
                    <a:pt x="134" y="10"/>
                    <a:pt x="115" y="0"/>
                    <a:pt x="97" y="0"/>
                  </a:cubicBezTo>
                </a:path>
              </a:pathLst>
            </a:custGeom>
            <a:solidFill>
              <a:schemeClr val="accent1"/>
            </a:solidFill>
            <a:ln>
              <a:noFill/>
            </a:ln>
          </p:spPr>
          <p:txBody>
            <a:bodyPr lIns="0" tIns="0" rIns="0" bIns="21600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altLang="zh-CN" sz="2400" b="0" i="0" u="none" strike="noStrike" kern="1200" cap="none" spc="0" normalizeH="0" baseline="0" noProof="0" dirty="0">
                <a:ln>
                  <a:noFill/>
                </a:ln>
                <a:solidFill>
                  <a:srgbClr val="FFFFFF"/>
                </a:solidFill>
                <a:effectLst/>
                <a:uLnTx/>
                <a:uFillTx/>
                <a:latin typeface="#9Slide05 Pattaya" panose="00000500000000000000" pitchFamily="2" charset="-34"/>
                <a:ea typeface="等线" panose="02010600030101010101" pitchFamily="2" charset="-122"/>
                <a:cs typeface="#9Slide05 Pattaya" panose="00000500000000000000" pitchFamily="2" charset="-34"/>
                <a:sym typeface="Arial"/>
              </a:endParaRPr>
            </a:p>
          </p:txBody>
        </p:sp>
      </p:grpSp>
      <p:grpSp>
        <p:nvGrpSpPr>
          <p:cNvPr id="6" name="组合 5"/>
          <p:cNvGrpSpPr/>
          <p:nvPr/>
        </p:nvGrpSpPr>
        <p:grpSpPr>
          <a:xfrm>
            <a:off x="3529587" y="2194049"/>
            <a:ext cx="1673672" cy="3095275"/>
            <a:chOff x="3618086" y="2481677"/>
            <a:chExt cx="1673672" cy="3095274"/>
          </a:xfrm>
        </p:grpSpPr>
        <p:sp>
          <p:nvSpPr>
            <p:cNvPr id="7" name="MH_Other_3"/>
            <p:cNvSpPr/>
            <p:nvPr>
              <p:custDataLst>
                <p:tags r:id="rId7"/>
              </p:custDataLst>
            </p:nvPr>
          </p:nvSpPr>
          <p:spPr>
            <a:xfrm>
              <a:off x="4283249" y="3602101"/>
              <a:ext cx="222250" cy="1974850"/>
            </a:xfrm>
            <a:custGeom>
              <a:avLst/>
              <a:gdLst>
                <a:gd name="connsiteX0" fmla="*/ 41275 w 92720"/>
                <a:gd name="connsiteY0" fmla="*/ 0 h 1181100"/>
                <a:gd name="connsiteX1" fmla="*/ 82550 w 92720"/>
                <a:gd name="connsiteY1" fmla="*/ 127000 h 1181100"/>
                <a:gd name="connsiteX2" fmla="*/ 85725 w 92720"/>
                <a:gd name="connsiteY2" fmla="*/ 273050 h 1181100"/>
                <a:gd name="connsiteX3" fmla="*/ 0 w 92720"/>
                <a:gd name="connsiteY3" fmla="*/ 523875 h 1181100"/>
                <a:gd name="connsiteX4" fmla="*/ 85725 w 92720"/>
                <a:gd name="connsiteY4" fmla="*/ 857250 h 1181100"/>
                <a:gd name="connsiteX5" fmla="*/ 73025 w 92720"/>
                <a:gd name="connsiteY5" fmla="*/ 1181100 h 1181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2720" h="1181100">
                  <a:moveTo>
                    <a:pt x="41275" y="0"/>
                  </a:moveTo>
                  <a:cubicBezTo>
                    <a:pt x="58208" y="40746"/>
                    <a:pt x="75142" y="81492"/>
                    <a:pt x="82550" y="127000"/>
                  </a:cubicBezTo>
                  <a:cubicBezTo>
                    <a:pt x="89958" y="172508"/>
                    <a:pt x="99483" y="206904"/>
                    <a:pt x="85725" y="273050"/>
                  </a:cubicBezTo>
                  <a:cubicBezTo>
                    <a:pt x="71967" y="339196"/>
                    <a:pt x="0" y="426508"/>
                    <a:pt x="0" y="523875"/>
                  </a:cubicBezTo>
                  <a:cubicBezTo>
                    <a:pt x="0" y="621242"/>
                    <a:pt x="73554" y="747713"/>
                    <a:pt x="85725" y="857250"/>
                  </a:cubicBezTo>
                  <a:cubicBezTo>
                    <a:pt x="97896" y="966787"/>
                    <a:pt x="85460" y="1073943"/>
                    <a:pt x="73025" y="1181100"/>
                  </a:cubicBezTo>
                </a:path>
              </a:pathLst>
            </a:cu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9Slide05 Pattaya" panose="00000500000000000000" pitchFamily="2" charset="-34"/>
                <a:ea typeface="等线" panose="02010600030101010101" pitchFamily="2" charset="-122"/>
                <a:cs typeface="#9Slide05 Pattaya" panose="00000500000000000000" pitchFamily="2" charset="-34"/>
                <a:sym typeface="Arial"/>
              </a:endParaRPr>
            </a:p>
          </p:txBody>
        </p:sp>
        <p:sp>
          <p:nvSpPr>
            <p:cNvPr id="8" name="MH_SubTitle_3"/>
            <p:cNvSpPr>
              <a:spLocks/>
            </p:cNvSpPr>
            <p:nvPr>
              <p:custDataLst>
                <p:tags r:id="rId8"/>
              </p:custDataLst>
            </p:nvPr>
          </p:nvSpPr>
          <p:spPr bwMode="auto">
            <a:xfrm>
              <a:off x="3618086" y="2481677"/>
              <a:ext cx="1673672" cy="1234724"/>
            </a:xfrm>
            <a:custGeom>
              <a:avLst/>
              <a:gdLst>
                <a:gd name="T0" fmla="*/ 2147483646 w 250"/>
                <a:gd name="T1" fmla="*/ 0 h 202"/>
                <a:gd name="T2" fmla="*/ 2147483646 w 250"/>
                <a:gd name="T3" fmla="*/ 2147483646 h 202"/>
                <a:gd name="T4" fmla="*/ 2147483646 w 250"/>
                <a:gd name="T5" fmla="*/ 2147483646 h 202"/>
                <a:gd name="T6" fmla="*/ 2147483646 w 250"/>
                <a:gd name="T7" fmla="*/ 2147483646 h 202"/>
                <a:gd name="T8" fmla="*/ 2147483646 w 250"/>
                <a:gd name="T9" fmla="*/ 2147483646 h 202"/>
                <a:gd name="T10" fmla="*/ 2147483646 w 250"/>
                <a:gd name="T11" fmla="*/ 2147483646 h 202"/>
                <a:gd name="T12" fmla="*/ 2147483646 w 250"/>
                <a:gd name="T13" fmla="*/ 2147483646 h 202"/>
                <a:gd name="T14" fmla="*/ 2147483646 w 250"/>
                <a:gd name="T15" fmla="*/ 2147483646 h 202"/>
                <a:gd name="T16" fmla="*/ 2147483646 w 250"/>
                <a:gd name="T17" fmla="*/ 2147483646 h 202"/>
                <a:gd name="T18" fmla="*/ 2147483646 w 250"/>
                <a:gd name="T19" fmla="*/ 2147483646 h 202"/>
                <a:gd name="T20" fmla="*/ 2147483646 w 250"/>
                <a:gd name="T21" fmla="*/ 2147483646 h 202"/>
                <a:gd name="T22" fmla="*/ 2147483646 w 250"/>
                <a:gd name="T23" fmla="*/ 0 h 20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50"/>
                <a:gd name="T37" fmla="*/ 0 h 202"/>
                <a:gd name="T38" fmla="*/ 250 w 250"/>
                <a:gd name="T39" fmla="*/ 202 h 20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50" h="202">
                  <a:moveTo>
                    <a:pt x="78" y="0"/>
                  </a:moveTo>
                  <a:cubicBezTo>
                    <a:pt x="34" y="0"/>
                    <a:pt x="0" y="78"/>
                    <a:pt x="40" y="128"/>
                  </a:cubicBezTo>
                  <a:cubicBezTo>
                    <a:pt x="64" y="156"/>
                    <a:pt x="97" y="174"/>
                    <a:pt x="121" y="202"/>
                  </a:cubicBezTo>
                  <a:cubicBezTo>
                    <a:pt x="122" y="202"/>
                    <a:pt x="122" y="202"/>
                    <a:pt x="122" y="202"/>
                  </a:cubicBezTo>
                  <a:cubicBezTo>
                    <a:pt x="122" y="202"/>
                    <a:pt x="122" y="201"/>
                    <a:pt x="122" y="201"/>
                  </a:cubicBezTo>
                  <a:cubicBezTo>
                    <a:pt x="122" y="201"/>
                    <a:pt x="122" y="201"/>
                    <a:pt x="122" y="201"/>
                  </a:cubicBezTo>
                  <a:cubicBezTo>
                    <a:pt x="122" y="200"/>
                    <a:pt x="122" y="200"/>
                    <a:pt x="122" y="200"/>
                  </a:cubicBezTo>
                  <a:cubicBezTo>
                    <a:pt x="122" y="200"/>
                    <a:pt x="122" y="200"/>
                    <a:pt x="122" y="201"/>
                  </a:cubicBezTo>
                  <a:cubicBezTo>
                    <a:pt x="147" y="171"/>
                    <a:pt x="181" y="152"/>
                    <a:pt x="206" y="123"/>
                  </a:cubicBezTo>
                  <a:cubicBezTo>
                    <a:pt x="250" y="73"/>
                    <a:pt x="210" y="2"/>
                    <a:pt x="165" y="2"/>
                  </a:cubicBezTo>
                  <a:cubicBezTo>
                    <a:pt x="150" y="2"/>
                    <a:pt x="135" y="10"/>
                    <a:pt x="122" y="28"/>
                  </a:cubicBezTo>
                  <a:cubicBezTo>
                    <a:pt x="108" y="8"/>
                    <a:pt x="93" y="0"/>
                    <a:pt x="78" y="0"/>
                  </a:cubicBezTo>
                </a:path>
              </a:pathLst>
            </a:custGeom>
            <a:solidFill>
              <a:schemeClr val="accent6"/>
            </a:solidFill>
            <a:ln>
              <a:noFill/>
            </a:ln>
          </p:spPr>
          <p:txBody>
            <a:bodyPr lIns="0" tIns="0" rIns="0" bIns="21600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altLang="zh-CN" sz="2400" b="0" i="0" u="none" strike="noStrike" kern="1200" cap="none" spc="0" normalizeH="0" baseline="0" noProof="0" dirty="0">
                <a:ln>
                  <a:noFill/>
                </a:ln>
                <a:solidFill>
                  <a:srgbClr val="FFFFFF"/>
                </a:solidFill>
                <a:effectLst/>
                <a:uLnTx/>
                <a:uFillTx/>
                <a:latin typeface="#9Slide05 Pattaya" panose="00000500000000000000" pitchFamily="2" charset="-34"/>
                <a:ea typeface="等线" panose="02010600030101010101" pitchFamily="2" charset="-122"/>
                <a:cs typeface="#9Slide05 Pattaya" panose="00000500000000000000" pitchFamily="2" charset="-34"/>
                <a:sym typeface="Arial"/>
              </a:endParaRPr>
            </a:p>
          </p:txBody>
        </p:sp>
      </p:grpSp>
      <p:grpSp>
        <p:nvGrpSpPr>
          <p:cNvPr id="9" name="组合 8"/>
          <p:cNvGrpSpPr/>
          <p:nvPr/>
        </p:nvGrpSpPr>
        <p:grpSpPr>
          <a:xfrm>
            <a:off x="2541862" y="2928442"/>
            <a:ext cx="1586151" cy="2763613"/>
            <a:chOff x="2697923" y="3213388"/>
            <a:chExt cx="1586150" cy="2763613"/>
          </a:xfrm>
        </p:grpSpPr>
        <p:sp>
          <p:nvSpPr>
            <p:cNvPr id="10" name="MH_Other_2"/>
            <p:cNvSpPr/>
            <p:nvPr>
              <p:custDataLst>
                <p:tags r:id="rId3"/>
              </p:custDataLst>
            </p:nvPr>
          </p:nvSpPr>
          <p:spPr>
            <a:xfrm>
              <a:off x="3418061" y="4368863"/>
              <a:ext cx="177800" cy="1608138"/>
            </a:xfrm>
            <a:custGeom>
              <a:avLst/>
              <a:gdLst>
                <a:gd name="connsiteX0" fmla="*/ 44450 w 114419"/>
                <a:gd name="connsiteY0" fmla="*/ 0 h 1038225"/>
                <a:gd name="connsiteX1" fmla="*/ 6350 w 114419"/>
                <a:gd name="connsiteY1" fmla="*/ 168275 h 1038225"/>
                <a:gd name="connsiteX2" fmla="*/ 57150 w 114419"/>
                <a:gd name="connsiteY2" fmla="*/ 327025 h 1038225"/>
                <a:gd name="connsiteX3" fmla="*/ 114300 w 114419"/>
                <a:gd name="connsiteY3" fmla="*/ 549275 h 1038225"/>
                <a:gd name="connsiteX4" fmla="*/ 41275 w 114419"/>
                <a:gd name="connsiteY4" fmla="*/ 847725 h 1038225"/>
                <a:gd name="connsiteX5" fmla="*/ 0 w 114419"/>
                <a:gd name="connsiteY5" fmla="*/ 1038225 h 1038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4419" h="1038225">
                  <a:moveTo>
                    <a:pt x="44450" y="0"/>
                  </a:moveTo>
                  <a:cubicBezTo>
                    <a:pt x="24341" y="56885"/>
                    <a:pt x="4233" y="113771"/>
                    <a:pt x="6350" y="168275"/>
                  </a:cubicBezTo>
                  <a:cubicBezTo>
                    <a:pt x="8467" y="222779"/>
                    <a:pt x="39158" y="263525"/>
                    <a:pt x="57150" y="327025"/>
                  </a:cubicBezTo>
                  <a:cubicBezTo>
                    <a:pt x="75142" y="390525"/>
                    <a:pt x="116946" y="462492"/>
                    <a:pt x="114300" y="549275"/>
                  </a:cubicBezTo>
                  <a:cubicBezTo>
                    <a:pt x="111654" y="636058"/>
                    <a:pt x="60325" y="766233"/>
                    <a:pt x="41275" y="847725"/>
                  </a:cubicBezTo>
                  <a:cubicBezTo>
                    <a:pt x="22225" y="929217"/>
                    <a:pt x="1587" y="982663"/>
                    <a:pt x="0" y="1038225"/>
                  </a:cubicBezTo>
                </a:path>
              </a:pathLst>
            </a:cu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9Slide05 Pattaya" panose="00000500000000000000" pitchFamily="2" charset="-34"/>
                <a:ea typeface="等线" panose="02010600030101010101" pitchFamily="2" charset="-122"/>
                <a:cs typeface="#9Slide05 Pattaya" panose="00000500000000000000" pitchFamily="2" charset="-34"/>
                <a:sym typeface="Arial"/>
              </a:endParaRPr>
            </a:p>
          </p:txBody>
        </p:sp>
        <p:sp>
          <p:nvSpPr>
            <p:cNvPr id="11" name="MH_Other_4"/>
            <p:cNvSpPr>
              <a:spLocks/>
            </p:cNvSpPr>
            <p:nvPr>
              <p:custDataLst>
                <p:tags r:id="rId4"/>
              </p:custDataLst>
            </p:nvPr>
          </p:nvSpPr>
          <p:spPr bwMode="auto">
            <a:xfrm>
              <a:off x="2770361" y="4078351"/>
              <a:ext cx="4763" cy="12700"/>
            </a:xfrm>
            <a:custGeom>
              <a:avLst/>
              <a:gdLst>
                <a:gd name="T0" fmla="*/ 2147483646 w 1"/>
                <a:gd name="T1" fmla="*/ 0 h 2"/>
                <a:gd name="T2" fmla="*/ 0 w 1"/>
                <a:gd name="T3" fmla="*/ 2147483646 h 2"/>
                <a:gd name="T4" fmla="*/ 2147483646 w 1"/>
                <a:gd name="T5" fmla="*/ 0 h 2"/>
                <a:gd name="T6" fmla="*/ 2147483646 w 1"/>
                <a:gd name="T7" fmla="*/ 0 h 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2">
                  <a:moveTo>
                    <a:pt x="1" y="0"/>
                  </a:moveTo>
                  <a:cubicBezTo>
                    <a:pt x="1" y="0"/>
                    <a:pt x="0" y="1"/>
                    <a:pt x="0" y="2"/>
                  </a:cubicBezTo>
                  <a:cubicBezTo>
                    <a:pt x="0" y="1"/>
                    <a:pt x="1" y="1"/>
                    <a:pt x="1" y="0"/>
                  </a:cubicBezTo>
                  <a:cubicBezTo>
                    <a:pt x="1" y="0"/>
                    <a:pt x="1" y="0"/>
                    <a:pt x="1" y="0"/>
                  </a:cubicBezTo>
                </a:path>
              </a:pathLst>
            </a:custGeom>
            <a:solidFill>
              <a:srgbClr val="EE169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9Slide05 Pattaya" panose="00000500000000000000" pitchFamily="2" charset="-34"/>
                <a:ea typeface="等线" panose="02010600030101010101" pitchFamily="2" charset="-122"/>
                <a:cs typeface="#9Slide05 Pattaya" panose="00000500000000000000" pitchFamily="2" charset="-34"/>
                <a:sym typeface="Arial"/>
              </a:endParaRPr>
            </a:p>
          </p:txBody>
        </p:sp>
        <p:sp>
          <p:nvSpPr>
            <p:cNvPr id="12" name="MH_SubTitle_2"/>
            <p:cNvSpPr>
              <a:spLocks/>
            </p:cNvSpPr>
            <p:nvPr>
              <p:custDataLst>
                <p:tags r:id="rId5"/>
              </p:custDataLst>
            </p:nvPr>
          </p:nvSpPr>
          <p:spPr bwMode="auto">
            <a:xfrm>
              <a:off x="2697923" y="3213388"/>
              <a:ext cx="1586150" cy="1217709"/>
            </a:xfrm>
            <a:custGeom>
              <a:avLst/>
              <a:gdLst>
                <a:gd name="T0" fmla="*/ 2147483646 w 230"/>
                <a:gd name="T1" fmla="*/ 0 h 186"/>
                <a:gd name="T2" fmla="*/ 2147483646 w 230"/>
                <a:gd name="T3" fmla="*/ 2147483646 h 186"/>
                <a:gd name="T4" fmla="*/ 2147483646 w 230"/>
                <a:gd name="T5" fmla="*/ 2147483646 h 186"/>
                <a:gd name="T6" fmla="*/ 2147483646 w 230"/>
                <a:gd name="T7" fmla="*/ 2147483646 h 186"/>
                <a:gd name="T8" fmla="*/ 2147483646 w 230"/>
                <a:gd name="T9" fmla="*/ 2147483646 h 186"/>
                <a:gd name="T10" fmla="*/ 2147483646 w 230"/>
                <a:gd name="T11" fmla="*/ 2147483646 h 186"/>
                <a:gd name="T12" fmla="*/ 2147483646 w 230"/>
                <a:gd name="T13" fmla="*/ 2147483646 h 186"/>
                <a:gd name="T14" fmla="*/ 2147483646 w 230"/>
                <a:gd name="T15" fmla="*/ 2147483646 h 186"/>
                <a:gd name="T16" fmla="*/ 2147483646 w 230"/>
                <a:gd name="T17" fmla="*/ 0 h 18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0"/>
                <a:gd name="T28" fmla="*/ 0 h 186"/>
                <a:gd name="T29" fmla="*/ 230 w 230"/>
                <a:gd name="T30" fmla="*/ 186 h 18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0" h="186">
                  <a:moveTo>
                    <a:pt x="72" y="0"/>
                  </a:moveTo>
                  <a:cubicBezTo>
                    <a:pt x="31" y="0"/>
                    <a:pt x="0" y="72"/>
                    <a:pt x="37" y="118"/>
                  </a:cubicBezTo>
                  <a:cubicBezTo>
                    <a:pt x="59" y="144"/>
                    <a:pt x="89" y="161"/>
                    <a:pt x="112" y="186"/>
                  </a:cubicBezTo>
                  <a:cubicBezTo>
                    <a:pt x="112" y="186"/>
                    <a:pt x="112" y="186"/>
                    <a:pt x="112" y="186"/>
                  </a:cubicBezTo>
                  <a:cubicBezTo>
                    <a:pt x="112" y="186"/>
                    <a:pt x="112" y="186"/>
                    <a:pt x="112" y="186"/>
                  </a:cubicBezTo>
                  <a:cubicBezTo>
                    <a:pt x="135" y="158"/>
                    <a:pt x="166" y="140"/>
                    <a:pt x="190" y="114"/>
                  </a:cubicBezTo>
                  <a:cubicBezTo>
                    <a:pt x="230" y="67"/>
                    <a:pt x="194" y="2"/>
                    <a:pt x="152" y="2"/>
                  </a:cubicBezTo>
                  <a:cubicBezTo>
                    <a:pt x="138" y="2"/>
                    <a:pt x="124" y="9"/>
                    <a:pt x="112" y="26"/>
                  </a:cubicBezTo>
                  <a:cubicBezTo>
                    <a:pt x="99" y="8"/>
                    <a:pt x="85" y="0"/>
                    <a:pt x="72" y="0"/>
                  </a:cubicBezTo>
                </a:path>
              </a:pathLst>
            </a:cu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21600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altLang="zh-CN" sz="2400" b="0" i="0" u="none" strike="noStrike" kern="1200" cap="none" spc="0" normalizeH="0" baseline="0" noProof="0" dirty="0">
                <a:ln>
                  <a:noFill/>
                </a:ln>
                <a:solidFill>
                  <a:srgbClr val="FFFFFF"/>
                </a:solidFill>
                <a:effectLst/>
                <a:uLnTx/>
                <a:uFillTx/>
                <a:latin typeface="#9Slide05 Pattaya" panose="00000500000000000000" pitchFamily="2" charset="-34"/>
                <a:ea typeface="等线" panose="02010600030101010101" pitchFamily="2" charset="-122"/>
                <a:cs typeface="#9Slide05 Pattaya" panose="00000500000000000000" pitchFamily="2" charset="-34"/>
                <a:sym typeface="Arial"/>
              </a:endParaRPr>
            </a:p>
          </p:txBody>
        </p:sp>
        <p:sp>
          <p:nvSpPr>
            <p:cNvPr id="13" name="MH_Other_5"/>
            <p:cNvSpPr>
              <a:spLocks/>
            </p:cNvSpPr>
            <p:nvPr>
              <p:custDataLst>
                <p:tags r:id="rId6"/>
              </p:custDataLst>
            </p:nvPr>
          </p:nvSpPr>
          <p:spPr bwMode="auto">
            <a:xfrm>
              <a:off x="3481561" y="4941951"/>
              <a:ext cx="0" cy="0"/>
            </a:xfrm>
            <a:custGeom>
              <a:avLst/>
              <a:gdLst>
                <a:gd name="T0" fmla="*/ 0 60000 65536"/>
                <a:gd name="T1" fmla="*/ 0 60000 65536"/>
                <a:gd name="T2" fmla="*/ 0 60000 65536"/>
                <a:gd name="T3" fmla="*/ 0 60000 65536"/>
                <a:gd name="T4" fmla="*/ 0 60000 65536"/>
                <a:gd name="T5" fmla="*/ 0 60000 65536"/>
              </a:gdLst>
              <a:ahLst/>
              <a:cxnLst>
                <a:cxn ang="T0">
                  <a:pos x="0" y="0"/>
                </a:cxn>
                <a:cxn ang="T1">
                  <a:pos x="0" y="0"/>
                </a:cxn>
                <a:cxn ang="T2">
                  <a:pos x="0" y="0"/>
                </a:cxn>
                <a:cxn ang="T3">
                  <a:pos x="0" y="0"/>
                </a:cxn>
                <a:cxn ang="T4">
                  <a:pos x="0" y="0"/>
                </a:cxn>
                <a:cxn ang="T5">
                  <a:pos x="0" y="0"/>
                </a:cxn>
              </a:cxnLst>
              <a:rect l="0" t="0" r="r" b="b"/>
              <a:pathLst>
                <a:path>
                  <a:moveTo>
                    <a:pt x="0" y="0"/>
                  </a:moveTo>
                  <a:cubicBezTo>
                    <a:pt x="0" y="0"/>
                    <a:pt x="0" y="0"/>
                    <a:pt x="0" y="0"/>
                  </a:cubicBezTo>
                  <a:cubicBezTo>
                    <a:pt x="0" y="0"/>
                    <a:pt x="0" y="0"/>
                    <a:pt x="0" y="0"/>
                  </a:cubicBezTo>
                  <a:cubicBezTo>
                    <a:pt x="0" y="0"/>
                    <a:pt x="0" y="0"/>
                    <a:pt x="0" y="0"/>
                  </a:cubicBezTo>
                  <a:cubicBezTo>
                    <a:pt x="0" y="0"/>
                    <a:pt x="0" y="0"/>
                    <a:pt x="0" y="0"/>
                  </a:cubicBezTo>
                  <a:cubicBezTo>
                    <a:pt x="0" y="0"/>
                    <a:pt x="0" y="0"/>
                    <a:pt x="0" y="0"/>
                  </a:cubicBezTo>
                </a:path>
              </a:pathLst>
            </a:custGeom>
            <a:solidFill>
              <a:srgbClr val="F489A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377"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9Slide05 Pattaya" panose="00000500000000000000" pitchFamily="2" charset="-34"/>
                <a:ea typeface="等线" panose="02010600030101010101" pitchFamily="2" charset="-122"/>
                <a:cs typeface="#9Slide05 Pattaya" panose="00000500000000000000" pitchFamily="2" charset="-34"/>
                <a:sym typeface="Arial"/>
              </a:endParaRPr>
            </a:p>
          </p:txBody>
        </p:sp>
      </p:grpSp>
      <p:grpSp>
        <p:nvGrpSpPr>
          <p:cNvPr id="14" name="组合 13"/>
          <p:cNvGrpSpPr/>
          <p:nvPr/>
        </p:nvGrpSpPr>
        <p:grpSpPr>
          <a:xfrm>
            <a:off x="4515050" y="3301966"/>
            <a:ext cx="1433063" cy="2236100"/>
            <a:chOff x="4526720" y="3586913"/>
            <a:chExt cx="1433063" cy="2236100"/>
          </a:xfrm>
        </p:grpSpPr>
        <p:sp>
          <p:nvSpPr>
            <p:cNvPr id="15" name="MH_Other_6"/>
            <p:cNvSpPr/>
            <p:nvPr>
              <p:custDataLst>
                <p:tags r:id="rId1"/>
              </p:custDataLst>
            </p:nvPr>
          </p:nvSpPr>
          <p:spPr>
            <a:xfrm>
              <a:off x="5040486" y="4645088"/>
              <a:ext cx="207963" cy="1177925"/>
            </a:xfrm>
            <a:custGeom>
              <a:avLst/>
              <a:gdLst>
                <a:gd name="connsiteX0" fmla="*/ 85757 w 119298"/>
                <a:gd name="connsiteY0" fmla="*/ 0 h 742950"/>
                <a:gd name="connsiteX1" fmla="*/ 117507 w 119298"/>
                <a:gd name="connsiteY1" fmla="*/ 187325 h 742950"/>
                <a:gd name="connsiteX2" fmla="*/ 38132 w 119298"/>
                <a:gd name="connsiteY2" fmla="*/ 339725 h 742950"/>
                <a:gd name="connsiteX3" fmla="*/ 32 w 119298"/>
                <a:gd name="connsiteY3" fmla="*/ 476250 h 742950"/>
                <a:gd name="connsiteX4" fmla="*/ 31782 w 119298"/>
                <a:gd name="connsiteY4" fmla="*/ 641350 h 742950"/>
                <a:gd name="connsiteX5" fmla="*/ 47657 w 119298"/>
                <a:gd name="connsiteY5" fmla="*/ 742950 h 742950"/>
                <a:gd name="connsiteX0" fmla="*/ 73609 w 118265"/>
                <a:gd name="connsiteY0" fmla="*/ 0 h 696489"/>
                <a:gd name="connsiteX1" fmla="*/ 117507 w 118265"/>
                <a:gd name="connsiteY1" fmla="*/ 140864 h 696489"/>
                <a:gd name="connsiteX2" fmla="*/ 38132 w 118265"/>
                <a:gd name="connsiteY2" fmla="*/ 293264 h 696489"/>
                <a:gd name="connsiteX3" fmla="*/ 32 w 118265"/>
                <a:gd name="connsiteY3" fmla="*/ 429789 h 696489"/>
                <a:gd name="connsiteX4" fmla="*/ 31782 w 118265"/>
                <a:gd name="connsiteY4" fmla="*/ 594889 h 696489"/>
                <a:gd name="connsiteX5" fmla="*/ 47657 w 118265"/>
                <a:gd name="connsiteY5" fmla="*/ 696489 h 6964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5" h="696489">
                  <a:moveTo>
                    <a:pt x="73609" y="0"/>
                  </a:moveTo>
                  <a:cubicBezTo>
                    <a:pt x="93452" y="65352"/>
                    <a:pt x="123420" y="91987"/>
                    <a:pt x="117507" y="140864"/>
                  </a:cubicBezTo>
                  <a:cubicBezTo>
                    <a:pt x="111594" y="189741"/>
                    <a:pt x="57711" y="245110"/>
                    <a:pt x="38132" y="293264"/>
                  </a:cubicBezTo>
                  <a:cubicBezTo>
                    <a:pt x="18553" y="341418"/>
                    <a:pt x="1090" y="379518"/>
                    <a:pt x="32" y="429789"/>
                  </a:cubicBezTo>
                  <a:cubicBezTo>
                    <a:pt x="-1026" y="480060"/>
                    <a:pt x="23845" y="550439"/>
                    <a:pt x="31782" y="594889"/>
                  </a:cubicBezTo>
                  <a:cubicBezTo>
                    <a:pt x="39719" y="639339"/>
                    <a:pt x="43688" y="667914"/>
                    <a:pt x="47657" y="696489"/>
                  </a:cubicBezTo>
                </a:path>
              </a:pathLst>
            </a:custGeom>
            <a:no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9Slide05 Pattaya" panose="00000500000000000000" pitchFamily="2" charset="-34"/>
                <a:ea typeface="等线" panose="02010600030101010101" pitchFamily="2" charset="-122"/>
                <a:cs typeface="#9Slide05 Pattaya" panose="00000500000000000000" pitchFamily="2" charset="-34"/>
                <a:sym typeface="Arial"/>
              </a:endParaRPr>
            </a:p>
          </p:txBody>
        </p:sp>
        <p:sp>
          <p:nvSpPr>
            <p:cNvPr id="16" name="MH_SubTitle_4"/>
            <p:cNvSpPr>
              <a:spLocks/>
            </p:cNvSpPr>
            <p:nvPr>
              <p:custDataLst>
                <p:tags r:id="rId2"/>
              </p:custDataLst>
            </p:nvPr>
          </p:nvSpPr>
          <p:spPr bwMode="auto">
            <a:xfrm>
              <a:off x="4526720" y="3586913"/>
              <a:ext cx="1433063" cy="1101725"/>
            </a:xfrm>
            <a:custGeom>
              <a:avLst/>
              <a:gdLst>
                <a:gd name="T0" fmla="*/ 2147483646 w 131"/>
                <a:gd name="T1" fmla="*/ 0 h 106"/>
                <a:gd name="T2" fmla="*/ 2147483646 w 131"/>
                <a:gd name="T3" fmla="*/ 2147483646 h 106"/>
                <a:gd name="T4" fmla="*/ 2147483646 w 131"/>
                <a:gd name="T5" fmla="*/ 2147483646 h 106"/>
                <a:gd name="T6" fmla="*/ 2147483646 w 131"/>
                <a:gd name="T7" fmla="*/ 2147483646 h 106"/>
                <a:gd name="T8" fmla="*/ 2147483646 w 131"/>
                <a:gd name="T9" fmla="*/ 2147483646 h 106"/>
                <a:gd name="T10" fmla="*/ 2147483646 w 131"/>
                <a:gd name="T11" fmla="*/ 2147483646 h 106"/>
                <a:gd name="T12" fmla="*/ 2147483646 w 131"/>
                <a:gd name="T13" fmla="*/ 2147483646 h 106"/>
                <a:gd name="T14" fmla="*/ 2147483646 w 131"/>
                <a:gd name="T15" fmla="*/ 0 h 106"/>
                <a:gd name="T16" fmla="*/ 0 60000 65536"/>
                <a:gd name="T17" fmla="*/ 0 60000 65536"/>
                <a:gd name="T18" fmla="*/ 0 60000 65536"/>
                <a:gd name="T19" fmla="*/ 0 60000 65536"/>
                <a:gd name="T20" fmla="*/ 0 60000 65536"/>
                <a:gd name="T21" fmla="*/ 0 60000 65536"/>
                <a:gd name="T22" fmla="*/ 0 60000 65536"/>
                <a:gd name="T23" fmla="*/ 0 60000 65536"/>
                <a:gd name="T24" fmla="*/ 0 w 131"/>
                <a:gd name="T25" fmla="*/ 0 h 106"/>
                <a:gd name="T26" fmla="*/ 131 w 131"/>
                <a:gd name="T27" fmla="*/ 106 h 10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31" h="106">
                  <a:moveTo>
                    <a:pt x="41" y="0"/>
                  </a:moveTo>
                  <a:cubicBezTo>
                    <a:pt x="18" y="0"/>
                    <a:pt x="0" y="41"/>
                    <a:pt x="21" y="67"/>
                  </a:cubicBezTo>
                  <a:cubicBezTo>
                    <a:pt x="33" y="82"/>
                    <a:pt x="51" y="91"/>
                    <a:pt x="64" y="106"/>
                  </a:cubicBezTo>
                  <a:cubicBezTo>
                    <a:pt x="64" y="106"/>
                    <a:pt x="64" y="106"/>
                    <a:pt x="64" y="106"/>
                  </a:cubicBezTo>
                  <a:cubicBezTo>
                    <a:pt x="77" y="90"/>
                    <a:pt x="94" y="80"/>
                    <a:pt x="108" y="65"/>
                  </a:cubicBezTo>
                  <a:cubicBezTo>
                    <a:pt x="131" y="38"/>
                    <a:pt x="110" y="1"/>
                    <a:pt x="86" y="1"/>
                  </a:cubicBezTo>
                  <a:cubicBezTo>
                    <a:pt x="79" y="1"/>
                    <a:pt x="71" y="5"/>
                    <a:pt x="64" y="15"/>
                  </a:cubicBezTo>
                  <a:cubicBezTo>
                    <a:pt x="56" y="4"/>
                    <a:pt x="48" y="0"/>
                    <a:pt x="41" y="0"/>
                  </a:cubicBezTo>
                </a:path>
              </a:pathLst>
            </a:custGeom>
            <a:solidFill>
              <a:schemeClr val="accent4"/>
            </a:solidFill>
            <a:ln>
              <a:noFill/>
            </a:ln>
          </p:spPr>
          <p:txBody>
            <a:bodyPr lIns="0" tIns="0" rIns="0" bIns="21600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altLang="zh-CN" sz="2400" b="0" i="0" u="none" strike="noStrike" kern="1200" cap="none" spc="0" normalizeH="0" baseline="0" noProof="0" dirty="0">
                <a:ln>
                  <a:noFill/>
                </a:ln>
                <a:solidFill>
                  <a:srgbClr val="FFFFFF"/>
                </a:solidFill>
                <a:effectLst/>
                <a:uLnTx/>
                <a:uFillTx/>
                <a:latin typeface="#9Slide05 Pattaya" panose="00000500000000000000" pitchFamily="2" charset="-34"/>
                <a:ea typeface="等线" panose="02010600030101010101" pitchFamily="2" charset="-122"/>
                <a:cs typeface="#9Slide05 Pattaya" panose="00000500000000000000" pitchFamily="2" charset="-34"/>
                <a:sym typeface="Arial"/>
              </a:endParaRPr>
            </a:p>
          </p:txBody>
        </p:sp>
      </p:grpSp>
      <p:pic>
        <p:nvPicPr>
          <p:cNvPr id="18" name="图片 17"/>
          <p:cNvPicPr>
            <a:picLocks noChangeAspect="1"/>
          </p:cNvPicPr>
          <p:nvPr/>
        </p:nvPicPr>
        <p:blipFill rotWithShape="1">
          <a:blip r:embed="rId12">
            <a:extLst>
              <a:ext uri="{28A0092B-C50C-407E-A947-70E740481C1C}">
                <a14:useLocalDpi xmlns:a14="http://schemas.microsoft.com/office/drawing/2010/main" val="0"/>
              </a:ext>
            </a:extLst>
          </a:blip>
          <a:srcRect t="27007" b="28470"/>
          <a:stretch/>
        </p:blipFill>
        <p:spPr>
          <a:xfrm>
            <a:off x="1171854" y="4567892"/>
            <a:ext cx="4358095" cy="1940349"/>
          </a:xfrm>
          <a:prstGeom prst="rect">
            <a:avLst/>
          </a:prstGeom>
        </p:spPr>
      </p:pic>
      <p:pic>
        <p:nvPicPr>
          <p:cNvPr id="2" name="图片 1"/>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5977173" y="2026133"/>
            <a:ext cx="1101505" cy="1033571"/>
          </a:xfrm>
          <a:prstGeom prst="rect">
            <a:avLst/>
          </a:prstGeom>
          <a:effectLst>
            <a:outerShdw blurRad="50800" dist="38100" dir="5400000" algn="t" rotWithShape="0">
              <a:prstClr val="black">
                <a:alpha val="40000"/>
              </a:prstClr>
            </a:outerShdw>
          </a:effectLst>
        </p:spPr>
      </p:pic>
      <p:grpSp>
        <p:nvGrpSpPr>
          <p:cNvPr id="20" name="组合 19"/>
          <p:cNvGrpSpPr/>
          <p:nvPr/>
        </p:nvGrpSpPr>
        <p:grpSpPr>
          <a:xfrm rot="2427509">
            <a:off x="10577870" y="5427789"/>
            <a:ext cx="538433" cy="528532"/>
            <a:chOff x="10646778" y="4753862"/>
            <a:chExt cx="751521" cy="737702"/>
          </a:xfrm>
        </p:grpSpPr>
        <p:sp>
          <p:nvSpPr>
            <p:cNvPr id="21" name="五角星 2"/>
            <p:cNvSpPr/>
            <p:nvPr/>
          </p:nvSpPr>
          <p:spPr>
            <a:xfrm rot="20227648" flipH="1">
              <a:off x="10648573" y="4753862"/>
              <a:ext cx="749726" cy="728735"/>
            </a:xfrm>
            <a:custGeom>
              <a:avLst/>
              <a:gdLst>
                <a:gd name="connsiteX0" fmla="*/ 1 w 914400"/>
                <a:gd name="connsiteY0" fmla="*/ 349269 h 914400"/>
                <a:gd name="connsiteX1" fmla="*/ 262140 w 914400"/>
                <a:gd name="connsiteY1" fmla="*/ 223173 h 914400"/>
                <a:gd name="connsiteX2" fmla="*/ 457200 w 914400"/>
                <a:gd name="connsiteY2" fmla="*/ 0 h 914400"/>
                <a:gd name="connsiteX3" fmla="*/ 652260 w 914400"/>
                <a:gd name="connsiteY3" fmla="*/ 223173 h 914400"/>
                <a:gd name="connsiteX4" fmla="*/ 914399 w 914400"/>
                <a:gd name="connsiteY4" fmla="*/ 349269 h 914400"/>
                <a:gd name="connsiteX5" fmla="*/ 772814 w 914400"/>
                <a:gd name="connsiteY5" fmla="*/ 613293 h 914400"/>
                <a:gd name="connsiteX6" fmla="*/ 739765 w 914400"/>
                <a:gd name="connsiteY6" fmla="*/ 914398 h 914400"/>
                <a:gd name="connsiteX7" fmla="*/ 457200 w 914400"/>
                <a:gd name="connsiteY7" fmla="*/ 854400 h 914400"/>
                <a:gd name="connsiteX8" fmla="*/ 174635 w 914400"/>
                <a:gd name="connsiteY8" fmla="*/ 914398 h 914400"/>
                <a:gd name="connsiteX9" fmla="*/ 141586 w 914400"/>
                <a:gd name="connsiteY9" fmla="*/ 613293 h 914400"/>
                <a:gd name="connsiteX10" fmla="*/ 1 w 914400"/>
                <a:gd name="connsiteY10" fmla="*/ 349269 h 914400"/>
                <a:gd name="connsiteX0" fmla="*/ 0 w 914398"/>
                <a:gd name="connsiteY0" fmla="*/ 349269 h 923906"/>
                <a:gd name="connsiteX1" fmla="*/ 262139 w 914398"/>
                <a:gd name="connsiteY1" fmla="*/ 223173 h 923906"/>
                <a:gd name="connsiteX2" fmla="*/ 457199 w 914398"/>
                <a:gd name="connsiteY2" fmla="*/ 0 h 923906"/>
                <a:gd name="connsiteX3" fmla="*/ 652259 w 914398"/>
                <a:gd name="connsiteY3" fmla="*/ 223173 h 923906"/>
                <a:gd name="connsiteX4" fmla="*/ 914398 w 914398"/>
                <a:gd name="connsiteY4" fmla="*/ 349269 h 923906"/>
                <a:gd name="connsiteX5" fmla="*/ 772813 w 914398"/>
                <a:gd name="connsiteY5" fmla="*/ 613293 h 923906"/>
                <a:gd name="connsiteX6" fmla="*/ 739764 w 914398"/>
                <a:gd name="connsiteY6" fmla="*/ 914398 h 923906"/>
                <a:gd name="connsiteX7" fmla="*/ 457199 w 914398"/>
                <a:gd name="connsiteY7" fmla="*/ 854400 h 923906"/>
                <a:gd name="connsiteX8" fmla="*/ 174634 w 914398"/>
                <a:gd name="connsiteY8" fmla="*/ 914398 h 923906"/>
                <a:gd name="connsiteX9" fmla="*/ 141585 w 914398"/>
                <a:gd name="connsiteY9" fmla="*/ 613293 h 923906"/>
                <a:gd name="connsiteX10" fmla="*/ 0 w 914398"/>
                <a:gd name="connsiteY10" fmla="*/ 349269 h 923906"/>
                <a:gd name="connsiteX0" fmla="*/ 0 w 916461"/>
                <a:gd name="connsiteY0" fmla="*/ 349269 h 923906"/>
                <a:gd name="connsiteX1" fmla="*/ 262139 w 916461"/>
                <a:gd name="connsiteY1" fmla="*/ 223173 h 923906"/>
                <a:gd name="connsiteX2" fmla="*/ 457199 w 916461"/>
                <a:gd name="connsiteY2" fmla="*/ 0 h 923906"/>
                <a:gd name="connsiteX3" fmla="*/ 652259 w 916461"/>
                <a:gd name="connsiteY3" fmla="*/ 223173 h 923906"/>
                <a:gd name="connsiteX4" fmla="*/ 914398 w 916461"/>
                <a:gd name="connsiteY4" fmla="*/ 349269 h 923906"/>
                <a:gd name="connsiteX5" fmla="*/ 772813 w 916461"/>
                <a:gd name="connsiteY5" fmla="*/ 613293 h 923906"/>
                <a:gd name="connsiteX6" fmla="*/ 739764 w 916461"/>
                <a:gd name="connsiteY6" fmla="*/ 914398 h 923906"/>
                <a:gd name="connsiteX7" fmla="*/ 457199 w 916461"/>
                <a:gd name="connsiteY7" fmla="*/ 854400 h 923906"/>
                <a:gd name="connsiteX8" fmla="*/ 174634 w 916461"/>
                <a:gd name="connsiteY8" fmla="*/ 914398 h 923906"/>
                <a:gd name="connsiteX9" fmla="*/ 141585 w 916461"/>
                <a:gd name="connsiteY9" fmla="*/ 613293 h 923906"/>
                <a:gd name="connsiteX10" fmla="*/ 0 w 916461"/>
                <a:gd name="connsiteY10" fmla="*/ 349269 h 923906"/>
                <a:gd name="connsiteX0" fmla="*/ 0 w 916461"/>
                <a:gd name="connsiteY0" fmla="*/ 349269 h 923906"/>
                <a:gd name="connsiteX1" fmla="*/ 262139 w 916461"/>
                <a:gd name="connsiteY1" fmla="*/ 223173 h 923906"/>
                <a:gd name="connsiteX2" fmla="*/ 457199 w 916461"/>
                <a:gd name="connsiteY2" fmla="*/ 0 h 923906"/>
                <a:gd name="connsiteX3" fmla="*/ 652259 w 916461"/>
                <a:gd name="connsiteY3" fmla="*/ 223173 h 923906"/>
                <a:gd name="connsiteX4" fmla="*/ 914398 w 916461"/>
                <a:gd name="connsiteY4" fmla="*/ 349269 h 923906"/>
                <a:gd name="connsiteX5" fmla="*/ 772813 w 916461"/>
                <a:gd name="connsiteY5" fmla="*/ 613293 h 923906"/>
                <a:gd name="connsiteX6" fmla="*/ 739764 w 916461"/>
                <a:gd name="connsiteY6" fmla="*/ 914398 h 923906"/>
                <a:gd name="connsiteX7" fmla="*/ 457199 w 916461"/>
                <a:gd name="connsiteY7" fmla="*/ 854400 h 923906"/>
                <a:gd name="connsiteX8" fmla="*/ 174634 w 916461"/>
                <a:gd name="connsiteY8" fmla="*/ 914398 h 923906"/>
                <a:gd name="connsiteX9" fmla="*/ 141585 w 916461"/>
                <a:gd name="connsiteY9" fmla="*/ 613293 h 923906"/>
                <a:gd name="connsiteX10" fmla="*/ 0 w 916461"/>
                <a:gd name="connsiteY10" fmla="*/ 349269 h 923906"/>
                <a:gd name="connsiteX0" fmla="*/ 2063 w 918524"/>
                <a:gd name="connsiteY0" fmla="*/ 349269 h 923906"/>
                <a:gd name="connsiteX1" fmla="*/ 264202 w 918524"/>
                <a:gd name="connsiteY1" fmla="*/ 223173 h 923906"/>
                <a:gd name="connsiteX2" fmla="*/ 459262 w 918524"/>
                <a:gd name="connsiteY2" fmla="*/ 0 h 923906"/>
                <a:gd name="connsiteX3" fmla="*/ 654322 w 918524"/>
                <a:gd name="connsiteY3" fmla="*/ 223173 h 923906"/>
                <a:gd name="connsiteX4" fmla="*/ 916461 w 918524"/>
                <a:gd name="connsiteY4" fmla="*/ 349269 h 923906"/>
                <a:gd name="connsiteX5" fmla="*/ 774876 w 918524"/>
                <a:gd name="connsiteY5" fmla="*/ 613293 h 923906"/>
                <a:gd name="connsiteX6" fmla="*/ 741827 w 918524"/>
                <a:gd name="connsiteY6" fmla="*/ 914398 h 923906"/>
                <a:gd name="connsiteX7" fmla="*/ 459262 w 918524"/>
                <a:gd name="connsiteY7" fmla="*/ 854400 h 923906"/>
                <a:gd name="connsiteX8" fmla="*/ 176697 w 918524"/>
                <a:gd name="connsiteY8" fmla="*/ 914398 h 923906"/>
                <a:gd name="connsiteX9" fmla="*/ 143648 w 918524"/>
                <a:gd name="connsiteY9" fmla="*/ 613293 h 923906"/>
                <a:gd name="connsiteX10" fmla="*/ 2063 w 918524"/>
                <a:gd name="connsiteY10" fmla="*/ 349269 h 923906"/>
                <a:gd name="connsiteX0" fmla="*/ 2063 w 918524"/>
                <a:gd name="connsiteY0" fmla="*/ 349269 h 923906"/>
                <a:gd name="connsiteX1" fmla="*/ 264202 w 918524"/>
                <a:gd name="connsiteY1" fmla="*/ 223173 h 923906"/>
                <a:gd name="connsiteX2" fmla="*/ 459262 w 918524"/>
                <a:gd name="connsiteY2" fmla="*/ 0 h 923906"/>
                <a:gd name="connsiteX3" fmla="*/ 654322 w 918524"/>
                <a:gd name="connsiteY3" fmla="*/ 223173 h 923906"/>
                <a:gd name="connsiteX4" fmla="*/ 916461 w 918524"/>
                <a:gd name="connsiteY4" fmla="*/ 349269 h 923906"/>
                <a:gd name="connsiteX5" fmla="*/ 774876 w 918524"/>
                <a:gd name="connsiteY5" fmla="*/ 613293 h 923906"/>
                <a:gd name="connsiteX6" fmla="*/ 741827 w 918524"/>
                <a:gd name="connsiteY6" fmla="*/ 914398 h 923906"/>
                <a:gd name="connsiteX7" fmla="*/ 459262 w 918524"/>
                <a:gd name="connsiteY7" fmla="*/ 854400 h 923906"/>
                <a:gd name="connsiteX8" fmla="*/ 176697 w 918524"/>
                <a:gd name="connsiteY8" fmla="*/ 914398 h 923906"/>
                <a:gd name="connsiteX9" fmla="*/ 143648 w 918524"/>
                <a:gd name="connsiteY9" fmla="*/ 613293 h 923906"/>
                <a:gd name="connsiteX10" fmla="*/ 2063 w 918524"/>
                <a:gd name="connsiteY10" fmla="*/ 349269 h 923906"/>
                <a:gd name="connsiteX0" fmla="*/ 2063 w 918524"/>
                <a:gd name="connsiteY0" fmla="*/ 349269 h 923906"/>
                <a:gd name="connsiteX1" fmla="*/ 264202 w 918524"/>
                <a:gd name="connsiteY1" fmla="*/ 223173 h 923906"/>
                <a:gd name="connsiteX2" fmla="*/ 459262 w 918524"/>
                <a:gd name="connsiteY2" fmla="*/ 0 h 923906"/>
                <a:gd name="connsiteX3" fmla="*/ 654322 w 918524"/>
                <a:gd name="connsiteY3" fmla="*/ 223173 h 923906"/>
                <a:gd name="connsiteX4" fmla="*/ 916461 w 918524"/>
                <a:gd name="connsiteY4" fmla="*/ 349269 h 923906"/>
                <a:gd name="connsiteX5" fmla="*/ 774876 w 918524"/>
                <a:gd name="connsiteY5" fmla="*/ 613293 h 923906"/>
                <a:gd name="connsiteX6" fmla="*/ 741827 w 918524"/>
                <a:gd name="connsiteY6" fmla="*/ 914398 h 923906"/>
                <a:gd name="connsiteX7" fmla="*/ 459262 w 918524"/>
                <a:gd name="connsiteY7" fmla="*/ 854400 h 923906"/>
                <a:gd name="connsiteX8" fmla="*/ 176697 w 918524"/>
                <a:gd name="connsiteY8" fmla="*/ 914398 h 923906"/>
                <a:gd name="connsiteX9" fmla="*/ 143648 w 918524"/>
                <a:gd name="connsiteY9" fmla="*/ 613293 h 923906"/>
                <a:gd name="connsiteX10" fmla="*/ 2063 w 918524"/>
                <a:gd name="connsiteY10" fmla="*/ 349269 h 923906"/>
                <a:gd name="connsiteX0" fmla="*/ 2063 w 918524"/>
                <a:gd name="connsiteY0" fmla="*/ 349269 h 923906"/>
                <a:gd name="connsiteX1" fmla="*/ 264202 w 918524"/>
                <a:gd name="connsiteY1" fmla="*/ 223173 h 923906"/>
                <a:gd name="connsiteX2" fmla="*/ 459262 w 918524"/>
                <a:gd name="connsiteY2" fmla="*/ 0 h 923906"/>
                <a:gd name="connsiteX3" fmla="*/ 654322 w 918524"/>
                <a:gd name="connsiteY3" fmla="*/ 223173 h 923906"/>
                <a:gd name="connsiteX4" fmla="*/ 916461 w 918524"/>
                <a:gd name="connsiteY4" fmla="*/ 349269 h 923906"/>
                <a:gd name="connsiteX5" fmla="*/ 774876 w 918524"/>
                <a:gd name="connsiteY5" fmla="*/ 613293 h 923906"/>
                <a:gd name="connsiteX6" fmla="*/ 741827 w 918524"/>
                <a:gd name="connsiteY6" fmla="*/ 914398 h 923906"/>
                <a:gd name="connsiteX7" fmla="*/ 459262 w 918524"/>
                <a:gd name="connsiteY7" fmla="*/ 854400 h 923906"/>
                <a:gd name="connsiteX8" fmla="*/ 176697 w 918524"/>
                <a:gd name="connsiteY8" fmla="*/ 914398 h 923906"/>
                <a:gd name="connsiteX9" fmla="*/ 143648 w 918524"/>
                <a:gd name="connsiteY9" fmla="*/ 613293 h 923906"/>
                <a:gd name="connsiteX10" fmla="*/ 2063 w 918524"/>
                <a:gd name="connsiteY10" fmla="*/ 349269 h 9239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18524" h="923906">
                  <a:moveTo>
                    <a:pt x="2063" y="349269"/>
                  </a:moveTo>
                  <a:cubicBezTo>
                    <a:pt x="22155" y="284249"/>
                    <a:pt x="188002" y="281384"/>
                    <a:pt x="264202" y="223173"/>
                  </a:cubicBezTo>
                  <a:cubicBezTo>
                    <a:pt x="340402" y="164962"/>
                    <a:pt x="394242" y="0"/>
                    <a:pt x="459262" y="0"/>
                  </a:cubicBezTo>
                  <a:cubicBezTo>
                    <a:pt x="524282" y="0"/>
                    <a:pt x="578122" y="164962"/>
                    <a:pt x="654322" y="223173"/>
                  </a:cubicBezTo>
                  <a:cubicBezTo>
                    <a:pt x="730522" y="281384"/>
                    <a:pt x="896369" y="284249"/>
                    <a:pt x="916461" y="349269"/>
                  </a:cubicBezTo>
                  <a:cubicBezTo>
                    <a:pt x="936553" y="414289"/>
                    <a:pt x="803982" y="519105"/>
                    <a:pt x="774876" y="613293"/>
                  </a:cubicBezTo>
                  <a:cubicBezTo>
                    <a:pt x="745770" y="707481"/>
                    <a:pt x="794429" y="874213"/>
                    <a:pt x="741827" y="914398"/>
                  </a:cubicBezTo>
                  <a:cubicBezTo>
                    <a:pt x="689225" y="954583"/>
                    <a:pt x="553450" y="854400"/>
                    <a:pt x="459262" y="854400"/>
                  </a:cubicBezTo>
                  <a:cubicBezTo>
                    <a:pt x="365074" y="874399"/>
                    <a:pt x="257367" y="928196"/>
                    <a:pt x="176697" y="914398"/>
                  </a:cubicBezTo>
                  <a:cubicBezTo>
                    <a:pt x="96027" y="900600"/>
                    <a:pt x="172754" y="707481"/>
                    <a:pt x="143648" y="613293"/>
                  </a:cubicBezTo>
                  <a:cubicBezTo>
                    <a:pt x="114542" y="519105"/>
                    <a:pt x="-18029" y="414289"/>
                    <a:pt x="2063" y="349269"/>
                  </a:cubicBezTo>
                  <a:close/>
                </a:path>
              </a:pathLst>
            </a:custGeom>
            <a:solidFill>
              <a:schemeClr val="bg1"/>
            </a:solidFill>
            <a:ln w="15875">
              <a:noFill/>
            </a:ln>
            <a:effectLst>
              <a:outerShdw blurRad="76200" dist="50800" dir="5400000" algn="t" rotWithShape="0">
                <a:prstClr val="black">
                  <a:alpha val="1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sym typeface="Arial"/>
              </a:endParaRPr>
            </a:p>
          </p:txBody>
        </p:sp>
        <p:grpSp>
          <p:nvGrpSpPr>
            <p:cNvPr id="22" name="组合 21"/>
            <p:cNvGrpSpPr/>
            <p:nvPr/>
          </p:nvGrpSpPr>
          <p:grpSpPr>
            <a:xfrm>
              <a:off x="10646778" y="4762829"/>
              <a:ext cx="749726" cy="728735"/>
              <a:chOff x="11012539" y="4493889"/>
              <a:chExt cx="749726" cy="728735"/>
            </a:xfrm>
          </p:grpSpPr>
          <p:sp>
            <p:nvSpPr>
              <p:cNvPr id="23" name="五角星 2"/>
              <p:cNvSpPr/>
              <p:nvPr/>
            </p:nvSpPr>
            <p:spPr>
              <a:xfrm rot="20227648" flipH="1">
                <a:off x="11012539" y="4493889"/>
                <a:ext cx="749726" cy="728735"/>
              </a:xfrm>
              <a:custGeom>
                <a:avLst/>
                <a:gdLst>
                  <a:gd name="connsiteX0" fmla="*/ 1 w 914400"/>
                  <a:gd name="connsiteY0" fmla="*/ 349269 h 914400"/>
                  <a:gd name="connsiteX1" fmla="*/ 262140 w 914400"/>
                  <a:gd name="connsiteY1" fmla="*/ 223173 h 914400"/>
                  <a:gd name="connsiteX2" fmla="*/ 457200 w 914400"/>
                  <a:gd name="connsiteY2" fmla="*/ 0 h 914400"/>
                  <a:gd name="connsiteX3" fmla="*/ 652260 w 914400"/>
                  <a:gd name="connsiteY3" fmla="*/ 223173 h 914400"/>
                  <a:gd name="connsiteX4" fmla="*/ 914399 w 914400"/>
                  <a:gd name="connsiteY4" fmla="*/ 349269 h 914400"/>
                  <a:gd name="connsiteX5" fmla="*/ 772814 w 914400"/>
                  <a:gd name="connsiteY5" fmla="*/ 613293 h 914400"/>
                  <a:gd name="connsiteX6" fmla="*/ 739765 w 914400"/>
                  <a:gd name="connsiteY6" fmla="*/ 914398 h 914400"/>
                  <a:gd name="connsiteX7" fmla="*/ 457200 w 914400"/>
                  <a:gd name="connsiteY7" fmla="*/ 854400 h 914400"/>
                  <a:gd name="connsiteX8" fmla="*/ 174635 w 914400"/>
                  <a:gd name="connsiteY8" fmla="*/ 914398 h 914400"/>
                  <a:gd name="connsiteX9" fmla="*/ 141586 w 914400"/>
                  <a:gd name="connsiteY9" fmla="*/ 613293 h 914400"/>
                  <a:gd name="connsiteX10" fmla="*/ 1 w 914400"/>
                  <a:gd name="connsiteY10" fmla="*/ 349269 h 914400"/>
                  <a:gd name="connsiteX0" fmla="*/ 0 w 914398"/>
                  <a:gd name="connsiteY0" fmla="*/ 349269 h 923906"/>
                  <a:gd name="connsiteX1" fmla="*/ 262139 w 914398"/>
                  <a:gd name="connsiteY1" fmla="*/ 223173 h 923906"/>
                  <a:gd name="connsiteX2" fmla="*/ 457199 w 914398"/>
                  <a:gd name="connsiteY2" fmla="*/ 0 h 923906"/>
                  <a:gd name="connsiteX3" fmla="*/ 652259 w 914398"/>
                  <a:gd name="connsiteY3" fmla="*/ 223173 h 923906"/>
                  <a:gd name="connsiteX4" fmla="*/ 914398 w 914398"/>
                  <a:gd name="connsiteY4" fmla="*/ 349269 h 923906"/>
                  <a:gd name="connsiteX5" fmla="*/ 772813 w 914398"/>
                  <a:gd name="connsiteY5" fmla="*/ 613293 h 923906"/>
                  <a:gd name="connsiteX6" fmla="*/ 739764 w 914398"/>
                  <a:gd name="connsiteY6" fmla="*/ 914398 h 923906"/>
                  <a:gd name="connsiteX7" fmla="*/ 457199 w 914398"/>
                  <a:gd name="connsiteY7" fmla="*/ 854400 h 923906"/>
                  <a:gd name="connsiteX8" fmla="*/ 174634 w 914398"/>
                  <a:gd name="connsiteY8" fmla="*/ 914398 h 923906"/>
                  <a:gd name="connsiteX9" fmla="*/ 141585 w 914398"/>
                  <a:gd name="connsiteY9" fmla="*/ 613293 h 923906"/>
                  <a:gd name="connsiteX10" fmla="*/ 0 w 914398"/>
                  <a:gd name="connsiteY10" fmla="*/ 349269 h 923906"/>
                  <a:gd name="connsiteX0" fmla="*/ 0 w 916461"/>
                  <a:gd name="connsiteY0" fmla="*/ 349269 h 923906"/>
                  <a:gd name="connsiteX1" fmla="*/ 262139 w 916461"/>
                  <a:gd name="connsiteY1" fmla="*/ 223173 h 923906"/>
                  <a:gd name="connsiteX2" fmla="*/ 457199 w 916461"/>
                  <a:gd name="connsiteY2" fmla="*/ 0 h 923906"/>
                  <a:gd name="connsiteX3" fmla="*/ 652259 w 916461"/>
                  <a:gd name="connsiteY3" fmla="*/ 223173 h 923906"/>
                  <a:gd name="connsiteX4" fmla="*/ 914398 w 916461"/>
                  <a:gd name="connsiteY4" fmla="*/ 349269 h 923906"/>
                  <a:gd name="connsiteX5" fmla="*/ 772813 w 916461"/>
                  <a:gd name="connsiteY5" fmla="*/ 613293 h 923906"/>
                  <a:gd name="connsiteX6" fmla="*/ 739764 w 916461"/>
                  <a:gd name="connsiteY6" fmla="*/ 914398 h 923906"/>
                  <a:gd name="connsiteX7" fmla="*/ 457199 w 916461"/>
                  <a:gd name="connsiteY7" fmla="*/ 854400 h 923906"/>
                  <a:gd name="connsiteX8" fmla="*/ 174634 w 916461"/>
                  <a:gd name="connsiteY8" fmla="*/ 914398 h 923906"/>
                  <a:gd name="connsiteX9" fmla="*/ 141585 w 916461"/>
                  <a:gd name="connsiteY9" fmla="*/ 613293 h 923906"/>
                  <a:gd name="connsiteX10" fmla="*/ 0 w 916461"/>
                  <a:gd name="connsiteY10" fmla="*/ 349269 h 923906"/>
                  <a:gd name="connsiteX0" fmla="*/ 0 w 916461"/>
                  <a:gd name="connsiteY0" fmla="*/ 349269 h 923906"/>
                  <a:gd name="connsiteX1" fmla="*/ 262139 w 916461"/>
                  <a:gd name="connsiteY1" fmla="*/ 223173 h 923906"/>
                  <a:gd name="connsiteX2" fmla="*/ 457199 w 916461"/>
                  <a:gd name="connsiteY2" fmla="*/ 0 h 923906"/>
                  <a:gd name="connsiteX3" fmla="*/ 652259 w 916461"/>
                  <a:gd name="connsiteY3" fmla="*/ 223173 h 923906"/>
                  <a:gd name="connsiteX4" fmla="*/ 914398 w 916461"/>
                  <a:gd name="connsiteY4" fmla="*/ 349269 h 923906"/>
                  <a:gd name="connsiteX5" fmla="*/ 772813 w 916461"/>
                  <a:gd name="connsiteY5" fmla="*/ 613293 h 923906"/>
                  <a:gd name="connsiteX6" fmla="*/ 739764 w 916461"/>
                  <a:gd name="connsiteY6" fmla="*/ 914398 h 923906"/>
                  <a:gd name="connsiteX7" fmla="*/ 457199 w 916461"/>
                  <a:gd name="connsiteY7" fmla="*/ 854400 h 923906"/>
                  <a:gd name="connsiteX8" fmla="*/ 174634 w 916461"/>
                  <a:gd name="connsiteY8" fmla="*/ 914398 h 923906"/>
                  <a:gd name="connsiteX9" fmla="*/ 141585 w 916461"/>
                  <a:gd name="connsiteY9" fmla="*/ 613293 h 923906"/>
                  <a:gd name="connsiteX10" fmla="*/ 0 w 916461"/>
                  <a:gd name="connsiteY10" fmla="*/ 349269 h 923906"/>
                  <a:gd name="connsiteX0" fmla="*/ 2063 w 918524"/>
                  <a:gd name="connsiteY0" fmla="*/ 349269 h 923906"/>
                  <a:gd name="connsiteX1" fmla="*/ 264202 w 918524"/>
                  <a:gd name="connsiteY1" fmla="*/ 223173 h 923906"/>
                  <a:gd name="connsiteX2" fmla="*/ 459262 w 918524"/>
                  <a:gd name="connsiteY2" fmla="*/ 0 h 923906"/>
                  <a:gd name="connsiteX3" fmla="*/ 654322 w 918524"/>
                  <a:gd name="connsiteY3" fmla="*/ 223173 h 923906"/>
                  <a:gd name="connsiteX4" fmla="*/ 916461 w 918524"/>
                  <a:gd name="connsiteY4" fmla="*/ 349269 h 923906"/>
                  <a:gd name="connsiteX5" fmla="*/ 774876 w 918524"/>
                  <a:gd name="connsiteY5" fmla="*/ 613293 h 923906"/>
                  <a:gd name="connsiteX6" fmla="*/ 741827 w 918524"/>
                  <a:gd name="connsiteY6" fmla="*/ 914398 h 923906"/>
                  <a:gd name="connsiteX7" fmla="*/ 459262 w 918524"/>
                  <a:gd name="connsiteY7" fmla="*/ 854400 h 923906"/>
                  <a:gd name="connsiteX8" fmla="*/ 176697 w 918524"/>
                  <a:gd name="connsiteY8" fmla="*/ 914398 h 923906"/>
                  <a:gd name="connsiteX9" fmla="*/ 143648 w 918524"/>
                  <a:gd name="connsiteY9" fmla="*/ 613293 h 923906"/>
                  <a:gd name="connsiteX10" fmla="*/ 2063 w 918524"/>
                  <a:gd name="connsiteY10" fmla="*/ 349269 h 923906"/>
                  <a:gd name="connsiteX0" fmla="*/ 2063 w 918524"/>
                  <a:gd name="connsiteY0" fmla="*/ 349269 h 923906"/>
                  <a:gd name="connsiteX1" fmla="*/ 264202 w 918524"/>
                  <a:gd name="connsiteY1" fmla="*/ 223173 h 923906"/>
                  <a:gd name="connsiteX2" fmla="*/ 459262 w 918524"/>
                  <a:gd name="connsiteY2" fmla="*/ 0 h 923906"/>
                  <a:gd name="connsiteX3" fmla="*/ 654322 w 918524"/>
                  <a:gd name="connsiteY3" fmla="*/ 223173 h 923906"/>
                  <a:gd name="connsiteX4" fmla="*/ 916461 w 918524"/>
                  <a:gd name="connsiteY4" fmla="*/ 349269 h 923906"/>
                  <a:gd name="connsiteX5" fmla="*/ 774876 w 918524"/>
                  <a:gd name="connsiteY5" fmla="*/ 613293 h 923906"/>
                  <a:gd name="connsiteX6" fmla="*/ 741827 w 918524"/>
                  <a:gd name="connsiteY6" fmla="*/ 914398 h 923906"/>
                  <a:gd name="connsiteX7" fmla="*/ 459262 w 918524"/>
                  <a:gd name="connsiteY7" fmla="*/ 854400 h 923906"/>
                  <a:gd name="connsiteX8" fmla="*/ 176697 w 918524"/>
                  <a:gd name="connsiteY8" fmla="*/ 914398 h 923906"/>
                  <a:gd name="connsiteX9" fmla="*/ 143648 w 918524"/>
                  <a:gd name="connsiteY9" fmla="*/ 613293 h 923906"/>
                  <a:gd name="connsiteX10" fmla="*/ 2063 w 918524"/>
                  <a:gd name="connsiteY10" fmla="*/ 349269 h 923906"/>
                  <a:gd name="connsiteX0" fmla="*/ 2063 w 918524"/>
                  <a:gd name="connsiteY0" fmla="*/ 349269 h 923906"/>
                  <a:gd name="connsiteX1" fmla="*/ 264202 w 918524"/>
                  <a:gd name="connsiteY1" fmla="*/ 223173 h 923906"/>
                  <a:gd name="connsiteX2" fmla="*/ 459262 w 918524"/>
                  <a:gd name="connsiteY2" fmla="*/ 0 h 923906"/>
                  <a:gd name="connsiteX3" fmla="*/ 654322 w 918524"/>
                  <a:gd name="connsiteY3" fmla="*/ 223173 h 923906"/>
                  <a:gd name="connsiteX4" fmla="*/ 916461 w 918524"/>
                  <a:gd name="connsiteY4" fmla="*/ 349269 h 923906"/>
                  <a:gd name="connsiteX5" fmla="*/ 774876 w 918524"/>
                  <a:gd name="connsiteY5" fmla="*/ 613293 h 923906"/>
                  <a:gd name="connsiteX6" fmla="*/ 741827 w 918524"/>
                  <a:gd name="connsiteY6" fmla="*/ 914398 h 923906"/>
                  <a:gd name="connsiteX7" fmla="*/ 459262 w 918524"/>
                  <a:gd name="connsiteY7" fmla="*/ 854400 h 923906"/>
                  <a:gd name="connsiteX8" fmla="*/ 176697 w 918524"/>
                  <a:gd name="connsiteY8" fmla="*/ 914398 h 923906"/>
                  <a:gd name="connsiteX9" fmla="*/ 143648 w 918524"/>
                  <a:gd name="connsiteY9" fmla="*/ 613293 h 923906"/>
                  <a:gd name="connsiteX10" fmla="*/ 2063 w 918524"/>
                  <a:gd name="connsiteY10" fmla="*/ 349269 h 923906"/>
                  <a:gd name="connsiteX0" fmla="*/ 2063 w 918524"/>
                  <a:gd name="connsiteY0" fmla="*/ 349269 h 923906"/>
                  <a:gd name="connsiteX1" fmla="*/ 264202 w 918524"/>
                  <a:gd name="connsiteY1" fmla="*/ 223173 h 923906"/>
                  <a:gd name="connsiteX2" fmla="*/ 459262 w 918524"/>
                  <a:gd name="connsiteY2" fmla="*/ 0 h 923906"/>
                  <a:gd name="connsiteX3" fmla="*/ 654322 w 918524"/>
                  <a:gd name="connsiteY3" fmla="*/ 223173 h 923906"/>
                  <a:gd name="connsiteX4" fmla="*/ 916461 w 918524"/>
                  <a:gd name="connsiteY4" fmla="*/ 349269 h 923906"/>
                  <a:gd name="connsiteX5" fmla="*/ 774876 w 918524"/>
                  <a:gd name="connsiteY5" fmla="*/ 613293 h 923906"/>
                  <a:gd name="connsiteX6" fmla="*/ 741827 w 918524"/>
                  <a:gd name="connsiteY6" fmla="*/ 914398 h 923906"/>
                  <a:gd name="connsiteX7" fmla="*/ 459262 w 918524"/>
                  <a:gd name="connsiteY7" fmla="*/ 854400 h 923906"/>
                  <a:gd name="connsiteX8" fmla="*/ 176697 w 918524"/>
                  <a:gd name="connsiteY8" fmla="*/ 914398 h 923906"/>
                  <a:gd name="connsiteX9" fmla="*/ 143648 w 918524"/>
                  <a:gd name="connsiteY9" fmla="*/ 613293 h 923906"/>
                  <a:gd name="connsiteX10" fmla="*/ 2063 w 918524"/>
                  <a:gd name="connsiteY10" fmla="*/ 349269 h 9239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18524" h="923906">
                    <a:moveTo>
                      <a:pt x="2063" y="349269"/>
                    </a:moveTo>
                    <a:cubicBezTo>
                      <a:pt x="22155" y="284249"/>
                      <a:pt x="188002" y="281384"/>
                      <a:pt x="264202" y="223173"/>
                    </a:cubicBezTo>
                    <a:cubicBezTo>
                      <a:pt x="340402" y="164962"/>
                      <a:pt x="394242" y="0"/>
                      <a:pt x="459262" y="0"/>
                    </a:cubicBezTo>
                    <a:cubicBezTo>
                      <a:pt x="524282" y="0"/>
                      <a:pt x="578122" y="164962"/>
                      <a:pt x="654322" y="223173"/>
                    </a:cubicBezTo>
                    <a:cubicBezTo>
                      <a:pt x="730522" y="281384"/>
                      <a:pt x="896369" y="284249"/>
                      <a:pt x="916461" y="349269"/>
                    </a:cubicBezTo>
                    <a:cubicBezTo>
                      <a:pt x="936553" y="414289"/>
                      <a:pt x="803982" y="519105"/>
                      <a:pt x="774876" y="613293"/>
                    </a:cubicBezTo>
                    <a:cubicBezTo>
                      <a:pt x="745770" y="707481"/>
                      <a:pt x="794429" y="874213"/>
                      <a:pt x="741827" y="914398"/>
                    </a:cubicBezTo>
                    <a:cubicBezTo>
                      <a:pt x="689225" y="954583"/>
                      <a:pt x="553450" y="854400"/>
                      <a:pt x="459262" y="854400"/>
                    </a:cubicBezTo>
                    <a:cubicBezTo>
                      <a:pt x="365074" y="874399"/>
                      <a:pt x="257367" y="928196"/>
                      <a:pt x="176697" y="914398"/>
                    </a:cubicBezTo>
                    <a:cubicBezTo>
                      <a:pt x="96027" y="900600"/>
                      <a:pt x="172754" y="707481"/>
                      <a:pt x="143648" y="613293"/>
                    </a:cubicBezTo>
                    <a:cubicBezTo>
                      <a:pt x="114542" y="519105"/>
                      <a:pt x="-18029" y="414289"/>
                      <a:pt x="2063" y="349269"/>
                    </a:cubicBezTo>
                    <a:close/>
                  </a:path>
                </a:pathLst>
              </a:custGeom>
              <a:solidFill>
                <a:srgbClr val="8AFA4C"/>
              </a:solidFill>
              <a:ln w="15875">
                <a:solidFill>
                  <a:schemeClr val="bg1"/>
                </a:solidFill>
              </a:ln>
              <a:effectLst>
                <a:innerShdw blurRad="292100">
                  <a:srgbClr val="76CE0C"/>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sym typeface="Arial"/>
                </a:endParaRPr>
              </a:p>
            </p:txBody>
          </p:sp>
          <p:sp>
            <p:nvSpPr>
              <p:cNvPr id="24" name="五角星 2"/>
              <p:cNvSpPr/>
              <p:nvPr/>
            </p:nvSpPr>
            <p:spPr>
              <a:xfrm rot="20424262">
                <a:off x="11046365" y="4655056"/>
                <a:ext cx="290576" cy="221980"/>
              </a:xfrm>
              <a:custGeom>
                <a:avLst/>
                <a:gdLst>
                  <a:gd name="connsiteX0" fmla="*/ 1 w 914400"/>
                  <a:gd name="connsiteY0" fmla="*/ 349269 h 914400"/>
                  <a:gd name="connsiteX1" fmla="*/ 262140 w 914400"/>
                  <a:gd name="connsiteY1" fmla="*/ 223173 h 914400"/>
                  <a:gd name="connsiteX2" fmla="*/ 457200 w 914400"/>
                  <a:gd name="connsiteY2" fmla="*/ 0 h 914400"/>
                  <a:gd name="connsiteX3" fmla="*/ 652260 w 914400"/>
                  <a:gd name="connsiteY3" fmla="*/ 223173 h 914400"/>
                  <a:gd name="connsiteX4" fmla="*/ 914399 w 914400"/>
                  <a:gd name="connsiteY4" fmla="*/ 349269 h 914400"/>
                  <a:gd name="connsiteX5" fmla="*/ 772814 w 914400"/>
                  <a:gd name="connsiteY5" fmla="*/ 613293 h 914400"/>
                  <a:gd name="connsiteX6" fmla="*/ 739765 w 914400"/>
                  <a:gd name="connsiteY6" fmla="*/ 914398 h 914400"/>
                  <a:gd name="connsiteX7" fmla="*/ 457200 w 914400"/>
                  <a:gd name="connsiteY7" fmla="*/ 854400 h 914400"/>
                  <a:gd name="connsiteX8" fmla="*/ 174635 w 914400"/>
                  <a:gd name="connsiteY8" fmla="*/ 914398 h 914400"/>
                  <a:gd name="connsiteX9" fmla="*/ 141586 w 914400"/>
                  <a:gd name="connsiteY9" fmla="*/ 613293 h 914400"/>
                  <a:gd name="connsiteX10" fmla="*/ 1 w 914400"/>
                  <a:gd name="connsiteY10" fmla="*/ 349269 h 914400"/>
                  <a:gd name="connsiteX0" fmla="*/ 0 w 914398"/>
                  <a:gd name="connsiteY0" fmla="*/ 349269 h 923906"/>
                  <a:gd name="connsiteX1" fmla="*/ 262139 w 914398"/>
                  <a:gd name="connsiteY1" fmla="*/ 223173 h 923906"/>
                  <a:gd name="connsiteX2" fmla="*/ 457199 w 914398"/>
                  <a:gd name="connsiteY2" fmla="*/ 0 h 923906"/>
                  <a:gd name="connsiteX3" fmla="*/ 652259 w 914398"/>
                  <a:gd name="connsiteY3" fmla="*/ 223173 h 923906"/>
                  <a:gd name="connsiteX4" fmla="*/ 914398 w 914398"/>
                  <a:gd name="connsiteY4" fmla="*/ 349269 h 923906"/>
                  <a:gd name="connsiteX5" fmla="*/ 772813 w 914398"/>
                  <a:gd name="connsiteY5" fmla="*/ 613293 h 923906"/>
                  <a:gd name="connsiteX6" fmla="*/ 739764 w 914398"/>
                  <a:gd name="connsiteY6" fmla="*/ 914398 h 923906"/>
                  <a:gd name="connsiteX7" fmla="*/ 457199 w 914398"/>
                  <a:gd name="connsiteY7" fmla="*/ 854400 h 923906"/>
                  <a:gd name="connsiteX8" fmla="*/ 174634 w 914398"/>
                  <a:gd name="connsiteY8" fmla="*/ 914398 h 923906"/>
                  <a:gd name="connsiteX9" fmla="*/ 141585 w 914398"/>
                  <a:gd name="connsiteY9" fmla="*/ 613293 h 923906"/>
                  <a:gd name="connsiteX10" fmla="*/ 0 w 914398"/>
                  <a:gd name="connsiteY10" fmla="*/ 349269 h 923906"/>
                  <a:gd name="connsiteX0" fmla="*/ 0 w 916461"/>
                  <a:gd name="connsiteY0" fmla="*/ 349269 h 923906"/>
                  <a:gd name="connsiteX1" fmla="*/ 262139 w 916461"/>
                  <a:gd name="connsiteY1" fmla="*/ 223173 h 923906"/>
                  <a:gd name="connsiteX2" fmla="*/ 457199 w 916461"/>
                  <a:gd name="connsiteY2" fmla="*/ 0 h 923906"/>
                  <a:gd name="connsiteX3" fmla="*/ 652259 w 916461"/>
                  <a:gd name="connsiteY3" fmla="*/ 223173 h 923906"/>
                  <a:gd name="connsiteX4" fmla="*/ 914398 w 916461"/>
                  <a:gd name="connsiteY4" fmla="*/ 349269 h 923906"/>
                  <a:gd name="connsiteX5" fmla="*/ 772813 w 916461"/>
                  <a:gd name="connsiteY5" fmla="*/ 613293 h 923906"/>
                  <a:gd name="connsiteX6" fmla="*/ 739764 w 916461"/>
                  <a:gd name="connsiteY6" fmla="*/ 914398 h 923906"/>
                  <a:gd name="connsiteX7" fmla="*/ 457199 w 916461"/>
                  <a:gd name="connsiteY7" fmla="*/ 854400 h 923906"/>
                  <a:gd name="connsiteX8" fmla="*/ 174634 w 916461"/>
                  <a:gd name="connsiteY8" fmla="*/ 914398 h 923906"/>
                  <a:gd name="connsiteX9" fmla="*/ 141585 w 916461"/>
                  <a:gd name="connsiteY9" fmla="*/ 613293 h 923906"/>
                  <a:gd name="connsiteX10" fmla="*/ 0 w 916461"/>
                  <a:gd name="connsiteY10" fmla="*/ 349269 h 923906"/>
                  <a:gd name="connsiteX0" fmla="*/ 0 w 916461"/>
                  <a:gd name="connsiteY0" fmla="*/ 349269 h 923906"/>
                  <a:gd name="connsiteX1" fmla="*/ 262139 w 916461"/>
                  <a:gd name="connsiteY1" fmla="*/ 223173 h 923906"/>
                  <a:gd name="connsiteX2" fmla="*/ 457199 w 916461"/>
                  <a:gd name="connsiteY2" fmla="*/ 0 h 923906"/>
                  <a:gd name="connsiteX3" fmla="*/ 652259 w 916461"/>
                  <a:gd name="connsiteY3" fmla="*/ 223173 h 923906"/>
                  <a:gd name="connsiteX4" fmla="*/ 914398 w 916461"/>
                  <a:gd name="connsiteY4" fmla="*/ 349269 h 923906"/>
                  <a:gd name="connsiteX5" fmla="*/ 772813 w 916461"/>
                  <a:gd name="connsiteY5" fmla="*/ 613293 h 923906"/>
                  <a:gd name="connsiteX6" fmla="*/ 739764 w 916461"/>
                  <a:gd name="connsiteY6" fmla="*/ 914398 h 923906"/>
                  <a:gd name="connsiteX7" fmla="*/ 457199 w 916461"/>
                  <a:gd name="connsiteY7" fmla="*/ 854400 h 923906"/>
                  <a:gd name="connsiteX8" fmla="*/ 174634 w 916461"/>
                  <a:gd name="connsiteY8" fmla="*/ 914398 h 923906"/>
                  <a:gd name="connsiteX9" fmla="*/ 141585 w 916461"/>
                  <a:gd name="connsiteY9" fmla="*/ 613293 h 923906"/>
                  <a:gd name="connsiteX10" fmla="*/ 0 w 916461"/>
                  <a:gd name="connsiteY10" fmla="*/ 349269 h 923906"/>
                  <a:gd name="connsiteX0" fmla="*/ 2063 w 918524"/>
                  <a:gd name="connsiteY0" fmla="*/ 349269 h 923906"/>
                  <a:gd name="connsiteX1" fmla="*/ 264202 w 918524"/>
                  <a:gd name="connsiteY1" fmla="*/ 223173 h 923906"/>
                  <a:gd name="connsiteX2" fmla="*/ 459262 w 918524"/>
                  <a:gd name="connsiteY2" fmla="*/ 0 h 923906"/>
                  <a:gd name="connsiteX3" fmla="*/ 654322 w 918524"/>
                  <a:gd name="connsiteY3" fmla="*/ 223173 h 923906"/>
                  <a:gd name="connsiteX4" fmla="*/ 916461 w 918524"/>
                  <a:gd name="connsiteY4" fmla="*/ 349269 h 923906"/>
                  <a:gd name="connsiteX5" fmla="*/ 774876 w 918524"/>
                  <a:gd name="connsiteY5" fmla="*/ 613293 h 923906"/>
                  <a:gd name="connsiteX6" fmla="*/ 741827 w 918524"/>
                  <a:gd name="connsiteY6" fmla="*/ 914398 h 923906"/>
                  <a:gd name="connsiteX7" fmla="*/ 459262 w 918524"/>
                  <a:gd name="connsiteY7" fmla="*/ 854400 h 923906"/>
                  <a:gd name="connsiteX8" fmla="*/ 176697 w 918524"/>
                  <a:gd name="connsiteY8" fmla="*/ 914398 h 923906"/>
                  <a:gd name="connsiteX9" fmla="*/ 143648 w 918524"/>
                  <a:gd name="connsiteY9" fmla="*/ 613293 h 923906"/>
                  <a:gd name="connsiteX10" fmla="*/ 2063 w 918524"/>
                  <a:gd name="connsiteY10" fmla="*/ 349269 h 923906"/>
                  <a:gd name="connsiteX0" fmla="*/ 2063 w 918524"/>
                  <a:gd name="connsiteY0" fmla="*/ 349269 h 923906"/>
                  <a:gd name="connsiteX1" fmla="*/ 264202 w 918524"/>
                  <a:gd name="connsiteY1" fmla="*/ 223173 h 923906"/>
                  <a:gd name="connsiteX2" fmla="*/ 459262 w 918524"/>
                  <a:gd name="connsiteY2" fmla="*/ 0 h 923906"/>
                  <a:gd name="connsiteX3" fmla="*/ 654322 w 918524"/>
                  <a:gd name="connsiteY3" fmla="*/ 223173 h 923906"/>
                  <a:gd name="connsiteX4" fmla="*/ 916461 w 918524"/>
                  <a:gd name="connsiteY4" fmla="*/ 349269 h 923906"/>
                  <a:gd name="connsiteX5" fmla="*/ 774876 w 918524"/>
                  <a:gd name="connsiteY5" fmla="*/ 613293 h 923906"/>
                  <a:gd name="connsiteX6" fmla="*/ 741827 w 918524"/>
                  <a:gd name="connsiteY6" fmla="*/ 914398 h 923906"/>
                  <a:gd name="connsiteX7" fmla="*/ 459262 w 918524"/>
                  <a:gd name="connsiteY7" fmla="*/ 854400 h 923906"/>
                  <a:gd name="connsiteX8" fmla="*/ 176697 w 918524"/>
                  <a:gd name="connsiteY8" fmla="*/ 914398 h 923906"/>
                  <a:gd name="connsiteX9" fmla="*/ 143648 w 918524"/>
                  <a:gd name="connsiteY9" fmla="*/ 613293 h 923906"/>
                  <a:gd name="connsiteX10" fmla="*/ 2063 w 918524"/>
                  <a:gd name="connsiteY10" fmla="*/ 349269 h 923906"/>
                  <a:gd name="connsiteX0" fmla="*/ 2063 w 918524"/>
                  <a:gd name="connsiteY0" fmla="*/ 349269 h 923906"/>
                  <a:gd name="connsiteX1" fmla="*/ 264202 w 918524"/>
                  <a:gd name="connsiteY1" fmla="*/ 223173 h 923906"/>
                  <a:gd name="connsiteX2" fmla="*/ 459262 w 918524"/>
                  <a:gd name="connsiteY2" fmla="*/ 0 h 923906"/>
                  <a:gd name="connsiteX3" fmla="*/ 654322 w 918524"/>
                  <a:gd name="connsiteY3" fmla="*/ 223173 h 923906"/>
                  <a:gd name="connsiteX4" fmla="*/ 916461 w 918524"/>
                  <a:gd name="connsiteY4" fmla="*/ 349269 h 923906"/>
                  <a:gd name="connsiteX5" fmla="*/ 774876 w 918524"/>
                  <a:gd name="connsiteY5" fmla="*/ 613293 h 923906"/>
                  <a:gd name="connsiteX6" fmla="*/ 741827 w 918524"/>
                  <a:gd name="connsiteY6" fmla="*/ 914398 h 923906"/>
                  <a:gd name="connsiteX7" fmla="*/ 459262 w 918524"/>
                  <a:gd name="connsiteY7" fmla="*/ 854400 h 923906"/>
                  <a:gd name="connsiteX8" fmla="*/ 176697 w 918524"/>
                  <a:gd name="connsiteY8" fmla="*/ 914398 h 923906"/>
                  <a:gd name="connsiteX9" fmla="*/ 143648 w 918524"/>
                  <a:gd name="connsiteY9" fmla="*/ 613293 h 923906"/>
                  <a:gd name="connsiteX10" fmla="*/ 2063 w 918524"/>
                  <a:gd name="connsiteY10" fmla="*/ 349269 h 923906"/>
                  <a:gd name="connsiteX0" fmla="*/ 2063 w 918524"/>
                  <a:gd name="connsiteY0" fmla="*/ 349269 h 923906"/>
                  <a:gd name="connsiteX1" fmla="*/ 264202 w 918524"/>
                  <a:gd name="connsiteY1" fmla="*/ 223173 h 923906"/>
                  <a:gd name="connsiteX2" fmla="*/ 459262 w 918524"/>
                  <a:gd name="connsiteY2" fmla="*/ 0 h 923906"/>
                  <a:gd name="connsiteX3" fmla="*/ 654322 w 918524"/>
                  <a:gd name="connsiteY3" fmla="*/ 223173 h 923906"/>
                  <a:gd name="connsiteX4" fmla="*/ 916461 w 918524"/>
                  <a:gd name="connsiteY4" fmla="*/ 349269 h 923906"/>
                  <a:gd name="connsiteX5" fmla="*/ 774876 w 918524"/>
                  <a:gd name="connsiteY5" fmla="*/ 613293 h 923906"/>
                  <a:gd name="connsiteX6" fmla="*/ 741827 w 918524"/>
                  <a:gd name="connsiteY6" fmla="*/ 914398 h 923906"/>
                  <a:gd name="connsiteX7" fmla="*/ 459262 w 918524"/>
                  <a:gd name="connsiteY7" fmla="*/ 854400 h 923906"/>
                  <a:gd name="connsiteX8" fmla="*/ 176697 w 918524"/>
                  <a:gd name="connsiteY8" fmla="*/ 914398 h 923906"/>
                  <a:gd name="connsiteX9" fmla="*/ 143648 w 918524"/>
                  <a:gd name="connsiteY9" fmla="*/ 613293 h 923906"/>
                  <a:gd name="connsiteX10" fmla="*/ 2063 w 918524"/>
                  <a:gd name="connsiteY10" fmla="*/ 349269 h 923906"/>
                  <a:gd name="connsiteX0" fmla="*/ 654322 w 918524"/>
                  <a:gd name="connsiteY0" fmla="*/ 223173 h 923906"/>
                  <a:gd name="connsiteX1" fmla="*/ 916461 w 918524"/>
                  <a:gd name="connsiteY1" fmla="*/ 349269 h 923906"/>
                  <a:gd name="connsiteX2" fmla="*/ 774876 w 918524"/>
                  <a:gd name="connsiteY2" fmla="*/ 613293 h 923906"/>
                  <a:gd name="connsiteX3" fmla="*/ 741827 w 918524"/>
                  <a:gd name="connsiteY3" fmla="*/ 914398 h 923906"/>
                  <a:gd name="connsiteX4" fmla="*/ 459262 w 918524"/>
                  <a:gd name="connsiteY4" fmla="*/ 854400 h 923906"/>
                  <a:gd name="connsiteX5" fmla="*/ 176697 w 918524"/>
                  <a:gd name="connsiteY5" fmla="*/ 914398 h 923906"/>
                  <a:gd name="connsiteX6" fmla="*/ 143648 w 918524"/>
                  <a:gd name="connsiteY6" fmla="*/ 613293 h 923906"/>
                  <a:gd name="connsiteX7" fmla="*/ 2063 w 918524"/>
                  <a:gd name="connsiteY7" fmla="*/ 349269 h 923906"/>
                  <a:gd name="connsiteX8" fmla="*/ 264202 w 918524"/>
                  <a:gd name="connsiteY8" fmla="*/ 223173 h 923906"/>
                  <a:gd name="connsiteX9" fmla="*/ 459262 w 918524"/>
                  <a:gd name="connsiteY9" fmla="*/ 0 h 923906"/>
                  <a:gd name="connsiteX10" fmla="*/ 715845 w 918524"/>
                  <a:gd name="connsiteY10" fmla="*/ 284696 h 923906"/>
                  <a:gd name="connsiteX0" fmla="*/ 916461 w 918524"/>
                  <a:gd name="connsiteY0" fmla="*/ 349269 h 923906"/>
                  <a:gd name="connsiteX1" fmla="*/ 774876 w 918524"/>
                  <a:gd name="connsiteY1" fmla="*/ 613293 h 923906"/>
                  <a:gd name="connsiteX2" fmla="*/ 741827 w 918524"/>
                  <a:gd name="connsiteY2" fmla="*/ 914398 h 923906"/>
                  <a:gd name="connsiteX3" fmla="*/ 459262 w 918524"/>
                  <a:gd name="connsiteY3" fmla="*/ 854400 h 923906"/>
                  <a:gd name="connsiteX4" fmla="*/ 176697 w 918524"/>
                  <a:gd name="connsiteY4" fmla="*/ 914398 h 923906"/>
                  <a:gd name="connsiteX5" fmla="*/ 143648 w 918524"/>
                  <a:gd name="connsiteY5" fmla="*/ 613293 h 923906"/>
                  <a:gd name="connsiteX6" fmla="*/ 2063 w 918524"/>
                  <a:gd name="connsiteY6" fmla="*/ 349269 h 923906"/>
                  <a:gd name="connsiteX7" fmla="*/ 264202 w 918524"/>
                  <a:gd name="connsiteY7" fmla="*/ 223173 h 923906"/>
                  <a:gd name="connsiteX8" fmla="*/ 459262 w 918524"/>
                  <a:gd name="connsiteY8" fmla="*/ 0 h 923906"/>
                  <a:gd name="connsiteX9" fmla="*/ 715845 w 918524"/>
                  <a:gd name="connsiteY9" fmla="*/ 284696 h 923906"/>
                  <a:gd name="connsiteX0" fmla="*/ 774876 w 774876"/>
                  <a:gd name="connsiteY0" fmla="*/ 613293 h 923906"/>
                  <a:gd name="connsiteX1" fmla="*/ 741827 w 774876"/>
                  <a:gd name="connsiteY1" fmla="*/ 914398 h 923906"/>
                  <a:gd name="connsiteX2" fmla="*/ 459262 w 774876"/>
                  <a:gd name="connsiteY2" fmla="*/ 854400 h 923906"/>
                  <a:gd name="connsiteX3" fmla="*/ 176697 w 774876"/>
                  <a:gd name="connsiteY3" fmla="*/ 914398 h 923906"/>
                  <a:gd name="connsiteX4" fmla="*/ 143648 w 774876"/>
                  <a:gd name="connsiteY4" fmla="*/ 613293 h 923906"/>
                  <a:gd name="connsiteX5" fmla="*/ 2063 w 774876"/>
                  <a:gd name="connsiteY5" fmla="*/ 349269 h 923906"/>
                  <a:gd name="connsiteX6" fmla="*/ 264202 w 774876"/>
                  <a:gd name="connsiteY6" fmla="*/ 223173 h 923906"/>
                  <a:gd name="connsiteX7" fmla="*/ 459262 w 774876"/>
                  <a:gd name="connsiteY7" fmla="*/ 0 h 923906"/>
                  <a:gd name="connsiteX8" fmla="*/ 715845 w 774876"/>
                  <a:gd name="connsiteY8" fmla="*/ 284696 h 923906"/>
                  <a:gd name="connsiteX0" fmla="*/ 741827 w 741827"/>
                  <a:gd name="connsiteY0" fmla="*/ 914398 h 923906"/>
                  <a:gd name="connsiteX1" fmla="*/ 459262 w 741827"/>
                  <a:gd name="connsiteY1" fmla="*/ 854400 h 923906"/>
                  <a:gd name="connsiteX2" fmla="*/ 176697 w 741827"/>
                  <a:gd name="connsiteY2" fmla="*/ 914398 h 923906"/>
                  <a:gd name="connsiteX3" fmla="*/ 143648 w 741827"/>
                  <a:gd name="connsiteY3" fmla="*/ 613293 h 923906"/>
                  <a:gd name="connsiteX4" fmla="*/ 2063 w 741827"/>
                  <a:gd name="connsiteY4" fmla="*/ 349269 h 923906"/>
                  <a:gd name="connsiteX5" fmla="*/ 264202 w 741827"/>
                  <a:gd name="connsiteY5" fmla="*/ 223173 h 923906"/>
                  <a:gd name="connsiteX6" fmla="*/ 459262 w 741827"/>
                  <a:gd name="connsiteY6" fmla="*/ 0 h 923906"/>
                  <a:gd name="connsiteX7" fmla="*/ 715845 w 741827"/>
                  <a:gd name="connsiteY7" fmla="*/ 284696 h 923906"/>
                  <a:gd name="connsiteX0" fmla="*/ 459262 w 715845"/>
                  <a:gd name="connsiteY0" fmla="*/ 854400 h 916632"/>
                  <a:gd name="connsiteX1" fmla="*/ 176697 w 715845"/>
                  <a:gd name="connsiteY1" fmla="*/ 914398 h 916632"/>
                  <a:gd name="connsiteX2" fmla="*/ 143648 w 715845"/>
                  <a:gd name="connsiteY2" fmla="*/ 613293 h 916632"/>
                  <a:gd name="connsiteX3" fmla="*/ 2063 w 715845"/>
                  <a:gd name="connsiteY3" fmla="*/ 349269 h 916632"/>
                  <a:gd name="connsiteX4" fmla="*/ 264202 w 715845"/>
                  <a:gd name="connsiteY4" fmla="*/ 223173 h 916632"/>
                  <a:gd name="connsiteX5" fmla="*/ 459262 w 715845"/>
                  <a:gd name="connsiteY5" fmla="*/ 0 h 916632"/>
                  <a:gd name="connsiteX6" fmla="*/ 715845 w 715845"/>
                  <a:gd name="connsiteY6" fmla="*/ 284696 h 916632"/>
                  <a:gd name="connsiteX0" fmla="*/ 176697 w 715845"/>
                  <a:gd name="connsiteY0" fmla="*/ 914398 h 914398"/>
                  <a:gd name="connsiteX1" fmla="*/ 143648 w 715845"/>
                  <a:gd name="connsiteY1" fmla="*/ 613293 h 914398"/>
                  <a:gd name="connsiteX2" fmla="*/ 2063 w 715845"/>
                  <a:gd name="connsiteY2" fmla="*/ 349269 h 914398"/>
                  <a:gd name="connsiteX3" fmla="*/ 264202 w 715845"/>
                  <a:gd name="connsiteY3" fmla="*/ 223173 h 914398"/>
                  <a:gd name="connsiteX4" fmla="*/ 459262 w 715845"/>
                  <a:gd name="connsiteY4" fmla="*/ 0 h 914398"/>
                  <a:gd name="connsiteX5" fmla="*/ 715845 w 715845"/>
                  <a:gd name="connsiteY5" fmla="*/ 284696 h 914398"/>
                  <a:gd name="connsiteX0" fmla="*/ 143648 w 715845"/>
                  <a:gd name="connsiteY0" fmla="*/ 613293 h 613293"/>
                  <a:gd name="connsiteX1" fmla="*/ 2063 w 715845"/>
                  <a:gd name="connsiteY1" fmla="*/ 349269 h 613293"/>
                  <a:gd name="connsiteX2" fmla="*/ 264202 w 715845"/>
                  <a:gd name="connsiteY2" fmla="*/ 223173 h 613293"/>
                  <a:gd name="connsiteX3" fmla="*/ 459262 w 715845"/>
                  <a:gd name="connsiteY3" fmla="*/ 0 h 613293"/>
                  <a:gd name="connsiteX4" fmla="*/ 715845 w 715845"/>
                  <a:gd name="connsiteY4" fmla="*/ 284696 h 613293"/>
                  <a:gd name="connsiteX0" fmla="*/ 0 w 713782"/>
                  <a:gd name="connsiteY0" fmla="*/ 349269 h 349269"/>
                  <a:gd name="connsiteX1" fmla="*/ 262139 w 713782"/>
                  <a:gd name="connsiteY1" fmla="*/ 223173 h 349269"/>
                  <a:gd name="connsiteX2" fmla="*/ 457199 w 713782"/>
                  <a:gd name="connsiteY2" fmla="*/ 0 h 349269"/>
                  <a:gd name="connsiteX3" fmla="*/ 713782 w 713782"/>
                  <a:gd name="connsiteY3" fmla="*/ 284696 h 349269"/>
                  <a:gd name="connsiteX0" fmla="*/ 0 w 457199"/>
                  <a:gd name="connsiteY0" fmla="*/ 349269 h 349269"/>
                  <a:gd name="connsiteX1" fmla="*/ 262139 w 457199"/>
                  <a:gd name="connsiteY1" fmla="*/ 223173 h 349269"/>
                  <a:gd name="connsiteX2" fmla="*/ 457199 w 457199"/>
                  <a:gd name="connsiteY2" fmla="*/ 0 h 349269"/>
                </a:gdLst>
                <a:ahLst/>
                <a:cxnLst>
                  <a:cxn ang="0">
                    <a:pos x="connsiteX0" y="connsiteY0"/>
                  </a:cxn>
                  <a:cxn ang="0">
                    <a:pos x="connsiteX1" y="connsiteY1"/>
                  </a:cxn>
                  <a:cxn ang="0">
                    <a:pos x="connsiteX2" y="connsiteY2"/>
                  </a:cxn>
                </a:cxnLst>
                <a:rect l="l" t="t" r="r" b="b"/>
                <a:pathLst>
                  <a:path w="457199" h="349269">
                    <a:moveTo>
                      <a:pt x="0" y="349269"/>
                    </a:moveTo>
                    <a:cubicBezTo>
                      <a:pt x="20092" y="284249"/>
                      <a:pt x="185939" y="281384"/>
                      <a:pt x="262139" y="223173"/>
                    </a:cubicBezTo>
                    <a:cubicBezTo>
                      <a:pt x="338339" y="164962"/>
                      <a:pt x="392179" y="0"/>
                      <a:pt x="457199" y="0"/>
                    </a:cubicBezTo>
                  </a:path>
                </a:pathLst>
              </a:custGeom>
              <a:noFill/>
              <a:ln w="28575" cap="rnd">
                <a:solidFill>
                  <a:schemeClr val="bg1">
                    <a:alpha val="8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sym typeface="Arial"/>
                </a:endParaRPr>
              </a:p>
            </p:txBody>
          </p:sp>
          <p:sp>
            <p:nvSpPr>
              <p:cNvPr id="25" name="五角星 2"/>
              <p:cNvSpPr/>
              <p:nvPr/>
            </p:nvSpPr>
            <p:spPr>
              <a:xfrm rot="6997346">
                <a:off x="11587935" y="4901938"/>
                <a:ext cx="128719" cy="147271"/>
              </a:xfrm>
              <a:custGeom>
                <a:avLst/>
                <a:gdLst>
                  <a:gd name="connsiteX0" fmla="*/ 1 w 914400"/>
                  <a:gd name="connsiteY0" fmla="*/ 349269 h 914400"/>
                  <a:gd name="connsiteX1" fmla="*/ 262140 w 914400"/>
                  <a:gd name="connsiteY1" fmla="*/ 223173 h 914400"/>
                  <a:gd name="connsiteX2" fmla="*/ 457200 w 914400"/>
                  <a:gd name="connsiteY2" fmla="*/ 0 h 914400"/>
                  <a:gd name="connsiteX3" fmla="*/ 652260 w 914400"/>
                  <a:gd name="connsiteY3" fmla="*/ 223173 h 914400"/>
                  <a:gd name="connsiteX4" fmla="*/ 914399 w 914400"/>
                  <a:gd name="connsiteY4" fmla="*/ 349269 h 914400"/>
                  <a:gd name="connsiteX5" fmla="*/ 772814 w 914400"/>
                  <a:gd name="connsiteY5" fmla="*/ 613293 h 914400"/>
                  <a:gd name="connsiteX6" fmla="*/ 739765 w 914400"/>
                  <a:gd name="connsiteY6" fmla="*/ 914398 h 914400"/>
                  <a:gd name="connsiteX7" fmla="*/ 457200 w 914400"/>
                  <a:gd name="connsiteY7" fmla="*/ 854400 h 914400"/>
                  <a:gd name="connsiteX8" fmla="*/ 174635 w 914400"/>
                  <a:gd name="connsiteY8" fmla="*/ 914398 h 914400"/>
                  <a:gd name="connsiteX9" fmla="*/ 141586 w 914400"/>
                  <a:gd name="connsiteY9" fmla="*/ 613293 h 914400"/>
                  <a:gd name="connsiteX10" fmla="*/ 1 w 914400"/>
                  <a:gd name="connsiteY10" fmla="*/ 349269 h 914400"/>
                  <a:gd name="connsiteX0" fmla="*/ 0 w 914398"/>
                  <a:gd name="connsiteY0" fmla="*/ 349269 h 923906"/>
                  <a:gd name="connsiteX1" fmla="*/ 262139 w 914398"/>
                  <a:gd name="connsiteY1" fmla="*/ 223173 h 923906"/>
                  <a:gd name="connsiteX2" fmla="*/ 457199 w 914398"/>
                  <a:gd name="connsiteY2" fmla="*/ 0 h 923906"/>
                  <a:gd name="connsiteX3" fmla="*/ 652259 w 914398"/>
                  <a:gd name="connsiteY3" fmla="*/ 223173 h 923906"/>
                  <a:gd name="connsiteX4" fmla="*/ 914398 w 914398"/>
                  <a:gd name="connsiteY4" fmla="*/ 349269 h 923906"/>
                  <a:gd name="connsiteX5" fmla="*/ 772813 w 914398"/>
                  <a:gd name="connsiteY5" fmla="*/ 613293 h 923906"/>
                  <a:gd name="connsiteX6" fmla="*/ 739764 w 914398"/>
                  <a:gd name="connsiteY6" fmla="*/ 914398 h 923906"/>
                  <a:gd name="connsiteX7" fmla="*/ 457199 w 914398"/>
                  <a:gd name="connsiteY7" fmla="*/ 854400 h 923906"/>
                  <a:gd name="connsiteX8" fmla="*/ 174634 w 914398"/>
                  <a:gd name="connsiteY8" fmla="*/ 914398 h 923906"/>
                  <a:gd name="connsiteX9" fmla="*/ 141585 w 914398"/>
                  <a:gd name="connsiteY9" fmla="*/ 613293 h 923906"/>
                  <a:gd name="connsiteX10" fmla="*/ 0 w 914398"/>
                  <a:gd name="connsiteY10" fmla="*/ 349269 h 923906"/>
                  <a:gd name="connsiteX0" fmla="*/ 0 w 916461"/>
                  <a:gd name="connsiteY0" fmla="*/ 349269 h 923906"/>
                  <a:gd name="connsiteX1" fmla="*/ 262139 w 916461"/>
                  <a:gd name="connsiteY1" fmla="*/ 223173 h 923906"/>
                  <a:gd name="connsiteX2" fmla="*/ 457199 w 916461"/>
                  <a:gd name="connsiteY2" fmla="*/ 0 h 923906"/>
                  <a:gd name="connsiteX3" fmla="*/ 652259 w 916461"/>
                  <a:gd name="connsiteY3" fmla="*/ 223173 h 923906"/>
                  <a:gd name="connsiteX4" fmla="*/ 914398 w 916461"/>
                  <a:gd name="connsiteY4" fmla="*/ 349269 h 923906"/>
                  <a:gd name="connsiteX5" fmla="*/ 772813 w 916461"/>
                  <a:gd name="connsiteY5" fmla="*/ 613293 h 923906"/>
                  <a:gd name="connsiteX6" fmla="*/ 739764 w 916461"/>
                  <a:gd name="connsiteY6" fmla="*/ 914398 h 923906"/>
                  <a:gd name="connsiteX7" fmla="*/ 457199 w 916461"/>
                  <a:gd name="connsiteY7" fmla="*/ 854400 h 923906"/>
                  <a:gd name="connsiteX8" fmla="*/ 174634 w 916461"/>
                  <a:gd name="connsiteY8" fmla="*/ 914398 h 923906"/>
                  <a:gd name="connsiteX9" fmla="*/ 141585 w 916461"/>
                  <a:gd name="connsiteY9" fmla="*/ 613293 h 923906"/>
                  <a:gd name="connsiteX10" fmla="*/ 0 w 916461"/>
                  <a:gd name="connsiteY10" fmla="*/ 349269 h 923906"/>
                  <a:gd name="connsiteX0" fmla="*/ 0 w 916461"/>
                  <a:gd name="connsiteY0" fmla="*/ 349269 h 923906"/>
                  <a:gd name="connsiteX1" fmla="*/ 262139 w 916461"/>
                  <a:gd name="connsiteY1" fmla="*/ 223173 h 923906"/>
                  <a:gd name="connsiteX2" fmla="*/ 457199 w 916461"/>
                  <a:gd name="connsiteY2" fmla="*/ 0 h 923906"/>
                  <a:gd name="connsiteX3" fmla="*/ 652259 w 916461"/>
                  <a:gd name="connsiteY3" fmla="*/ 223173 h 923906"/>
                  <a:gd name="connsiteX4" fmla="*/ 914398 w 916461"/>
                  <a:gd name="connsiteY4" fmla="*/ 349269 h 923906"/>
                  <a:gd name="connsiteX5" fmla="*/ 772813 w 916461"/>
                  <a:gd name="connsiteY5" fmla="*/ 613293 h 923906"/>
                  <a:gd name="connsiteX6" fmla="*/ 739764 w 916461"/>
                  <a:gd name="connsiteY6" fmla="*/ 914398 h 923906"/>
                  <a:gd name="connsiteX7" fmla="*/ 457199 w 916461"/>
                  <a:gd name="connsiteY7" fmla="*/ 854400 h 923906"/>
                  <a:gd name="connsiteX8" fmla="*/ 174634 w 916461"/>
                  <a:gd name="connsiteY8" fmla="*/ 914398 h 923906"/>
                  <a:gd name="connsiteX9" fmla="*/ 141585 w 916461"/>
                  <a:gd name="connsiteY9" fmla="*/ 613293 h 923906"/>
                  <a:gd name="connsiteX10" fmla="*/ 0 w 916461"/>
                  <a:gd name="connsiteY10" fmla="*/ 349269 h 923906"/>
                  <a:gd name="connsiteX0" fmla="*/ 2063 w 918524"/>
                  <a:gd name="connsiteY0" fmla="*/ 349269 h 923906"/>
                  <a:gd name="connsiteX1" fmla="*/ 264202 w 918524"/>
                  <a:gd name="connsiteY1" fmla="*/ 223173 h 923906"/>
                  <a:gd name="connsiteX2" fmla="*/ 459262 w 918524"/>
                  <a:gd name="connsiteY2" fmla="*/ 0 h 923906"/>
                  <a:gd name="connsiteX3" fmla="*/ 654322 w 918524"/>
                  <a:gd name="connsiteY3" fmla="*/ 223173 h 923906"/>
                  <a:gd name="connsiteX4" fmla="*/ 916461 w 918524"/>
                  <a:gd name="connsiteY4" fmla="*/ 349269 h 923906"/>
                  <a:gd name="connsiteX5" fmla="*/ 774876 w 918524"/>
                  <a:gd name="connsiteY5" fmla="*/ 613293 h 923906"/>
                  <a:gd name="connsiteX6" fmla="*/ 741827 w 918524"/>
                  <a:gd name="connsiteY6" fmla="*/ 914398 h 923906"/>
                  <a:gd name="connsiteX7" fmla="*/ 459262 w 918524"/>
                  <a:gd name="connsiteY7" fmla="*/ 854400 h 923906"/>
                  <a:gd name="connsiteX8" fmla="*/ 176697 w 918524"/>
                  <a:gd name="connsiteY8" fmla="*/ 914398 h 923906"/>
                  <a:gd name="connsiteX9" fmla="*/ 143648 w 918524"/>
                  <a:gd name="connsiteY9" fmla="*/ 613293 h 923906"/>
                  <a:gd name="connsiteX10" fmla="*/ 2063 w 918524"/>
                  <a:gd name="connsiteY10" fmla="*/ 349269 h 923906"/>
                  <a:gd name="connsiteX0" fmla="*/ 2063 w 918524"/>
                  <a:gd name="connsiteY0" fmla="*/ 349269 h 923906"/>
                  <a:gd name="connsiteX1" fmla="*/ 264202 w 918524"/>
                  <a:gd name="connsiteY1" fmla="*/ 223173 h 923906"/>
                  <a:gd name="connsiteX2" fmla="*/ 459262 w 918524"/>
                  <a:gd name="connsiteY2" fmla="*/ 0 h 923906"/>
                  <a:gd name="connsiteX3" fmla="*/ 654322 w 918524"/>
                  <a:gd name="connsiteY3" fmla="*/ 223173 h 923906"/>
                  <a:gd name="connsiteX4" fmla="*/ 916461 w 918524"/>
                  <a:gd name="connsiteY4" fmla="*/ 349269 h 923906"/>
                  <a:gd name="connsiteX5" fmla="*/ 774876 w 918524"/>
                  <a:gd name="connsiteY5" fmla="*/ 613293 h 923906"/>
                  <a:gd name="connsiteX6" fmla="*/ 741827 w 918524"/>
                  <a:gd name="connsiteY6" fmla="*/ 914398 h 923906"/>
                  <a:gd name="connsiteX7" fmla="*/ 459262 w 918524"/>
                  <a:gd name="connsiteY7" fmla="*/ 854400 h 923906"/>
                  <a:gd name="connsiteX8" fmla="*/ 176697 w 918524"/>
                  <a:gd name="connsiteY8" fmla="*/ 914398 h 923906"/>
                  <a:gd name="connsiteX9" fmla="*/ 143648 w 918524"/>
                  <a:gd name="connsiteY9" fmla="*/ 613293 h 923906"/>
                  <a:gd name="connsiteX10" fmla="*/ 2063 w 918524"/>
                  <a:gd name="connsiteY10" fmla="*/ 349269 h 923906"/>
                  <a:gd name="connsiteX0" fmla="*/ 2063 w 918524"/>
                  <a:gd name="connsiteY0" fmla="*/ 349269 h 923906"/>
                  <a:gd name="connsiteX1" fmla="*/ 264202 w 918524"/>
                  <a:gd name="connsiteY1" fmla="*/ 223173 h 923906"/>
                  <a:gd name="connsiteX2" fmla="*/ 459262 w 918524"/>
                  <a:gd name="connsiteY2" fmla="*/ 0 h 923906"/>
                  <a:gd name="connsiteX3" fmla="*/ 654322 w 918524"/>
                  <a:gd name="connsiteY3" fmla="*/ 223173 h 923906"/>
                  <a:gd name="connsiteX4" fmla="*/ 916461 w 918524"/>
                  <a:gd name="connsiteY4" fmla="*/ 349269 h 923906"/>
                  <a:gd name="connsiteX5" fmla="*/ 774876 w 918524"/>
                  <a:gd name="connsiteY5" fmla="*/ 613293 h 923906"/>
                  <a:gd name="connsiteX6" fmla="*/ 741827 w 918524"/>
                  <a:gd name="connsiteY6" fmla="*/ 914398 h 923906"/>
                  <a:gd name="connsiteX7" fmla="*/ 459262 w 918524"/>
                  <a:gd name="connsiteY7" fmla="*/ 854400 h 923906"/>
                  <a:gd name="connsiteX8" fmla="*/ 176697 w 918524"/>
                  <a:gd name="connsiteY8" fmla="*/ 914398 h 923906"/>
                  <a:gd name="connsiteX9" fmla="*/ 143648 w 918524"/>
                  <a:gd name="connsiteY9" fmla="*/ 613293 h 923906"/>
                  <a:gd name="connsiteX10" fmla="*/ 2063 w 918524"/>
                  <a:gd name="connsiteY10" fmla="*/ 349269 h 923906"/>
                  <a:gd name="connsiteX0" fmla="*/ 2063 w 918524"/>
                  <a:gd name="connsiteY0" fmla="*/ 349269 h 923906"/>
                  <a:gd name="connsiteX1" fmla="*/ 264202 w 918524"/>
                  <a:gd name="connsiteY1" fmla="*/ 223173 h 923906"/>
                  <a:gd name="connsiteX2" fmla="*/ 459262 w 918524"/>
                  <a:gd name="connsiteY2" fmla="*/ 0 h 923906"/>
                  <a:gd name="connsiteX3" fmla="*/ 654322 w 918524"/>
                  <a:gd name="connsiteY3" fmla="*/ 223173 h 923906"/>
                  <a:gd name="connsiteX4" fmla="*/ 916461 w 918524"/>
                  <a:gd name="connsiteY4" fmla="*/ 349269 h 923906"/>
                  <a:gd name="connsiteX5" fmla="*/ 774876 w 918524"/>
                  <a:gd name="connsiteY5" fmla="*/ 613293 h 923906"/>
                  <a:gd name="connsiteX6" fmla="*/ 741827 w 918524"/>
                  <a:gd name="connsiteY6" fmla="*/ 914398 h 923906"/>
                  <a:gd name="connsiteX7" fmla="*/ 459262 w 918524"/>
                  <a:gd name="connsiteY7" fmla="*/ 854400 h 923906"/>
                  <a:gd name="connsiteX8" fmla="*/ 176697 w 918524"/>
                  <a:gd name="connsiteY8" fmla="*/ 914398 h 923906"/>
                  <a:gd name="connsiteX9" fmla="*/ 143648 w 918524"/>
                  <a:gd name="connsiteY9" fmla="*/ 613293 h 923906"/>
                  <a:gd name="connsiteX10" fmla="*/ 2063 w 918524"/>
                  <a:gd name="connsiteY10" fmla="*/ 349269 h 923906"/>
                  <a:gd name="connsiteX0" fmla="*/ 654322 w 918524"/>
                  <a:gd name="connsiteY0" fmla="*/ 223173 h 923906"/>
                  <a:gd name="connsiteX1" fmla="*/ 916461 w 918524"/>
                  <a:gd name="connsiteY1" fmla="*/ 349269 h 923906"/>
                  <a:gd name="connsiteX2" fmla="*/ 774876 w 918524"/>
                  <a:gd name="connsiteY2" fmla="*/ 613293 h 923906"/>
                  <a:gd name="connsiteX3" fmla="*/ 741827 w 918524"/>
                  <a:gd name="connsiteY3" fmla="*/ 914398 h 923906"/>
                  <a:gd name="connsiteX4" fmla="*/ 459262 w 918524"/>
                  <a:gd name="connsiteY4" fmla="*/ 854400 h 923906"/>
                  <a:gd name="connsiteX5" fmla="*/ 176697 w 918524"/>
                  <a:gd name="connsiteY5" fmla="*/ 914398 h 923906"/>
                  <a:gd name="connsiteX6" fmla="*/ 143648 w 918524"/>
                  <a:gd name="connsiteY6" fmla="*/ 613293 h 923906"/>
                  <a:gd name="connsiteX7" fmla="*/ 2063 w 918524"/>
                  <a:gd name="connsiteY7" fmla="*/ 349269 h 923906"/>
                  <a:gd name="connsiteX8" fmla="*/ 264202 w 918524"/>
                  <a:gd name="connsiteY8" fmla="*/ 223173 h 923906"/>
                  <a:gd name="connsiteX9" fmla="*/ 459262 w 918524"/>
                  <a:gd name="connsiteY9" fmla="*/ 0 h 923906"/>
                  <a:gd name="connsiteX10" fmla="*/ 715845 w 918524"/>
                  <a:gd name="connsiteY10" fmla="*/ 284696 h 923906"/>
                  <a:gd name="connsiteX0" fmla="*/ 916461 w 918524"/>
                  <a:gd name="connsiteY0" fmla="*/ 349269 h 923906"/>
                  <a:gd name="connsiteX1" fmla="*/ 774876 w 918524"/>
                  <a:gd name="connsiteY1" fmla="*/ 613293 h 923906"/>
                  <a:gd name="connsiteX2" fmla="*/ 741827 w 918524"/>
                  <a:gd name="connsiteY2" fmla="*/ 914398 h 923906"/>
                  <a:gd name="connsiteX3" fmla="*/ 459262 w 918524"/>
                  <a:gd name="connsiteY3" fmla="*/ 854400 h 923906"/>
                  <a:gd name="connsiteX4" fmla="*/ 176697 w 918524"/>
                  <a:gd name="connsiteY4" fmla="*/ 914398 h 923906"/>
                  <a:gd name="connsiteX5" fmla="*/ 143648 w 918524"/>
                  <a:gd name="connsiteY5" fmla="*/ 613293 h 923906"/>
                  <a:gd name="connsiteX6" fmla="*/ 2063 w 918524"/>
                  <a:gd name="connsiteY6" fmla="*/ 349269 h 923906"/>
                  <a:gd name="connsiteX7" fmla="*/ 264202 w 918524"/>
                  <a:gd name="connsiteY7" fmla="*/ 223173 h 923906"/>
                  <a:gd name="connsiteX8" fmla="*/ 459262 w 918524"/>
                  <a:gd name="connsiteY8" fmla="*/ 0 h 923906"/>
                  <a:gd name="connsiteX9" fmla="*/ 715845 w 918524"/>
                  <a:gd name="connsiteY9" fmla="*/ 284696 h 923906"/>
                  <a:gd name="connsiteX0" fmla="*/ 774876 w 774876"/>
                  <a:gd name="connsiteY0" fmla="*/ 613293 h 923906"/>
                  <a:gd name="connsiteX1" fmla="*/ 741827 w 774876"/>
                  <a:gd name="connsiteY1" fmla="*/ 914398 h 923906"/>
                  <a:gd name="connsiteX2" fmla="*/ 459262 w 774876"/>
                  <a:gd name="connsiteY2" fmla="*/ 854400 h 923906"/>
                  <a:gd name="connsiteX3" fmla="*/ 176697 w 774876"/>
                  <a:gd name="connsiteY3" fmla="*/ 914398 h 923906"/>
                  <a:gd name="connsiteX4" fmla="*/ 143648 w 774876"/>
                  <a:gd name="connsiteY4" fmla="*/ 613293 h 923906"/>
                  <a:gd name="connsiteX5" fmla="*/ 2063 w 774876"/>
                  <a:gd name="connsiteY5" fmla="*/ 349269 h 923906"/>
                  <a:gd name="connsiteX6" fmla="*/ 264202 w 774876"/>
                  <a:gd name="connsiteY6" fmla="*/ 223173 h 923906"/>
                  <a:gd name="connsiteX7" fmla="*/ 459262 w 774876"/>
                  <a:gd name="connsiteY7" fmla="*/ 0 h 923906"/>
                  <a:gd name="connsiteX8" fmla="*/ 715845 w 774876"/>
                  <a:gd name="connsiteY8" fmla="*/ 284696 h 923906"/>
                  <a:gd name="connsiteX0" fmla="*/ 741827 w 741827"/>
                  <a:gd name="connsiteY0" fmla="*/ 914398 h 923906"/>
                  <a:gd name="connsiteX1" fmla="*/ 459262 w 741827"/>
                  <a:gd name="connsiteY1" fmla="*/ 854400 h 923906"/>
                  <a:gd name="connsiteX2" fmla="*/ 176697 w 741827"/>
                  <a:gd name="connsiteY2" fmla="*/ 914398 h 923906"/>
                  <a:gd name="connsiteX3" fmla="*/ 143648 w 741827"/>
                  <a:gd name="connsiteY3" fmla="*/ 613293 h 923906"/>
                  <a:gd name="connsiteX4" fmla="*/ 2063 w 741827"/>
                  <a:gd name="connsiteY4" fmla="*/ 349269 h 923906"/>
                  <a:gd name="connsiteX5" fmla="*/ 264202 w 741827"/>
                  <a:gd name="connsiteY5" fmla="*/ 223173 h 923906"/>
                  <a:gd name="connsiteX6" fmla="*/ 459262 w 741827"/>
                  <a:gd name="connsiteY6" fmla="*/ 0 h 923906"/>
                  <a:gd name="connsiteX7" fmla="*/ 715845 w 741827"/>
                  <a:gd name="connsiteY7" fmla="*/ 284696 h 923906"/>
                  <a:gd name="connsiteX0" fmla="*/ 459262 w 715845"/>
                  <a:gd name="connsiteY0" fmla="*/ 854400 h 916632"/>
                  <a:gd name="connsiteX1" fmla="*/ 176697 w 715845"/>
                  <a:gd name="connsiteY1" fmla="*/ 914398 h 916632"/>
                  <a:gd name="connsiteX2" fmla="*/ 143648 w 715845"/>
                  <a:gd name="connsiteY2" fmla="*/ 613293 h 916632"/>
                  <a:gd name="connsiteX3" fmla="*/ 2063 w 715845"/>
                  <a:gd name="connsiteY3" fmla="*/ 349269 h 916632"/>
                  <a:gd name="connsiteX4" fmla="*/ 264202 w 715845"/>
                  <a:gd name="connsiteY4" fmla="*/ 223173 h 916632"/>
                  <a:gd name="connsiteX5" fmla="*/ 459262 w 715845"/>
                  <a:gd name="connsiteY5" fmla="*/ 0 h 916632"/>
                  <a:gd name="connsiteX6" fmla="*/ 715845 w 715845"/>
                  <a:gd name="connsiteY6" fmla="*/ 284696 h 916632"/>
                  <a:gd name="connsiteX0" fmla="*/ 176697 w 715845"/>
                  <a:gd name="connsiteY0" fmla="*/ 914398 h 914398"/>
                  <a:gd name="connsiteX1" fmla="*/ 143648 w 715845"/>
                  <a:gd name="connsiteY1" fmla="*/ 613293 h 914398"/>
                  <a:gd name="connsiteX2" fmla="*/ 2063 w 715845"/>
                  <a:gd name="connsiteY2" fmla="*/ 349269 h 914398"/>
                  <a:gd name="connsiteX3" fmla="*/ 264202 w 715845"/>
                  <a:gd name="connsiteY3" fmla="*/ 223173 h 914398"/>
                  <a:gd name="connsiteX4" fmla="*/ 459262 w 715845"/>
                  <a:gd name="connsiteY4" fmla="*/ 0 h 914398"/>
                  <a:gd name="connsiteX5" fmla="*/ 715845 w 715845"/>
                  <a:gd name="connsiteY5" fmla="*/ 284696 h 914398"/>
                  <a:gd name="connsiteX0" fmla="*/ 143648 w 715845"/>
                  <a:gd name="connsiteY0" fmla="*/ 613293 h 613293"/>
                  <a:gd name="connsiteX1" fmla="*/ 2063 w 715845"/>
                  <a:gd name="connsiteY1" fmla="*/ 349269 h 613293"/>
                  <a:gd name="connsiteX2" fmla="*/ 264202 w 715845"/>
                  <a:gd name="connsiteY2" fmla="*/ 223173 h 613293"/>
                  <a:gd name="connsiteX3" fmla="*/ 459262 w 715845"/>
                  <a:gd name="connsiteY3" fmla="*/ 0 h 613293"/>
                  <a:gd name="connsiteX4" fmla="*/ 715845 w 715845"/>
                  <a:gd name="connsiteY4" fmla="*/ 284696 h 613293"/>
                  <a:gd name="connsiteX0" fmla="*/ 0 w 713782"/>
                  <a:gd name="connsiteY0" fmla="*/ 349269 h 349269"/>
                  <a:gd name="connsiteX1" fmla="*/ 262139 w 713782"/>
                  <a:gd name="connsiteY1" fmla="*/ 223173 h 349269"/>
                  <a:gd name="connsiteX2" fmla="*/ 457199 w 713782"/>
                  <a:gd name="connsiteY2" fmla="*/ 0 h 349269"/>
                  <a:gd name="connsiteX3" fmla="*/ 713782 w 713782"/>
                  <a:gd name="connsiteY3" fmla="*/ 284696 h 349269"/>
                  <a:gd name="connsiteX0" fmla="*/ 0 w 457199"/>
                  <a:gd name="connsiteY0" fmla="*/ 349269 h 349269"/>
                  <a:gd name="connsiteX1" fmla="*/ 262139 w 457199"/>
                  <a:gd name="connsiteY1" fmla="*/ 223173 h 349269"/>
                  <a:gd name="connsiteX2" fmla="*/ 457199 w 457199"/>
                  <a:gd name="connsiteY2" fmla="*/ 0 h 349269"/>
                  <a:gd name="connsiteX0" fmla="*/ 0 w 195060"/>
                  <a:gd name="connsiteY0" fmla="*/ 223173 h 223173"/>
                  <a:gd name="connsiteX1" fmla="*/ 195060 w 195060"/>
                  <a:gd name="connsiteY1" fmla="*/ 0 h 223173"/>
                </a:gdLst>
                <a:ahLst/>
                <a:cxnLst>
                  <a:cxn ang="0">
                    <a:pos x="connsiteX0" y="connsiteY0"/>
                  </a:cxn>
                  <a:cxn ang="0">
                    <a:pos x="connsiteX1" y="connsiteY1"/>
                  </a:cxn>
                </a:cxnLst>
                <a:rect l="l" t="t" r="r" b="b"/>
                <a:pathLst>
                  <a:path w="195060" h="223173">
                    <a:moveTo>
                      <a:pt x="0" y="223173"/>
                    </a:moveTo>
                    <a:cubicBezTo>
                      <a:pt x="76200" y="164962"/>
                      <a:pt x="130040" y="0"/>
                      <a:pt x="195060" y="0"/>
                    </a:cubicBezTo>
                  </a:path>
                </a:pathLst>
              </a:custGeom>
              <a:noFill/>
              <a:ln w="28575" cap="rnd">
                <a:solidFill>
                  <a:schemeClr val="bg1">
                    <a:alpha val="6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sym typeface="Arial"/>
                </a:endParaRPr>
              </a:p>
            </p:txBody>
          </p:sp>
        </p:grpSp>
      </p:grpSp>
      <p:cxnSp>
        <p:nvCxnSpPr>
          <p:cNvPr id="26" name="直接连接符 25"/>
          <p:cNvCxnSpPr/>
          <p:nvPr/>
        </p:nvCxnSpPr>
        <p:spPr>
          <a:xfrm>
            <a:off x="7176121" y="3142525"/>
            <a:ext cx="4083343" cy="0"/>
          </a:xfrm>
          <a:prstGeom prst="line">
            <a:avLst/>
          </a:prstGeom>
          <a:ln w="571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6399830" y="5877272"/>
            <a:ext cx="4083343" cy="0"/>
          </a:xfrm>
          <a:prstGeom prst="line">
            <a:avLst/>
          </a:prstGeom>
          <a:ln w="57150">
            <a:solidFill>
              <a:schemeClr val="accent4"/>
            </a:solidFill>
          </a:ln>
        </p:spPr>
        <p:style>
          <a:lnRef idx="1">
            <a:schemeClr val="accent1"/>
          </a:lnRef>
          <a:fillRef idx="0">
            <a:schemeClr val="accent1"/>
          </a:fillRef>
          <a:effectRef idx="0">
            <a:schemeClr val="accent1"/>
          </a:effectRef>
          <a:fontRef idx="minor">
            <a:schemeClr val="tx1"/>
          </a:fontRef>
        </p:style>
      </p:cxnSp>
      <p:sp>
        <p:nvSpPr>
          <p:cNvPr id="30" name="Freeform 8"/>
          <p:cNvSpPr>
            <a:spLocks/>
          </p:cNvSpPr>
          <p:nvPr/>
        </p:nvSpPr>
        <p:spPr bwMode="auto">
          <a:xfrm>
            <a:off x="7467789" y="1661031"/>
            <a:ext cx="3308731" cy="1329699"/>
          </a:xfrm>
          <a:custGeom>
            <a:avLst/>
            <a:gdLst>
              <a:gd name="T0" fmla="*/ 1298 w 1298"/>
              <a:gd name="T1" fmla="*/ 650 h 650"/>
              <a:gd name="T2" fmla="*/ 0 w 1298"/>
              <a:gd name="T3" fmla="*/ 650 h 650"/>
              <a:gd name="T4" fmla="*/ 649 w 1298"/>
              <a:gd name="T5" fmla="*/ 0 h 650"/>
              <a:gd name="T6" fmla="*/ 1298 w 1298"/>
              <a:gd name="T7" fmla="*/ 650 h 650"/>
            </a:gdLst>
            <a:ahLst/>
            <a:cxnLst>
              <a:cxn ang="0">
                <a:pos x="T0" y="T1"/>
              </a:cxn>
              <a:cxn ang="0">
                <a:pos x="T2" y="T3"/>
              </a:cxn>
              <a:cxn ang="0">
                <a:pos x="T4" y="T5"/>
              </a:cxn>
              <a:cxn ang="0">
                <a:pos x="T6" y="T7"/>
              </a:cxn>
            </a:cxnLst>
            <a:rect l="0" t="0" r="r" b="b"/>
            <a:pathLst>
              <a:path w="1298" h="650">
                <a:moveTo>
                  <a:pt x="1298" y="650"/>
                </a:moveTo>
                <a:cubicBezTo>
                  <a:pt x="895" y="650"/>
                  <a:pt x="448" y="650"/>
                  <a:pt x="0" y="650"/>
                </a:cubicBezTo>
                <a:cubicBezTo>
                  <a:pt x="0" y="291"/>
                  <a:pt x="290" y="0"/>
                  <a:pt x="649" y="0"/>
                </a:cubicBezTo>
                <a:cubicBezTo>
                  <a:pt x="1008" y="0"/>
                  <a:pt x="1298" y="291"/>
                  <a:pt x="1298" y="650"/>
                </a:cubicBezTo>
              </a:path>
            </a:pathLst>
          </a:custGeom>
          <a:solidFill>
            <a:schemeClr val="bg1"/>
          </a:solidFill>
          <a:ln>
            <a:solidFill>
              <a:schemeClr val="accent2"/>
            </a:solidFill>
            <a:prstDash val="dash"/>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zh-CN" altLang="en-US" sz="3200" b="0" i="0" u="none" strike="noStrike" kern="1200" cap="none" spc="0" normalizeH="0" baseline="0" noProof="0">
              <a:ln>
                <a:noFill/>
              </a:ln>
              <a:solidFill>
                <a:srgbClr val="A5A5A5"/>
              </a:solidFill>
              <a:effectLst/>
              <a:uLnTx/>
              <a:uFillTx/>
              <a:latin typeface="华康方圆体W7(P)" pitchFamily="82" charset="-122"/>
              <a:ea typeface="华康方圆体W7(P)" pitchFamily="82" charset="-122"/>
              <a:cs typeface="+mn-cs"/>
              <a:sym typeface="Arial"/>
            </a:endParaRPr>
          </a:p>
        </p:txBody>
      </p:sp>
      <p:pic>
        <p:nvPicPr>
          <p:cNvPr id="32" name="图片 6">
            <a:extLst>
              <a:ext uri="{FF2B5EF4-FFF2-40B4-BE49-F238E27FC236}">
                <a16:creationId xmlns:a16="http://schemas.microsoft.com/office/drawing/2014/main" id="{C8F75562-DE50-4156-B3C0-A1E7336BC6E0}"/>
              </a:ext>
            </a:extLst>
          </p:cNvPr>
          <p:cNvPicPr>
            <a:picLocks noChangeAspect="1"/>
          </p:cNvPicPr>
          <p:nvPr/>
        </p:nvPicPr>
        <p:blipFill rotWithShape="1">
          <a:blip r:embed="rId14" cstate="print">
            <a:extLst>
              <a:ext uri="{28A0092B-C50C-407E-A947-70E740481C1C}">
                <a14:useLocalDpi xmlns:a14="http://schemas.microsoft.com/office/drawing/2010/main" val="0"/>
              </a:ext>
            </a:extLst>
          </a:blip>
          <a:srcRect l="83446" t="-1" r="316" b="68387"/>
          <a:stretch/>
        </p:blipFill>
        <p:spPr>
          <a:xfrm>
            <a:off x="11168965" y="616"/>
            <a:ext cx="1016832" cy="2969685"/>
          </a:xfrm>
          <a:prstGeom prst="rect">
            <a:avLst/>
          </a:prstGeom>
        </p:spPr>
      </p:pic>
      <p:pic>
        <p:nvPicPr>
          <p:cNvPr id="33" name="图片 13">
            <a:extLst>
              <a:ext uri="{FF2B5EF4-FFF2-40B4-BE49-F238E27FC236}">
                <a16:creationId xmlns:a16="http://schemas.microsoft.com/office/drawing/2014/main" id="{BC4971F3-AF69-41C8-B16A-A00F7EED791C}"/>
              </a:ext>
            </a:extLst>
          </p:cNvPr>
          <p:cNvPicPr>
            <a:picLocks noChangeAspect="1"/>
          </p:cNvPicPr>
          <p:nvPr/>
        </p:nvPicPr>
        <p:blipFill rotWithShape="1">
          <a:blip r:embed="rId15" cstate="print">
            <a:extLst>
              <a:ext uri="{28A0092B-C50C-407E-A947-70E740481C1C}">
                <a14:useLocalDpi xmlns:a14="http://schemas.microsoft.com/office/drawing/2010/main" val="0"/>
              </a:ext>
            </a:extLst>
          </a:blip>
          <a:srcRect l="25576" t="8216" r="33076" b="80788"/>
          <a:stretch/>
        </p:blipFill>
        <p:spPr>
          <a:xfrm flipH="1" flipV="1">
            <a:off x="8963695" y="5826986"/>
            <a:ext cx="3228303" cy="954980"/>
          </a:xfrm>
          <a:prstGeom prst="rect">
            <a:avLst/>
          </a:prstGeom>
        </p:spPr>
      </p:pic>
      <p:pic>
        <p:nvPicPr>
          <p:cNvPr id="34" name="图片 7">
            <a:extLst>
              <a:ext uri="{FF2B5EF4-FFF2-40B4-BE49-F238E27FC236}">
                <a16:creationId xmlns:a16="http://schemas.microsoft.com/office/drawing/2014/main" id="{FE4F7235-C130-4316-8452-CDC2E29AAC29}"/>
              </a:ext>
            </a:extLst>
          </p:cNvPr>
          <p:cNvPicPr>
            <a:picLocks noChangeAspect="1"/>
          </p:cNvPicPr>
          <p:nvPr/>
        </p:nvPicPr>
        <p:blipFill rotWithShape="1">
          <a:blip r:embed="rId16" cstate="print">
            <a:extLst>
              <a:ext uri="{28A0092B-C50C-407E-A947-70E740481C1C}">
                <a14:useLocalDpi xmlns:a14="http://schemas.microsoft.com/office/drawing/2010/main" val="0"/>
              </a:ext>
            </a:extLst>
          </a:blip>
          <a:srcRect t="8216" r="33076" b="80788"/>
          <a:stretch/>
        </p:blipFill>
        <p:spPr>
          <a:xfrm>
            <a:off x="-436568" y="171072"/>
            <a:ext cx="4631319" cy="1141520"/>
          </a:xfrm>
          <a:prstGeom prst="rect">
            <a:avLst/>
          </a:prstGeom>
        </p:spPr>
      </p:pic>
      <p:pic>
        <p:nvPicPr>
          <p:cNvPr id="35" name="图片 6">
            <a:extLst>
              <a:ext uri="{FF2B5EF4-FFF2-40B4-BE49-F238E27FC236}">
                <a16:creationId xmlns:a16="http://schemas.microsoft.com/office/drawing/2014/main" id="{C8F75562-DE50-4156-B3C0-A1E7336BC6E0}"/>
              </a:ext>
            </a:extLst>
          </p:cNvPr>
          <p:cNvPicPr>
            <a:picLocks noChangeAspect="1"/>
          </p:cNvPicPr>
          <p:nvPr/>
        </p:nvPicPr>
        <p:blipFill rotWithShape="1">
          <a:blip r:embed="rId17" cstate="print">
            <a:extLst>
              <a:ext uri="{28A0092B-C50C-407E-A947-70E740481C1C}">
                <a14:useLocalDpi xmlns:a14="http://schemas.microsoft.com/office/drawing/2010/main" val="0"/>
              </a:ext>
            </a:extLst>
          </a:blip>
          <a:srcRect l="83446" t="-1" r="316" b="68387"/>
          <a:stretch/>
        </p:blipFill>
        <p:spPr>
          <a:xfrm rot="10800000">
            <a:off x="12317" y="4958365"/>
            <a:ext cx="1016832" cy="1899635"/>
          </a:xfrm>
          <a:prstGeom prst="rect">
            <a:avLst/>
          </a:prstGeom>
        </p:spPr>
      </p:pic>
      <p:sp>
        <p:nvSpPr>
          <p:cNvPr id="19" name="Rectangle 18">
            <a:extLst>
              <a:ext uri="{FF2B5EF4-FFF2-40B4-BE49-F238E27FC236}">
                <a16:creationId xmlns:a16="http://schemas.microsoft.com/office/drawing/2014/main" id="{F03D4E51-7AF3-7944-993B-72B0687F988B}"/>
              </a:ext>
            </a:extLst>
          </p:cNvPr>
          <p:cNvSpPr/>
          <p:nvPr/>
        </p:nvSpPr>
        <p:spPr>
          <a:xfrm>
            <a:off x="6700532" y="3758531"/>
            <a:ext cx="5034520" cy="1107996"/>
          </a:xfrm>
          <a:prstGeom prst="rect">
            <a:avLst/>
          </a:prstGeom>
          <a:noFill/>
        </p:spPr>
        <p:txBody>
          <a:bodyPr wrap="none" lIns="91440" tIns="45720" rIns="91440" bIns="45720">
            <a:spAutoFit/>
          </a:bodyPr>
          <a:lstStyle/>
          <a:p>
            <a:pPr marL="0" marR="0" lvl="0" indent="0" algn="ctr" defTabSz="457189" rtl="0" eaLnBrk="1" fontAlgn="auto" latinLnBrk="0" hangingPunct="1">
              <a:lnSpc>
                <a:spcPct val="100000"/>
              </a:lnSpc>
              <a:spcBef>
                <a:spcPts val="0"/>
              </a:spcBef>
              <a:spcAft>
                <a:spcPts val="0"/>
              </a:spcAft>
              <a:buClrTx/>
              <a:buSzTx/>
              <a:buFontTx/>
              <a:buNone/>
              <a:tabLst/>
              <a:defRPr/>
            </a:pPr>
            <a:r>
              <a:rPr kumimoji="0" lang="en-US" sz="6600" b="1" i="0" u="none" strike="noStrike" kern="1200" cap="none" spc="0" normalizeH="0" baseline="0" noProof="0" dirty="0">
                <a:ln w="0"/>
                <a:solidFill>
                  <a:srgbClr val="0070C0"/>
                </a:solidFill>
                <a:effectLst>
                  <a:reflection blurRad="6350" stA="53000" endA="300" endPos="35500" dir="5400000" sy="-90000" algn="bl" rotWithShape="0"/>
                </a:effectLst>
                <a:uLnTx/>
                <a:uFillTx/>
                <a:latin typeface="Times New Roman" panose="02020603050405020304" pitchFamily="18" charset="0"/>
                <a:ea typeface="+mn-ea"/>
                <a:cs typeface="Times New Roman" panose="02020603050405020304" pitchFamily="18" charset="0"/>
                <a:sym typeface="Arial"/>
              </a:rPr>
              <a:t>LUYỆN TẬP</a:t>
            </a:r>
          </a:p>
        </p:txBody>
      </p:sp>
    </p:spTree>
    <p:extLst>
      <p:ext uri="{BB962C8B-B14F-4D97-AF65-F5344CB8AC3E}">
        <p14:creationId xmlns:p14="http://schemas.microsoft.com/office/powerpoint/2010/main" val="296169650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anim calcmode="lin" valueType="num">
                                      <p:cBhvr>
                                        <p:cTn id="8" dur="500" fill="hold"/>
                                        <p:tgtEl>
                                          <p:spTgt spid="18"/>
                                        </p:tgtEl>
                                        <p:attrNameLst>
                                          <p:attrName>ppt_x</p:attrName>
                                        </p:attrNameLst>
                                      </p:cBhvr>
                                      <p:tavLst>
                                        <p:tav tm="0">
                                          <p:val>
                                            <p:strVal val="#ppt_x"/>
                                          </p:val>
                                        </p:tav>
                                        <p:tav tm="100000">
                                          <p:val>
                                            <p:strVal val="#ppt_x"/>
                                          </p:val>
                                        </p:tav>
                                      </p:tavLst>
                                    </p:anim>
                                    <p:anim calcmode="lin" valueType="num">
                                      <p:cBhvr>
                                        <p:cTn id="9" dur="500" fill="hold"/>
                                        <p:tgtEl>
                                          <p:spTgt spid="18"/>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750"/>
                                        <p:tgtEl>
                                          <p:spTgt spid="3"/>
                                        </p:tgtEl>
                                      </p:cBhvr>
                                    </p:animEffect>
                                    <p:anim calcmode="lin" valueType="num">
                                      <p:cBhvr>
                                        <p:cTn id="13" dur="750" fill="hold"/>
                                        <p:tgtEl>
                                          <p:spTgt spid="3"/>
                                        </p:tgtEl>
                                        <p:attrNameLst>
                                          <p:attrName>ppt_x</p:attrName>
                                        </p:attrNameLst>
                                      </p:cBhvr>
                                      <p:tavLst>
                                        <p:tav tm="0">
                                          <p:val>
                                            <p:strVal val="#ppt_x"/>
                                          </p:val>
                                        </p:tav>
                                        <p:tav tm="100000">
                                          <p:val>
                                            <p:strVal val="#ppt_x"/>
                                          </p:val>
                                        </p:tav>
                                      </p:tavLst>
                                    </p:anim>
                                    <p:anim calcmode="lin" valueType="num">
                                      <p:cBhvr>
                                        <p:cTn id="14" dur="750" fill="hold"/>
                                        <p:tgtEl>
                                          <p:spTgt spid="3"/>
                                        </p:tgtEl>
                                        <p:attrNameLst>
                                          <p:attrName>ppt_y</p:attrName>
                                        </p:attrNameLst>
                                      </p:cBhvr>
                                      <p:tavLst>
                                        <p:tav tm="0">
                                          <p:val>
                                            <p:strVal val="#ppt_y+.1"/>
                                          </p:val>
                                        </p:tav>
                                        <p:tav tm="100000">
                                          <p:val>
                                            <p:strVal val="#ppt_y"/>
                                          </p:val>
                                        </p:tav>
                                      </p:tavLst>
                                    </p:anim>
                                  </p:childTnLst>
                                </p:cTn>
                              </p:par>
                              <p:par>
                                <p:cTn id="15" presetID="32" presetClass="emph" presetSubtype="0" fill="hold" nodeType="withEffect">
                                  <p:stCondLst>
                                    <p:cond delay="0"/>
                                  </p:stCondLst>
                                  <p:childTnLst>
                                    <p:animRot by="120000">
                                      <p:cBhvr>
                                        <p:cTn id="16" dur="100" fill="hold">
                                          <p:stCondLst>
                                            <p:cond delay="0"/>
                                          </p:stCondLst>
                                        </p:cTn>
                                        <p:tgtEl>
                                          <p:spTgt spid="3"/>
                                        </p:tgtEl>
                                        <p:attrNameLst>
                                          <p:attrName>r</p:attrName>
                                        </p:attrNameLst>
                                      </p:cBhvr>
                                    </p:animRot>
                                    <p:animRot by="-240000">
                                      <p:cBhvr>
                                        <p:cTn id="17" dur="200" fill="hold">
                                          <p:stCondLst>
                                            <p:cond delay="200"/>
                                          </p:stCondLst>
                                        </p:cTn>
                                        <p:tgtEl>
                                          <p:spTgt spid="3"/>
                                        </p:tgtEl>
                                        <p:attrNameLst>
                                          <p:attrName>r</p:attrName>
                                        </p:attrNameLst>
                                      </p:cBhvr>
                                    </p:animRot>
                                    <p:animRot by="240000">
                                      <p:cBhvr>
                                        <p:cTn id="18" dur="200" fill="hold">
                                          <p:stCondLst>
                                            <p:cond delay="400"/>
                                          </p:stCondLst>
                                        </p:cTn>
                                        <p:tgtEl>
                                          <p:spTgt spid="3"/>
                                        </p:tgtEl>
                                        <p:attrNameLst>
                                          <p:attrName>r</p:attrName>
                                        </p:attrNameLst>
                                      </p:cBhvr>
                                    </p:animRot>
                                    <p:animRot by="-240000">
                                      <p:cBhvr>
                                        <p:cTn id="19" dur="200" fill="hold">
                                          <p:stCondLst>
                                            <p:cond delay="600"/>
                                          </p:stCondLst>
                                        </p:cTn>
                                        <p:tgtEl>
                                          <p:spTgt spid="3"/>
                                        </p:tgtEl>
                                        <p:attrNameLst>
                                          <p:attrName>r</p:attrName>
                                        </p:attrNameLst>
                                      </p:cBhvr>
                                    </p:animRot>
                                    <p:animRot by="120000">
                                      <p:cBhvr>
                                        <p:cTn id="20" dur="200" fill="hold">
                                          <p:stCondLst>
                                            <p:cond delay="800"/>
                                          </p:stCondLst>
                                        </p:cTn>
                                        <p:tgtEl>
                                          <p:spTgt spid="3"/>
                                        </p:tgtEl>
                                        <p:attrNameLst>
                                          <p:attrName>r</p:attrName>
                                        </p:attrNameLst>
                                      </p:cBhvr>
                                    </p:animRot>
                                  </p:childTnLst>
                                </p:cTn>
                              </p:par>
                              <p:par>
                                <p:cTn id="21" presetID="42" presetClass="entr" presetSubtype="0" fill="hold" nodeType="with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750"/>
                                        <p:tgtEl>
                                          <p:spTgt spid="9"/>
                                        </p:tgtEl>
                                      </p:cBhvr>
                                    </p:animEffect>
                                    <p:anim calcmode="lin" valueType="num">
                                      <p:cBhvr>
                                        <p:cTn id="24" dur="750" fill="hold"/>
                                        <p:tgtEl>
                                          <p:spTgt spid="9"/>
                                        </p:tgtEl>
                                        <p:attrNameLst>
                                          <p:attrName>ppt_x</p:attrName>
                                        </p:attrNameLst>
                                      </p:cBhvr>
                                      <p:tavLst>
                                        <p:tav tm="0">
                                          <p:val>
                                            <p:strVal val="#ppt_x"/>
                                          </p:val>
                                        </p:tav>
                                        <p:tav tm="100000">
                                          <p:val>
                                            <p:strVal val="#ppt_x"/>
                                          </p:val>
                                        </p:tav>
                                      </p:tavLst>
                                    </p:anim>
                                    <p:anim calcmode="lin" valueType="num">
                                      <p:cBhvr>
                                        <p:cTn id="25" dur="750" fill="hold"/>
                                        <p:tgtEl>
                                          <p:spTgt spid="9"/>
                                        </p:tgtEl>
                                        <p:attrNameLst>
                                          <p:attrName>ppt_y</p:attrName>
                                        </p:attrNameLst>
                                      </p:cBhvr>
                                      <p:tavLst>
                                        <p:tav tm="0">
                                          <p:val>
                                            <p:strVal val="#ppt_y+.1"/>
                                          </p:val>
                                        </p:tav>
                                        <p:tav tm="100000">
                                          <p:val>
                                            <p:strVal val="#ppt_y"/>
                                          </p:val>
                                        </p:tav>
                                      </p:tavLst>
                                    </p:anim>
                                  </p:childTnLst>
                                </p:cTn>
                              </p:par>
                              <p:par>
                                <p:cTn id="26" presetID="32" presetClass="emph" presetSubtype="0" fill="hold" nodeType="withEffect">
                                  <p:stCondLst>
                                    <p:cond delay="0"/>
                                  </p:stCondLst>
                                  <p:childTnLst>
                                    <p:animRot by="120000">
                                      <p:cBhvr>
                                        <p:cTn id="27" dur="100" fill="hold">
                                          <p:stCondLst>
                                            <p:cond delay="0"/>
                                          </p:stCondLst>
                                        </p:cTn>
                                        <p:tgtEl>
                                          <p:spTgt spid="9"/>
                                        </p:tgtEl>
                                        <p:attrNameLst>
                                          <p:attrName>r</p:attrName>
                                        </p:attrNameLst>
                                      </p:cBhvr>
                                    </p:animRot>
                                    <p:animRot by="-240000">
                                      <p:cBhvr>
                                        <p:cTn id="28" dur="200" fill="hold">
                                          <p:stCondLst>
                                            <p:cond delay="200"/>
                                          </p:stCondLst>
                                        </p:cTn>
                                        <p:tgtEl>
                                          <p:spTgt spid="9"/>
                                        </p:tgtEl>
                                        <p:attrNameLst>
                                          <p:attrName>r</p:attrName>
                                        </p:attrNameLst>
                                      </p:cBhvr>
                                    </p:animRot>
                                    <p:animRot by="240000">
                                      <p:cBhvr>
                                        <p:cTn id="29" dur="200" fill="hold">
                                          <p:stCondLst>
                                            <p:cond delay="400"/>
                                          </p:stCondLst>
                                        </p:cTn>
                                        <p:tgtEl>
                                          <p:spTgt spid="9"/>
                                        </p:tgtEl>
                                        <p:attrNameLst>
                                          <p:attrName>r</p:attrName>
                                        </p:attrNameLst>
                                      </p:cBhvr>
                                    </p:animRot>
                                    <p:animRot by="-240000">
                                      <p:cBhvr>
                                        <p:cTn id="30" dur="200" fill="hold">
                                          <p:stCondLst>
                                            <p:cond delay="600"/>
                                          </p:stCondLst>
                                        </p:cTn>
                                        <p:tgtEl>
                                          <p:spTgt spid="9"/>
                                        </p:tgtEl>
                                        <p:attrNameLst>
                                          <p:attrName>r</p:attrName>
                                        </p:attrNameLst>
                                      </p:cBhvr>
                                    </p:animRot>
                                    <p:animRot by="120000">
                                      <p:cBhvr>
                                        <p:cTn id="31" dur="200" fill="hold">
                                          <p:stCondLst>
                                            <p:cond delay="800"/>
                                          </p:stCondLst>
                                        </p:cTn>
                                        <p:tgtEl>
                                          <p:spTgt spid="9"/>
                                        </p:tgtEl>
                                        <p:attrNameLst>
                                          <p:attrName>r</p:attrName>
                                        </p:attrNameLst>
                                      </p:cBhvr>
                                    </p:animRot>
                                  </p:childTnLst>
                                </p:cTn>
                              </p:par>
                              <p:par>
                                <p:cTn id="32" presetID="42" presetClass="entr" presetSubtype="0" fill="hold" nodeType="withEffect">
                                  <p:stCondLst>
                                    <p:cond delay="0"/>
                                  </p:stCondLst>
                                  <p:childTnLst>
                                    <p:set>
                                      <p:cBhvr>
                                        <p:cTn id="33" dur="1" fill="hold">
                                          <p:stCondLst>
                                            <p:cond delay="0"/>
                                          </p:stCondLst>
                                        </p:cTn>
                                        <p:tgtEl>
                                          <p:spTgt spid="6"/>
                                        </p:tgtEl>
                                        <p:attrNameLst>
                                          <p:attrName>style.visibility</p:attrName>
                                        </p:attrNameLst>
                                      </p:cBhvr>
                                      <p:to>
                                        <p:strVal val="visible"/>
                                      </p:to>
                                    </p:set>
                                    <p:animEffect transition="in" filter="fade">
                                      <p:cBhvr>
                                        <p:cTn id="34" dur="750"/>
                                        <p:tgtEl>
                                          <p:spTgt spid="6"/>
                                        </p:tgtEl>
                                      </p:cBhvr>
                                    </p:animEffect>
                                    <p:anim calcmode="lin" valueType="num">
                                      <p:cBhvr>
                                        <p:cTn id="35" dur="750" fill="hold"/>
                                        <p:tgtEl>
                                          <p:spTgt spid="6"/>
                                        </p:tgtEl>
                                        <p:attrNameLst>
                                          <p:attrName>ppt_x</p:attrName>
                                        </p:attrNameLst>
                                      </p:cBhvr>
                                      <p:tavLst>
                                        <p:tav tm="0">
                                          <p:val>
                                            <p:strVal val="#ppt_x"/>
                                          </p:val>
                                        </p:tav>
                                        <p:tav tm="100000">
                                          <p:val>
                                            <p:strVal val="#ppt_x"/>
                                          </p:val>
                                        </p:tav>
                                      </p:tavLst>
                                    </p:anim>
                                    <p:anim calcmode="lin" valueType="num">
                                      <p:cBhvr>
                                        <p:cTn id="36" dur="750" fill="hold"/>
                                        <p:tgtEl>
                                          <p:spTgt spid="6"/>
                                        </p:tgtEl>
                                        <p:attrNameLst>
                                          <p:attrName>ppt_y</p:attrName>
                                        </p:attrNameLst>
                                      </p:cBhvr>
                                      <p:tavLst>
                                        <p:tav tm="0">
                                          <p:val>
                                            <p:strVal val="#ppt_y+.1"/>
                                          </p:val>
                                        </p:tav>
                                        <p:tav tm="100000">
                                          <p:val>
                                            <p:strVal val="#ppt_y"/>
                                          </p:val>
                                        </p:tav>
                                      </p:tavLst>
                                    </p:anim>
                                  </p:childTnLst>
                                </p:cTn>
                              </p:par>
                              <p:par>
                                <p:cTn id="37" presetID="32" presetClass="emph" presetSubtype="0" fill="hold" nodeType="withEffect">
                                  <p:stCondLst>
                                    <p:cond delay="0"/>
                                  </p:stCondLst>
                                  <p:childTnLst>
                                    <p:animRot by="120000">
                                      <p:cBhvr>
                                        <p:cTn id="38" dur="100" fill="hold">
                                          <p:stCondLst>
                                            <p:cond delay="0"/>
                                          </p:stCondLst>
                                        </p:cTn>
                                        <p:tgtEl>
                                          <p:spTgt spid="6"/>
                                        </p:tgtEl>
                                        <p:attrNameLst>
                                          <p:attrName>r</p:attrName>
                                        </p:attrNameLst>
                                      </p:cBhvr>
                                    </p:animRot>
                                    <p:animRot by="-240000">
                                      <p:cBhvr>
                                        <p:cTn id="39" dur="200" fill="hold">
                                          <p:stCondLst>
                                            <p:cond delay="200"/>
                                          </p:stCondLst>
                                        </p:cTn>
                                        <p:tgtEl>
                                          <p:spTgt spid="6"/>
                                        </p:tgtEl>
                                        <p:attrNameLst>
                                          <p:attrName>r</p:attrName>
                                        </p:attrNameLst>
                                      </p:cBhvr>
                                    </p:animRot>
                                    <p:animRot by="240000">
                                      <p:cBhvr>
                                        <p:cTn id="40" dur="200" fill="hold">
                                          <p:stCondLst>
                                            <p:cond delay="400"/>
                                          </p:stCondLst>
                                        </p:cTn>
                                        <p:tgtEl>
                                          <p:spTgt spid="6"/>
                                        </p:tgtEl>
                                        <p:attrNameLst>
                                          <p:attrName>r</p:attrName>
                                        </p:attrNameLst>
                                      </p:cBhvr>
                                    </p:animRot>
                                    <p:animRot by="-240000">
                                      <p:cBhvr>
                                        <p:cTn id="41" dur="200" fill="hold">
                                          <p:stCondLst>
                                            <p:cond delay="600"/>
                                          </p:stCondLst>
                                        </p:cTn>
                                        <p:tgtEl>
                                          <p:spTgt spid="6"/>
                                        </p:tgtEl>
                                        <p:attrNameLst>
                                          <p:attrName>r</p:attrName>
                                        </p:attrNameLst>
                                      </p:cBhvr>
                                    </p:animRot>
                                    <p:animRot by="120000">
                                      <p:cBhvr>
                                        <p:cTn id="42" dur="200" fill="hold">
                                          <p:stCondLst>
                                            <p:cond delay="800"/>
                                          </p:stCondLst>
                                        </p:cTn>
                                        <p:tgtEl>
                                          <p:spTgt spid="6"/>
                                        </p:tgtEl>
                                        <p:attrNameLst>
                                          <p:attrName>r</p:attrName>
                                        </p:attrNameLst>
                                      </p:cBhvr>
                                    </p:animRot>
                                  </p:childTnLst>
                                </p:cTn>
                              </p:par>
                              <p:par>
                                <p:cTn id="43" presetID="42" presetClass="entr" presetSubtype="0" fill="hold" nodeType="withEffect">
                                  <p:stCondLst>
                                    <p:cond delay="0"/>
                                  </p:stCondLst>
                                  <p:childTnLst>
                                    <p:set>
                                      <p:cBhvr>
                                        <p:cTn id="44" dur="1" fill="hold">
                                          <p:stCondLst>
                                            <p:cond delay="0"/>
                                          </p:stCondLst>
                                        </p:cTn>
                                        <p:tgtEl>
                                          <p:spTgt spid="14"/>
                                        </p:tgtEl>
                                        <p:attrNameLst>
                                          <p:attrName>style.visibility</p:attrName>
                                        </p:attrNameLst>
                                      </p:cBhvr>
                                      <p:to>
                                        <p:strVal val="visible"/>
                                      </p:to>
                                    </p:set>
                                    <p:animEffect transition="in" filter="fade">
                                      <p:cBhvr>
                                        <p:cTn id="45" dur="750"/>
                                        <p:tgtEl>
                                          <p:spTgt spid="14"/>
                                        </p:tgtEl>
                                      </p:cBhvr>
                                    </p:animEffect>
                                    <p:anim calcmode="lin" valueType="num">
                                      <p:cBhvr>
                                        <p:cTn id="46" dur="750" fill="hold"/>
                                        <p:tgtEl>
                                          <p:spTgt spid="14"/>
                                        </p:tgtEl>
                                        <p:attrNameLst>
                                          <p:attrName>ppt_x</p:attrName>
                                        </p:attrNameLst>
                                      </p:cBhvr>
                                      <p:tavLst>
                                        <p:tav tm="0">
                                          <p:val>
                                            <p:strVal val="#ppt_x"/>
                                          </p:val>
                                        </p:tav>
                                        <p:tav tm="100000">
                                          <p:val>
                                            <p:strVal val="#ppt_x"/>
                                          </p:val>
                                        </p:tav>
                                      </p:tavLst>
                                    </p:anim>
                                    <p:anim calcmode="lin" valueType="num">
                                      <p:cBhvr>
                                        <p:cTn id="47" dur="750" fill="hold"/>
                                        <p:tgtEl>
                                          <p:spTgt spid="14"/>
                                        </p:tgtEl>
                                        <p:attrNameLst>
                                          <p:attrName>ppt_y</p:attrName>
                                        </p:attrNameLst>
                                      </p:cBhvr>
                                      <p:tavLst>
                                        <p:tav tm="0">
                                          <p:val>
                                            <p:strVal val="#ppt_y+.1"/>
                                          </p:val>
                                        </p:tav>
                                        <p:tav tm="100000">
                                          <p:val>
                                            <p:strVal val="#ppt_y"/>
                                          </p:val>
                                        </p:tav>
                                      </p:tavLst>
                                    </p:anim>
                                  </p:childTnLst>
                                </p:cTn>
                              </p:par>
                              <p:par>
                                <p:cTn id="48" presetID="32" presetClass="emph" presetSubtype="0" fill="hold" nodeType="withEffect">
                                  <p:stCondLst>
                                    <p:cond delay="0"/>
                                  </p:stCondLst>
                                  <p:childTnLst>
                                    <p:animRot by="120000">
                                      <p:cBhvr>
                                        <p:cTn id="49" dur="100" fill="hold">
                                          <p:stCondLst>
                                            <p:cond delay="0"/>
                                          </p:stCondLst>
                                        </p:cTn>
                                        <p:tgtEl>
                                          <p:spTgt spid="14"/>
                                        </p:tgtEl>
                                        <p:attrNameLst>
                                          <p:attrName>r</p:attrName>
                                        </p:attrNameLst>
                                      </p:cBhvr>
                                    </p:animRot>
                                    <p:animRot by="-240000">
                                      <p:cBhvr>
                                        <p:cTn id="50" dur="200" fill="hold">
                                          <p:stCondLst>
                                            <p:cond delay="200"/>
                                          </p:stCondLst>
                                        </p:cTn>
                                        <p:tgtEl>
                                          <p:spTgt spid="14"/>
                                        </p:tgtEl>
                                        <p:attrNameLst>
                                          <p:attrName>r</p:attrName>
                                        </p:attrNameLst>
                                      </p:cBhvr>
                                    </p:animRot>
                                    <p:animRot by="240000">
                                      <p:cBhvr>
                                        <p:cTn id="51" dur="200" fill="hold">
                                          <p:stCondLst>
                                            <p:cond delay="400"/>
                                          </p:stCondLst>
                                        </p:cTn>
                                        <p:tgtEl>
                                          <p:spTgt spid="14"/>
                                        </p:tgtEl>
                                        <p:attrNameLst>
                                          <p:attrName>r</p:attrName>
                                        </p:attrNameLst>
                                      </p:cBhvr>
                                    </p:animRot>
                                    <p:animRot by="-240000">
                                      <p:cBhvr>
                                        <p:cTn id="52" dur="200" fill="hold">
                                          <p:stCondLst>
                                            <p:cond delay="600"/>
                                          </p:stCondLst>
                                        </p:cTn>
                                        <p:tgtEl>
                                          <p:spTgt spid="14"/>
                                        </p:tgtEl>
                                        <p:attrNameLst>
                                          <p:attrName>r</p:attrName>
                                        </p:attrNameLst>
                                      </p:cBhvr>
                                    </p:animRot>
                                    <p:animRot by="120000">
                                      <p:cBhvr>
                                        <p:cTn id="53" dur="200" fill="hold">
                                          <p:stCondLst>
                                            <p:cond delay="800"/>
                                          </p:stCondLst>
                                        </p:cTn>
                                        <p:tgtEl>
                                          <p:spTgt spid="14"/>
                                        </p:tgtEl>
                                        <p:attrNameLst>
                                          <p:attrName>r</p:attrName>
                                        </p:attrNameLst>
                                      </p:cBhvr>
                                    </p:animRot>
                                  </p:childTnLst>
                                </p:cTn>
                              </p:par>
                              <p:par>
                                <p:cTn id="54" presetID="53" presetClass="entr" presetSubtype="16" fill="hold" nodeType="withEffect">
                                  <p:stCondLst>
                                    <p:cond delay="0"/>
                                  </p:stCondLst>
                                  <p:childTnLst>
                                    <p:set>
                                      <p:cBhvr>
                                        <p:cTn id="55" dur="1" fill="hold">
                                          <p:stCondLst>
                                            <p:cond delay="0"/>
                                          </p:stCondLst>
                                        </p:cTn>
                                        <p:tgtEl>
                                          <p:spTgt spid="2"/>
                                        </p:tgtEl>
                                        <p:attrNameLst>
                                          <p:attrName>style.visibility</p:attrName>
                                        </p:attrNameLst>
                                      </p:cBhvr>
                                      <p:to>
                                        <p:strVal val="visible"/>
                                      </p:to>
                                    </p:set>
                                    <p:anim calcmode="lin" valueType="num">
                                      <p:cBhvr>
                                        <p:cTn id="56" dur="500" fill="hold"/>
                                        <p:tgtEl>
                                          <p:spTgt spid="2"/>
                                        </p:tgtEl>
                                        <p:attrNameLst>
                                          <p:attrName>ppt_w</p:attrName>
                                        </p:attrNameLst>
                                      </p:cBhvr>
                                      <p:tavLst>
                                        <p:tav tm="0">
                                          <p:val>
                                            <p:fltVal val="0"/>
                                          </p:val>
                                        </p:tav>
                                        <p:tav tm="100000">
                                          <p:val>
                                            <p:strVal val="#ppt_w"/>
                                          </p:val>
                                        </p:tav>
                                      </p:tavLst>
                                    </p:anim>
                                    <p:anim calcmode="lin" valueType="num">
                                      <p:cBhvr>
                                        <p:cTn id="57" dur="500" fill="hold"/>
                                        <p:tgtEl>
                                          <p:spTgt spid="2"/>
                                        </p:tgtEl>
                                        <p:attrNameLst>
                                          <p:attrName>ppt_h</p:attrName>
                                        </p:attrNameLst>
                                      </p:cBhvr>
                                      <p:tavLst>
                                        <p:tav tm="0">
                                          <p:val>
                                            <p:fltVal val="0"/>
                                          </p:val>
                                        </p:tav>
                                        <p:tav tm="100000">
                                          <p:val>
                                            <p:strVal val="#ppt_h"/>
                                          </p:val>
                                        </p:tav>
                                      </p:tavLst>
                                    </p:anim>
                                    <p:animEffect transition="in" filter="fade">
                                      <p:cBhvr>
                                        <p:cTn id="58" dur="500"/>
                                        <p:tgtEl>
                                          <p:spTgt spid="2"/>
                                        </p:tgtEl>
                                      </p:cBhvr>
                                    </p:animEffect>
                                  </p:childTnLst>
                                </p:cTn>
                              </p:par>
                              <p:par>
                                <p:cTn id="59" presetID="8" presetClass="emph" presetSubtype="0" fill="hold" nodeType="withEffect">
                                  <p:stCondLst>
                                    <p:cond delay="0"/>
                                  </p:stCondLst>
                                  <p:childTnLst>
                                    <p:animRot by="21600000">
                                      <p:cBhvr>
                                        <p:cTn id="60" dur="1000" fill="hold"/>
                                        <p:tgtEl>
                                          <p:spTgt spid="2"/>
                                        </p:tgtEl>
                                        <p:attrNameLst>
                                          <p:attrName>r</p:attrName>
                                        </p:attrNameLst>
                                      </p:cBhvr>
                                    </p:animRot>
                                  </p:childTnLst>
                                </p:cTn>
                              </p:par>
                              <p:par>
                                <p:cTn id="61" presetID="22" presetClass="entr" presetSubtype="2" fill="hold" nodeType="withEffect">
                                  <p:stCondLst>
                                    <p:cond delay="0"/>
                                  </p:stCondLst>
                                  <p:childTnLst>
                                    <p:set>
                                      <p:cBhvr>
                                        <p:cTn id="62" dur="1" fill="hold">
                                          <p:stCondLst>
                                            <p:cond delay="0"/>
                                          </p:stCondLst>
                                        </p:cTn>
                                        <p:tgtEl>
                                          <p:spTgt spid="26"/>
                                        </p:tgtEl>
                                        <p:attrNameLst>
                                          <p:attrName>style.visibility</p:attrName>
                                        </p:attrNameLst>
                                      </p:cBhvr>
                                      <p:to>
                                        <p:strVal val="visible"/>
                                      </p:to>
                                    </p:set>
                                    <p:animEffect transition="in" filter="wipe(right)">
                                      <p:cBhvr>
                                        <p:cTn id="63" dur="500"/>
                                        <p:tgtEl>
                                          <p:spTgt spid="26"/>
                                        </p:tgtEl>
                                      </p:cBhvr>
                                    </p:animEffect>
                                  </p:childTnLst>
                                </p:cTn>
                              </p:par>
                              <p:par>
                                <p:cTn id="64" presetID="22" presetClass="entr" presetSubtype="8" fill="hold" nodeType="withEffect">
                                  <p:stCondLst>
                                    <p:cond delay="0"/>
                                  </p:stCondLst>
                                  <p:childTnLst>
                                    <p:set>
                                      <p:cBhvr>
                                        <p:cTn id="65" dur="1" fill="hold">
                                          <p:stCondLst>
                                            <p:cond delay="0"/>
                                          </p:stCondLst>
                                        </p:cTn>
                                        <p:tgtEl>
                                          <p:spTgt spid="28"/>
                                        </p:tgtEl>
                                        <p:attrNameLst>
                                          <p:attrName>style.visibility</p:attrName>
                                        </p:attrNameLst>
                                      </p:cBhvr>
                                      <p:to>
                                        <p:strVal val="visible"/>
                                      </p:to>
                                    </p:set>
                                    <p:animEffect transition="in" filter="wipe(left)">
                                      <p:cBhvr>
                                        <p:cTn id="66" dur="500"/>
                                        <p:tgtEl>
                                          <p:spTgt spid="28"/>
                                        </p:tgtEl>
                                      </p:cBhvr>
                                    </p:animEffect>
                                  </p:childTnLst>
                                </p:cTn>
                              </p:par>
                              <p:par>
                                <p:cTn id="67" presetID="10" presetClass="entr" presetSubtype="0" fill="hold" nodeType="withEffect">
                                  <p:stCondLst>
                                    <p:cond delay="0"/>
                                  </p:stCondLst>
                                  <p:childTnLst>
                                    <p:set>
                                      <p:cBhvr>
                                        <p:cTn id="68" dur="1" fill="hold">
                                          <p:stCondLst>
                                            <p:cond delay="0"/>
                                          </p:stCondLst>
                                        </p:cTn>
                                        <p:tgtEl>
                                          <p:spTgt spid="20"/>
                                        </p:tgtEl>
                                        <p:attrNameLst>
                                          <p:attrName>style.visibility</p:attrName>
                                        </p:attrNameLst>
                                      </p:cBhvr>
                                      <p:to>
                                        <p:strVal val="visible"/>
                                      </p:to>
                                    </p:set>
                                    <p:animEffect transition="in" filter="fade">
                                      <p:cBhvr>
                                        <p:cTn id="69" dur="75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45" name="Rectangle: Rounded Corners 44">
            <a:extLst>
              <a:ext uri="{FF2B5EF4-FFF2-40B4-BE49-F238E27FC236}">
                <a16:creationId xmlns:a16="http://schemas.microsoft.com/office/drawing/2014/main" id="{26896933-0863-49DD-AE4F-E4D561189425}"/>
              </a:ext>
            </a:extLst>
          </p:cNvPr>
          <p:cNvSpPr/>
          <p:nvPr/>
        </p:nvSpPr>
        <p:spPr>
          <a:xfrm>
            <a:off x="6616454" y="3578695"/>
            <a:ext cx="2748353" cy="825717"/>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 name="Rectangle 3">
            <a:extLst>
              <a:ext uri="{FF2B5EF4-FFF2-40B4-BE49-F238E27FC236}">
                <a16:creationId xmlns:a16="http://schemas.microsoft.com/office/drawing/2014/main" id="{BD7A2930-7667-43D2-8B42-8AF6C3389138}"/>
              </a:ext>
            </a:extLst>
          </p:cNvPr>
          <p:cNvSpPr/>
          <p:nvPr/>
        </p:nvSpPr>
        <p:spPr>
          <a:xfrm>
            <a:off x="5680812" y="290782"/>
            <a:ext cx="4619635" cy="2410458"/>
          </a:xfrm>
          <a:prstGeom prst="rect">
            <a:avLst/>
          </a:prstGeom>
          <a:noFill/>
        </p:spPr>
        <p:txBody>
          <a:bodyPr wrap="none" lIns="91440" tIns="45720" rIns="91440" bIns="45720" numCol="1">
            <a:prstTxWarp prst="textDeflat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0" b="1" i="0" u="none" strike="noStrike" kern="1200" cap="none" spc="0" normalizeH="0" baseline="0" noProof="0">
                <a:ln w="12700" cmpd="sng">
                  <a:solidFill>
                    <a:srgbClr val="FFC000"/>
                  </a:solidFill>
                  <a:prstDash val="solid"/>
                </a:ln>
                <a:gradFill>
                  <a:gsLst>
                    <a:gs pos="0">
                      <a:srgbClr val="FFC000"/>
                    </a:gs>
                    <a:gs pos="4000">
                      <a:srgbClr val="FFC000">
                        <a:lumMod val="60000"/>
                        <a:lumOff val="40000"/>
                      </a:srgbClr>
                    </a:gs>
                    <a:gs pos="87000">
                      <a:srgbClr val="FFC000">
                        <a:lumMod val="20000"/>
                        <a:lumOff val="80000"/>
                      </a:srgbClr>
                    </a:gs>
                  </a:gsLst>
                  <a:lin ang="5400000"/>
                </a:gradFill>
                <a:effectLst/>
                <a:uLnTx/>
                <a:uFillTx/>
                <a:latin typeface="Tahoma" panose="020B0604030504040204" pitchFamily="34" charset="0"/>
                <a:ea typeface="Tahoma" panose="020B0604030504040204" pitchFamily="34" charset="0"/>
                <a:cs typeface="Tahoma" panose="020B0604030504040204" pitchFamily="34" charset="0"/>
              </a:rPr>
              <a:t>TRÒ CH</a:t>
            </a:r>
            <a:r>
              <a:rPr kumimoji="0" lang="vi-VN" sz="8000" b="1" i="0" u="none" strike="noStrike" kern="1200" cap="none" spc="0" normalizeH="0" baseline="0" noProof="0">
                <a:ln w="12700" cmpd="sng">
                  <a:solidFill>
                    <a:srgbClr val="FFC000"/>
                  </a:solidFill>
                  <a:prstDash val="solid"/>
                </a:ln>
                <a:gradFill>
                  <a:gsLst>
                    <a:gs pos="0">
                      <a:srgbClr val="FFC000"/>
                    </a:gs>
                    <a:gs pos="4000">
                      <a:srgbClr val="FFC000">
                        <a:lumMod val="60000"/>
                        <a:lumOff val="40000"/>
                      </a:srgbClr>
                    </a:gs>
                    <a:gs pos="87000">
                      <a:srgbClr val="FFC000">
                        <a:lumMod val="20000"/>
                        <a:lumOff val="80000"/>
                      </a:srgbClr>
                    </a:gs>
                  </a:gsLst>
                  <a:lin ang="5400000"/>
                </a:gradFill>
                <a:effectLst/>
                <a:uLnTx/>
                <a:uFillTx/>
                <a:latin typeface="Tahoma" panose="020B0604030504040204" pitchFamily="34" charset="0"/>
                <a:ea typeface="Tahoma" panose="020B0604030504040204" pitchFamily="34" charset="0"/>
                <a:cs typeface="Tahoma" panose="020B0604030504040204" pitchFamily="34" charset="0"/>
              </a:rPr>
              <a:t>Ơ</a:t>
            </a:r>
            <a:r>
              <a:rPr kumimoji="0" lang="en-US" sz="8000" b="1" i="0" u="none" strike="noStrike" kern="1200" cap="none" spc="0" normalizeH="0" baseline="0" noProof="0">
                <a:ln w="12700" cmpd="sng">
                  <a:solidFill>
                    <a:srgbClr val="FFC000"/>
                  </a:solidFill>
                  <a:prstDash val="solid"/>
                </a:ln>
                <a:gradFill>
                  <a:gsLst>
                    <a:gs pos="0">
                      <a:srgbClr val="FFC000"/>
                    </a:gs>
                    <a:gs pos="4000">
                      <a:srgbClr val="FFC000">
                        <a:lumMod val="60000"/>
                        <a:lumOff val="40000"/>
                      </a:srgbClr>
                    </a:gs>
                    <a:gs pos="87000">
                      <a:srgbClr val="FFC000">
                        <a:lumMod val="20000"/>
                        <a:lumOff val="80000"/>
                      </a:srgbClr>
                    </a:gs>
                  </a:gsLst>
                  <a:lin ang="5400000"/>
                </a:gradFill>
                <a:effectLst/>
                <a:uLnTx/>
                <a:uFillTx/>
                <a:latin typeface="Tahoma" panose="020B0604030504040204" pitchFamily="34" charset="0"/>
                <a:ea typeface="Tahoma" panose="020B0604030504040204" pitchFamily="34" charset="0"/>
                <a:cs typeface="Tahoma" panose="020B0604030504040204" pitchFamily="34" charset="0"/>
              </a:rPr>
              <a:t>I</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000" b="1" i="0" u="none" strike="noStrike" kern="1200" cap="none" spc="0" normalizeH="0" baseline="0" noProof="0">
                <a:ln w="12700" cmpd="sng">
                  <a:solidFill>
                    <a:srgbClr val="FFC000"/>
                  </a:solidFill>
                  <a:prstDash val="solid"/>
                </a:ln>
                <a:gradFill>
                  <a:gsLst>
                    <a:gs pos="0">
                      <a:srgbClr val="FFC000"/>
                    </a:gs>
                    <a:gs pos="4000">
                      <a:srgbClr val="FFC000">
                        <a:lumMod val="60000"/>
                        <a:lumOff val="40000"/>
                      </a:srgbClr>
                    </a:gs>
                    <a:gs pos="87000">
                      <a:srgbClr val="FFC000">
                        <a:lumMod val="20000"/>
                        <a:lumOff val="80000"/>
                      </a:srgbClr>
                    </a:gs>
                  </a:gsLst>
                  <a:lin ang="5400000"/>
                </a:gradFill>
                <a:effectLst/>
                <a:uLnTx/>
                <a:uFillTx/>
                <a:latin typeface="Tahoma" panose="020B0604030504040204" pitchFamily="34" charset="0"/>
                <a:ea typeface="Tahoma" panose="020B0604030504040204" pitchFamily="34" charset="0"/>
                <a:cs typeface="Tahoma" panose="020B0604030504040204" pitchFamily="34" charset="0"/>
              </a:rPr>
              <a:t> ĐÀO VÀNG</a:t>
            </a:r>
          </a:p>
        </p:txBody>
      </p:sp>
      <p:pic>
        <p:nvPicPr>
          <p:cNvPr id="41" name="Picture 40">
            <a:extLst>
              <a:ext uri="{FF2B5EF4-FFF2-40B4-BE49-F238E27FC236}">
                <a16:creationId xmlns:a16="http://schemas.microsoft.com/office/drawing/2014/main" id="{CC339E71-C022-41EC-85F8-D362229A362A}"/>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0" b="100000" l="0" r="100000"/>
                    </a14:imgEffect>
                  </a14:imgLayer>
                </a14:imgProps>
              </a:ext>
              <a:ext uri="{28A0092B-C50C-407E-A947-70E740481C1C}">
                <a14:useLocalDpi xmlns:a14="http://schemas.microsoft.com/office/drawing/2010/main" val="0"/>
              </a:ext>
            </a:extLst>
          </a:blip>
          <a:stretch>
            <a:fillRect/>
          </a:stretch>
        </p:blipFill>
        <p:spPr>
          <a:xfrm>
            <a:off x="7125447" y="2177596"/>
            <a:ext cx="1622629" cy="1340147"/>
          </a:xfrm>
          <a:prstGeom prst="rect">
            <a:avLst/>
          </a:prstGeom>
        </p:spPr>
      </p:pic>
      <p:pic>
        <p:nvPicPr>
          <p:cNvPr id="43" name="Picture 42">
            <a:hlinkClick r:id="rId7" action="ppaction://hlinksldjump"/>
            <a:extLst>
              <a:ext uri="{FF2B5EF4-FFF2-40B4-BE49-F238E27FC236}">
                <a16:creationId xmlns:a16="http://schemas.microsoft.com/office/drawing/2014/main" id="{AB54DEFA-0388-4F63-9E30-D9916A87473F}"/>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9072297" y="5027048"/>
            <a:ext cx="1088460" cy="882862"/>
          </a:xfrm>
          <a:prstGeom prst="rect">
            <a:avLst/>
          </a:prstGeom>
        </p:spPr>
      </p:pic>
      <p:sp>
        <p:nvSpPr>
          <p:cNvPr id="44" name="Rectangle 43">
            <a:extLst>
              <a:ext uri="{FF2B5EF4-FFF2-40B4-BE49-F238E27FC236}">
                <a16:creationId xmlns:a16="http://schemas.microsoft.com/office/drawing/2014/main" id="{4B8F0FD2-8304-4804-86AC-C33ED279E2D1}"/>
              </a:ext>
            </a:extLst>
          </p:cNvPr>
          <p:cNvSpPr/>
          <p:nvPr/>
        </p:nvSpPr>
        <p:spPr>
          <a:xfrm>
            <a:off x="6736617" y="3604027"/>
            <a:ext cx="2436373" cy="830997"/>
          </a:xfrm>
          <a:prstGeom prst="rect">
            <a:avLst/>
          </a:prstGeom>
          <a:noFill/>
        </p:spPr>
        <p:txBody>
          <a:bodyPr wrap="none" lIns="91440" tIns="45720" rIns="91440" bIns="4572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800" b="1" i="0" u="none" strike="noStrike" kern="1200" cap="none" spc="0" normalizeH="0" baseline="0" noProof="0">
                <a:ln w="12700" cmpd="sng">
                  <a:noFill/>
                  <a:prstDash val="solid"/>
                </a:ln>
                <a:solidFill>
                  <a:srgbClr val="00B0F0"/>
                </a:solidFill>
                <a:effectLst/>
                <a:uLnTx/>
                <a:uFillTx/>
                <a:latin typeface="Calibri" panose="020F0502020204030204"/>
                <a:ea typeface="+mn-ea"/>
                <a:cs typeface="+mn-cs"/>
              </a:rPr>
              <a:t>BẮT ĐẦU</a:t>
            </a:r>
          </a:p>
        </p:txBody>
      </p:sp>
      <p:pic>
        <p:nvPicPr>
          <p:cNvPr id="46" name="Crystal">
            <a:hlinkClick r:id="" action="ppaction://media"/>
            <a:extLst>
              <a:ext uri="{FF2B5EF4-FFF2-40B4-BE49-F238E27FC236}">
                <a16:creationId xmlns:a16="http://schemas.microsoft.com/office/drawing/2014/main" id="{A5DC7FAE-4DA7-465C-A15D-39D7031DC7F0}"/>
              </a:ext>
            </a:extLst>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10160757" y="7273075"/>
            <a:ext cx="609600" cy="609600"/>
          </a:xfrm>
          <a:prstGeom prst="rect">
            <a:avLst/>
          </a:prstGeom>
        </p:spPr>
      </p:pic>
      <p:pic>
        <p:nvPicPr>
          <p:cNvPr id="42" name="Picture 41"/>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832634" y="3063145"/>
            <a:ext cx="3005588" cy="3225064"/>
          </a:xfrm>
          <a:prstGeom prst="rect">
            <a:avLst/>
          </a:prstGeom>
        </p:spPr>
      </p:pic>
      <p:pic>
        <p:nvPicPr>
          <p:cNvPr id="48" name="Picture 47"/>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518662" y="539199"/>
            <a:ext cx="3633531" cy="2938527"/>
          </a:xfrm>
          <a:prstGeom prst="rect">
            <a:avLst/>
          </a:prstGeom>
        </p:spPr>
      </p:pic>
      <p:pic>
        <p:nvPicPr>
          <p:cNvPr id="2" name="Picture 1">
            <a:extLst>
              <a:ext uri="{FF2B5EF4-FFF2-40B4-BE49-F238E27FC236}">
                <a16:creationId xmlns:a16="http://schemas.microsoft.com/office/drawing/2014/main" id="{10933AAC-A795-64C0-978F-0E54B2AFE8C0}"/>
              </a:ext>
            </a:extLst>
          </p:cNvPr>
          <p:cNvPicPr>
            <a:picLocks noChangeAspect="1"/>
          </p:cNvPicPr>
          <p:nvPr/>
        </p:nvPicPr>
        <p:blipFill>
          <a:blip r:embed="rId12"/>
          <a:stretch>
            <a:fillRect/>
          </a:stretch>
        </p:blipFill>
        <p:spPr>
          <a:xfrm>
            <a:off x="1380335" y="-1733722"/>
            <a:ext cx="9431329" cy="1981372"/>
          </a:xfrm>
          <a:prstGeom prst="rect">
            <a:avLst/>
          </a:prstGeom>
        </p:spPr>
      </p:pic>
    </p:spTree>
    <p:extLst>
      <p:ext uri="{BB962C8B-B14F-4D97-AF65-F5344CB8AC3E}">
        <p14:creationId xmlns:p14="http://schemas.microsoft.com/office/powerpoint/2010/main" val="351150782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repeatCount="indefinite" decel="100000" fill="hold" nodeType="withEffect">
                                  <p:stCondLst>
                                    <p:cond delay="0"/>
                                  </p:stCondLst>
                                  <p:childTnLst>
                                    <p:animMotion origin="layout" path="M 2.29167E-6 -4.07407E-6 L 2.29167E-6 0.02917 " pathEditMode="relative" rAng="0" ptsTypes="AA">
                                      <p:cBhvr>
                                        <p:cTn id="6" dur="1000" fill="hold"/>
                                        <p:tgtEl>
                                          <p:spTgt spid="48"/>
                                        </p:tgtEl>
                                        <p:attrNameLst>
                                          <p:attrName>ppt_x</p:attrName>
                                          <p:attrName>ppt_y</p:attrName>
                                        </p:attrNameLst>
                                      </p:cBhvr>
                                      <p:rCtr x="0" y="1458"/>
                                    </p:animMotion>
                                  </p:childTnLst>
                                </p:cTn>
                              </p:par>
                              <p:par>
                                <p:cTn id="7" presetID="26" presetClass="emph" presetSubtype="0" repeatCount="indefinite" fill="hold" grpId="0" nodeType="withEffect">
                                  <p:stCondLst>
                                    <p:cond delay="0"/>
                                  </p:stCondLst>
                                  <p:childTnLst>
                                    <p:animEffect transition="out" filter="fade">
                                      <p:cBhvr>
                                        <p:cTn id="8" dur="500" tmFilter="0, 0; .2, .5; .8, .5; 1, 0"/>
                                        <p:tgtEl>
                                          <p:spTgt spid="4"/>
                                        </p:tgtEl>
                                      </p:cBhvr>
                                    </p:animEffect>
                                    <p:animScale>
                                      <p:cBhvr>
                                        <p:cTn id="9" dur="250" autoRev="1" fill="hold"/>
                                        <p:tgtEl>
                                          <p:spTgt spid="4"/>
                                        </p:tgtEl>
                                      </p:cBhvr>
                                      <p:by x="105000" y="105000"/>
                                    </p:animScale>
                                  </p:childTnLst>
                                </p:cTn>
                              </p:par>
                              <p:par>
                                <p:cTn id="10" presetID="1" presetClass="emph" presetSubtype="2" repeatCount="indefinite" fill="hold" nodeType="withEffect">
                                  <p:stCondLst>
                                    <p:cond delay="0"/>
                                  </p:stCondLst>
                                  <p:childTnLst>
                                    <p:animClr clrSpc="rgb" dir="cw">
                                      <p:cBhvr>
                                        <p:cTn id="11" dur="500" fill="hold"/>
                                        <p:tgtEl>
                                          <p:spTgt spid="45"/>
                                        </p:tgtEl>
                                        <p:attrNameLst>
                                          <p:attrName>fillcolor</p:attrName>
                                        </p:attrNameLst>
                                      </p:cBhvr>
                                      <p:to>
                                        <a:srgbClr val="7030A0"/>
                                      </p:to>
                                    </p:animClr>
                                    <p:set>
                                      <p:cBhvr>
                                        <p:cTn id="12" dur="500" fill="hold"/>
                                        <p:tgtEl>
                                          <p:spTgt spid="45"/>
                                        </p:tgtEl>
                                        <p:attrNameLst>
                                          <p:attrName>fill.type</p:attrName>
                                        </p:attrNameLst>
                                      </p:cBhvr>
                                      <p:to>
                                        <p:strVal val="solid"/>
                                      </p:to>
                                    </p:set>
                                    <p:set>
                                      <p:cBhvr>
                                        <p:cTn id="13" dur="500" fill="hold"/>
                                        <p:tgtEl>
                                          <p:spTgt spid="45"/>
                                        </p:tgtEl>
                                        <p:attrNameLst>
                                          <p:attrName>fill.on</p:attrName>
                                        </p:attrNameLst>
                                      </p:cBhvr>
                                      <p:to>
                                        <p:strVal val="true"/>
                                      </p:to>
                                    </p:set>
                                  </p:childTnLst>
                                </p:cTn>
                              </p:par>
                              <p:par>
                                <p:cTn id="14" presetID="1" presetClass="mediacall" presetSubtype="0" fill="hold" nodeType="withEffect">
                                  <p:stCondLst>
                                    <p:cond delay="0"/>
                                  </p:stCondLst>
                                  <p:childTnLst>
                                    <p:cmd type="call" cmd="playFrom(0.0)">
                                      <p:cBhvr>
                                        <p:cTn id="15" dur="223921" fill="hold"/>
                                        <p:tgtEl>
                                          <p:spTgt spid="4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51515">
                <p:cTn id="16" fill="hold" display="0">
                  <p:stCondLst>
                    <p:cond delay="indefinite"/>
                  </p:stCondLst>
                  <p:endCondLst>
                    <p:cond evt="onStopAudio" delay="0">
                      <p:tgtEl>
                        <p:sldTgt/>
                      </p:tgtEl>
                    </p:cond>
                  </p:endCondLst>
                </p:cTn>
                <p:tgtEl>
                  <p:spTgt spid="46"/>
                </p:tgtEl>
              </p:cMediaNode>
            </p:audio>
          </p:childTnLst>
        </p:cTn>
      </p:par>
    </p:tnLst>
    <p:bldLst>
      <p:bldP spid="4" grpId="0"/>
    </p:bld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6">
            <a:lum/>
          </a:blip>
          <a:srcRect/>
          <a:stretch>
            <a:fillRect/>
          </a:stretch>
        </a:blipFill>
        <a:effectLst/>
      </p:bgPr>
    </p:bg>
    <p:spTree>
      <p:nvGrpSpPr>
        <p:cNvPr id="1" name=""/>
        <p:cNvGrpSpPr/>
        <p:nvPr/>
      </p:nvGrpSpPr>
      <p:grpSpPr>
        <a:xfrm>
          <a:off x="0" y="0"/>
          <a:ext cx="0" cy="0"/>
          <a:chOff x="0" y="0"/>
          <a:chExt cx="0" cy="0"/>
        </a:xfrm>
      </p:grpSpPr>
      <p:pic>
        <p:nvPicPr>
          <p:cNvPr id="62" name="Picture 6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557629" y="943770"/>
            <a:ext cx="758581" cy="813974"/>
          </a:xfrm>
          <a:prstGeom prst="rect">
            <a:avLst/>
          </a:prstGeom>
        </p:spPr>
      </p:pic>
      <p:cxnSp>
        <p:nvCxnSpPr>
          <p:cNvPr id="106" name="Straight Connector 105"/>
          <p:cNvCxnSpPr>
            <a:cxnSpLocks/>
          </p:cNvCxnSpPr>
          <p:nvPr/>
        </p:nvCxnSpPr>
        <p:spPr>
          <a:xfrm flipH="1">
            <a:off x="2473882" y="1371853"/>
            <a:ext cx="3436137" cy="2618814"/>
          </a:xfrm>
          <a:prstGeom prst="line">
            <a:avLst/>
          </a:prstGeom>
          <a:ln w="38100">
            <a:solidFill>
              <a:srgbClr val="2D2A2F"/>
            </a:solidFill>
            <a:prstDash val="solid"/>
            <a:headEnd type="oval" w="med" len="med"/>
            <a:tailEnd type="triangle" w="med" len="med"/>
          </a:ln>
        </p:spPr>
        <p:style>
          <a:lnRef idx="1">
            <a:schemeClr val="accent1"/>
          </a:lnRef>
          <a:fillRef idx="0">
            <a:schemeClr val="accent1"/>
          </a:fillRef>
          <a:effectRef idx="0">
            <a:schemeClr val="accent1"/>
          </a:effectRef>
          <a:fontRef idx="minor">
            <a:schemeClr val="tx1"/>
          </a:fontRef>
        </p:style>
      </p:cxnSp>
      <p:pic>
        <p:nvPicPr>
          <p:cNvPr id="97" name="Picture 96"/>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712481" y="3489644"/>
            <a:ext cx="1316850" cy="1085182"/>
          </a:xfrm>
          <a:prstGeom prst="rect">
            <a:avLst/>
          </a:prstGeom>
        </p:spPr>
      </p:pic>
      <p:pic>
        <p:nvPicPr>
          <p:cNvPr id="4" name="clock-ticking-2">
            <a:hlinkClick r:id="" action="ppaction://media"/>
            <a:extLst>
              <a:ext uri="{FF2B5EF4-FFF2-40B4-BE49-F238E27FC236}">
                <a16:creationId xmlns:a16="http://schemas.microsoft.com/office/drawing/2014/main" id="{7CA245BB-965D-462A-84F2-2C5E8C4A7002}"/>
              </a:ext>
            </a:extLst>
          </p:cNvPr>
          <p:cNvPicPr>
            <a:picLocks noChangeAspect="1"/>
          </p:cNvPicPr>
          <p:nvPr>
            <a:audioFile r:link="rId1"/>
            <p:extLst>
              <p:ext uri="{DAA4B4D4-6D71-4841-9C94-3DE7FCFB9230}">
                <p14:media xmlns:p14="http://schemas.microsoft.com/office/powerpoint/2010/main" r:embed="rId2">
                  <p14:trim end="5041"/>
                </p14:media>
              </p:ext>
            </p:extLst>
          </p:nvPr>
        </p:nvPicPr>
        <p:blipFill>
          <a:blip r:embed="rId9"/>
          <a:stretch>
            <a:fillRect/>
          </a:stretch>
        </p:blipFill>
        <p:spPr>
          <a:xfrm>
            <a:off x="10182343" y="7205498"/>
            <a:ext cx="609600" cy="609600"/>
          </a:xfrm>
          <a:prstGeom prst="rect">
            <a:avLst/>
          </a:prstGeom>
        </p:spPr>
      </p:pic>
      <p:pic>
        <p:nvPicPr>
          <p:cNvPr id="5" name="magic">
            <a:hlinkClick r:id="" action="ppaction://media"/>
            <a:extLst>
              <a:ext uri="{FF2B5EF4-FFF2-40B4-BE49-F238E27FC236}">
                <a16:creationId xmlns:a16="http://schemas.microsoft.com/office/drawing/2014/main" id="{0C1F5957-BF28-4DBC-AF2D-24DEC1B621D1}"/>
              </a:ext>
            </a:extLst>
          </p:cNvPr>
          <p:cNvPicPr>
            <a:picLocks noChangeAspect="1"/>
          </p:cNvPicPr>
          <p:nvPr>
            <a:audioFile r:link="rId4"/>
            <p:extLst>
              <p:ext uri="{DAA4B4D4-6D71-4841-9C94-3DE7FCFB9230}">
                <p14:media xmlns:p14="http://schemas.microsoft.com/office/powerpoint/2010/main" r:embed="rId3"/>
              </p:ext>
            </p:extLst>
          </p:nvPr>
        </p:nvPicPr>
        <p:blipFill>
          <a:blip r:embed="rId9"/>
          <a:stretch>
            <a:fillRect/>
          </a:stretch>
        </p:blipFill>
        <p:spPr>
          <a:xfrm>
            <a:off x="12350841" y="4876548"/>
            <a:ext cx="609600" cy="609600"/>
          </a:xfrm>
          <a:prstGeom prst="rect">
            <a:avLst/>
          </a:prstGeom>
        </p:spPr>
      </p:pic>
      <p:cxnSp>
        <p:nvCxnSpPr>
          <p:cNvPr id="55" name="Straight Connector 54">
            <a:extLst>
              <a:ext uri="{FF2B5EF4-FFF2-40B4-BE49-F238E27FC236}">
                <a16:creationId xmlns:a16="http://schemas.microsoft.com/office/drawing/2014/main" id="{BF8AF885-CD0B-49EA-BB27-54F87079845C}"/>
              </a:ext>
            </a:extLst>
          </p:cNvPr>
          <p:cNvCxnSpPr>
            <a:cxnSpLocks/>
          </p:cNvCxnSpPr>
          <p:nvPr/>
        </p:nvCxnSpPr>
        <p:spPr>
          <a:xfrm flipH="1">
            <a:off x="3723276" y="1407240"/>
            <a:ext cx="2195902" cy="4078908"/>
          </a:xfrm>
          <a:prstGeom prst="line">
            <a:avLst/>
          </a:prstGeom>
          <a:ln w="38100">
            <a:solidFill>
              <a:srgbClr val="2D2A2F"/>
            </a:solidFill>
            <a:prstDash val="solid"/>
            <a:headEnd type="oval" w="med" len="med"/>
            <a:tailEnd type="triangle" w="med" len="med"/>
          </a:ln>
        </p:spPr>
        <p:style>
          <a:lnRef idx="1">
            <a:schemeClr val="accent1"/>
          </a:lnRef>
          <a:fillRef idx="0">
            <a:schemeClr val="accent1"/>
          </a:fillRef>
          <a:effectRef idx="0">
            <a:schemeClr val="accent1"/>
          </a:effectRef>
          <a:fontRef idx="minor">
            <a:schemeClr val="tx1"/>
          </a:fontRef>
        </p:style>
      </p:cxnSp>
      <p:pic>
        <p:nvPicPr>
          <p:cNvPr id="56" name="Picture 55">
            <a:extLst>
              <a:ext uri="{FF2B5EF4-FFF2-40B4-BE49-F238E27FC236}">
                <a16:creationId xmlns:a16="http://schemas.microsoft.com/office/drawing/2014/main" id="{09C96DFA-0498-415B-A64F-347931DAAAD1}"/>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flipH="1">
            <a:off x="3230422" y="5080000"/>
            <a:ext cx="985708" cy="812296"/>
          </a:xfrm>
          <a:prstGeom prst="rect">
            <a:avLst/>
          </a:prstGeom>
        </p:spPr>
      </p:pic>
      <p:sp>
        <p:nvSpPr>
          <p:cNvPr id="8" name="TextBox 7">
            <a:hlinkClick r:id="rId10" action="ppaction://hlinksldjump"/>
            <a:extLst>
              <a:ext uri="{FF2B5EF4-FFF2-40B4-BE49-F238E27FC236}">
                <a16:creationId xmlns:a16="http://schemas.microsoft.com/office/drawing/2014/main" id="{6D2C7ADA-0FBF-400B-B751-9386D656BDA7}"/>
              </a:ext>
            </a:extLst>
          </p:cNvPr>
          <p:cNvSpPr txBox="1"/>
          <p:nvPr/>
        </p:nvSpPr>
        <p:spPr>
          <a:xfrm>
            <a:off x="1635852" y="2707091"/>
            <a:ext cx="1459054" cy="707886"/>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a:ln>
                  <a:noFill/>
                </a:ln>
                <a:solidFill>
                  <a:srgbClr val="FFFF00"/>
                </a:solidFill>
                <a:effectLst/>
                <a:uLnTx/>
                <a:uFillTx/>
                <a:latin typeface="Britannic Bold" panose="020B0903060703020204" pitchFamily="34" charset="0"/>
                <a:ea typeface="+mn-ea"/>
                <a:cs typeface="Champion Script" panose="020B0506030404030204" pitchFamily="34" charset="0"/>
              </a:rPr>
              <a:t>100$</a:t>
            </a:r>
          </a:p>
        </p:txBody>
      </p:sp>
      <p:sp>
        <p:nvSpPr>
          <p:cNvPr id="59" name="TextBox 58">
            <a:extLst>
              <a:ext uri="{FF2B5EF4-FFF2-40B4-BE49-F238E27FC236}">
                <a16:creationId xmlns:a16="http://schemas.microsoft.com/office/drawing/2014/main" id="{F49C502E-9CFD-4EF0-8C48-CEE32019B1B1}"/>
              </a:ext>
            </a:extLst>
          </p:cNvPr>
          <p:cNvSpPr txBox="1"/>
          <p:nvPr/>
        </p:nvSpPr>
        <p:spPr>
          <a:xfrm>
            <a:off x="6642840" y="1101579"/>
            <a:ext cx="1459054" cy="707886"/>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a:ln>
                  <a:noFill/>
                </a:ln>
                <a:solidFill>
                  <a:srgbClr val="FFFF00"/>
                </a:solidFill>
                <a:effectLst/>
                <a:uLnTx/>
                <a:uFillTx/>
                <a:latin typeface="Britannic Bold" panose="020B0903060703020204" pitchFamily="34" charset="0"/>
                <a:ea typeface="+mn-ea"/>
                <a:cs typeface="Champion Script" panose="020B0506030404030204" pitchFamily="34" charset="0"/>
              </a:rPr>
              <a:t>100$</a:t>
            </a:r>
          </a:p>
        </p:txBody>
      </p:sp>
      <p:sp>
        <p:nvSpPr>
          <p:cNvPr id="60" name="TextBox 59">
            <a:hlinkClick r:id="rId11" action="ppaction://hlinksldjump"/>
            <a:extLst>
              <a:ext uri="{FF2B5EF4-FFF2-40B4-BE49-F238E27FC236}">
                <a16:creationId xmlns:a16="http://schemas.microsoft.com/office/drawing/2014/main" id="{A8BB3BB3-2DE1-4E9A-BFBD-1C12AA1BCD6B}"/>
              </a:ext>
            </a:extLst>
          </p:cNvPr>
          <p:cNvSpPr txBox="1"/>
          <p:nvPr/>
        </p:nvSpPr>
        <p:spPr>
          <a:xfrm>
            <a:off x="2870559" y="4480262"/>
            <a:ext cx="1125629" cy="707886"/>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a:ln>
                  <a:noFill/>
                </a:ln>
                <a:solidFill>
                  <a:srgbClr val="FFFF00"/>
                </a:solidFill>
                <a:effectLst/>
                <a:uLnTx/>
                <a:uFillTx/>
                <a:latin typeface="Britannic Bold" panose="020B0903060703020204" pitchFamily="34" charset="0"/>
                <a:ea typeface="+mn-ea"/>
                <a:cs typeface="Champion Script" panose="020B0506030404030204" pitchFamily="34" charset="0"/>
              </a:rPr>
              <a:t>50$</a:t>
            </a:r>
          </a:p>
        </p:txBody>
      </p:sp>
      <p:sp>
        <p:nvSpPr>
          <p:cNvPr id="61" name="TextBox 60">
            <a:extLst>
              <a:ext uri="{FF2B5EF4-FFF2-40B4-BE49-F238E27FC236}">
                <a16:creationId xmlns:a16="http://schemas.microsoft.com/office/drawing/2014/main" id="{AFC1BFDF-023F-4C88-99C9-93A692F1191B}"/>
              </a:ext>
            </a:extLst>
          </p:cNvPr>
          <p:cNvSpPr txBox="1"/>
          <p:nvPr/>
        </p:nvSpPr>
        <p:spPr>
          <a:xfrm>
            <a:off x="6976269" y="1101579"/>
            <a:ext cx="1125629" cy="707886"/>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a:ln>
                  <a:noFill/>
                </a:ln>
                <a:solidFill>
                  <a:srgbClr val="FFFF00"/>
                </a:solidFill>
                <a:effectLst/>
                <a:uLnTx/>
                <a:uFillTx/>
                <a:latin typeface="Britannic Bold" panose="020B0903060703020204" pitchFamily="34" charset="0"/>
                <a:ea typeface="+mn-ea"/>
                <a:cs typeface="Champion Script" panose="020B0506030404030204" pitchFamily="34" charset="0"/>
              </a:rPr>
              <a:t>50$</a:t>
            </a:r>
          </a:p>
        </p:txBody>
      </p:sp>
      <p:cxnSp>
        <p:nvCxnSpPr>
          <p:cNvPr id="70" name="Straight Connector 69">
            <a:extLst>
              <a:ext uri="{FF2B5EF4-FFF2-40B4-BE49-F238E27FC236}">
                <a16:creationId xmlns:a16="http://schemas.microsoft.com/office/drawing/2014/main" id="{F869E0E7-AC35-4E44-A5EF-1B860F1BADF5}"/>
              </a:ext>
            </a:extLst>
          </p:cNvPr>
          <p:cNvCxnSpPr>
            <a:cxnSpLocks/>
          </p:cNvCxnSpPr>
          <p:nvPr/>
        </p:nvCxnSpPr>
        <p:spPr>
          <a:xfrm>
            <a:off x="5900193" y="1383724"/>
            <a:ext cx="786175" cy="3937094"/>
          </a:xfrm>
          <a:prstGeom prst="line">
            <a:avLst/>
          </a:prstGeom>
          <a:ln w="38100">
            <a:solidFill>
              <a:srgbClr val="2D2A2F"/>
            </a:solidFill>
            <a:prstDash val="solid"/>
            <a:headEnd type="oval" w="med" len="med"/>
            <a:tailEnd type="triangle" w="med" len="med"/>
          </a:ln>
        </p:spPr>
        <p:style>
          <a:lnRef idx="1">
            <a:schemeClr val="accent1"/>
          </a:lnRef>
          <a:fillRef idx="0">
            <a:schemeClr val="accent1"/>
          </a:fillRef>
          <a:effectRef idx="0">
            <a:schemeClr val="accent1"/>
          </a:effectRef>
          <a:fontRef idx="minor">
            <a:schemeClr val="tx1"/>
          </a:fontRef>
        </p:style>
      </p:cxnSp>
      <p:pic>
        <p:nvPicPr>
          <p:cNvPr id="71" name="Picture 70">
            <a:extLst>
              <a:ext uri="{FF2B5EF4-FFF2-40B4-BE49-F238E27FC236}">
                <a16:creationId xmlns:a16="http://schemas.microsoft.com/office/drawing/2014/main" id="{D131E8FE-18A5-4B93-9B33-699F50ED8E70}"/>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rot="3251551">
            <a:off x="5995258" y="4732769"/>
            <a:ext cx="1427176" cy="1176098"/>
          </a:xfrm>
          <a:prstGeom prst="rect">
            <a:avLst/>
          </a:prstGeom>
        </p:spPr>
      </p:pic>
      <p:sp>
        <p:nvSpPr>
          <p:cNvPr id="81" name="TextBox 80">
            <a:extLst>
              <a:ext uri="{FF2B5EF4-FFF2-40B4-BE49-F238E27FC236}">
                <a16:creationId xmlns:a16="http://schemas.microsoft.com/office/drawing/2014/main" id="{1E5637D5-CCDB-42FB-88A7-3493A2A609E9}"/>
              </a:ext>
            </a:extLst>
          </p:cNvPr>
          <p:cNvSpPr txBox="1"/>
          <p:nvPr/>
        </p:nvSpPr>
        <p:spPr>
          <a:xfrm>
            <a:off x="6762736" y="1075720"/>
            <a:ext cx="1124026" cy="707886"/>
          </a:xfrm>
          <a:prstGeom prst="rect">
            <a:avLst/>
          </a:prstGeom>
          <a:noFill/>
        </p:spPr>
        <p:txBody>
          <a:bodyPr wrap="none"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a:ln>
                  <a:noFill/>
                </a:ln>
                <a:solidFill>
                  <a:srgbClr val="FFFF00"/>
                </a:solidFill>
                <a:effectLst/>
                <a:uLnTx/>
                <a:uFillTx/>
                <a:latin typeface="Britannic Bold"/>
                <a:ea typeface="+mn-ea"/>
                <a:cs typeface="Champion Script" panose="020B0506030404030204" pitchFamily="34" charset="0"/>
              </a:rPr>
              <a:t>150</a:t>
            </a:r>
          </a:p>
        </p:txBody>
      </p:sp>
      <p:cxnSp>
        <p:nvCxnSpPr>
          <p:cNvPr id="96" name="Straight Connector 95">
            <a:extLst>
              <a:ext uri="{FF2B5EF4-FFF2-40B4-BE49-F238E27FC236}">
                <a16:creationId xmlns:a16="http://schemas.microsoft.com/office/drawing/2014/main" id="{89088168-F37F-4414-83D7-25D344CB8832}"/>
              </a:ext>
            </a:extLst>
          </p:cNvPr>
          <p:cNvCxnSpPr>
            <a:cxnSpLocks/>
          </p:cNvCxnSpPr>
          <p:nvPr/>
        </p:nvCxnSpPr>
        <p:spPr>
          <a:xfrm>
            <a:off x="5976775" y="1383727"/>
            <a:ext cx="3763946" cy="2220121"/>
          </a:xfrm>
          <a:prstGeom prst="line">
            <a:avLst/>
          </a:prstGeom>
          <a:ln w="38100">
            <a:solidFill>
              <a:srgbClr val="2D2A2F"/>
            </a:solidFill>
            <a:prstDash val="solid"/>
            <a:headEnd type="oval" w="med" len="med"/>
            <a:tailEnd type="triangle" w="med" len="med"/>
          </a:ln>
        </p:spPr>
        <p:style>
          <a:lnRef idx="1">
            <a:schemeClr val="accent1"/>
          </a:lnRef>
          <a:fillRef idx="0">
            <a:schemeClr val="accent1"/>
          </a:fillRef>
          <a:effectRef idx="0">
            <a:schemeClr val="accent1"/>
          </a:effectRef>
          <a:fontRef idx="minor">
            <a:schemeClr val="tx1"/>
          </a:fontRef>
        </p:style>
      </p:cxnSp>
      <p:pic>
        <p:nvPicPr>
          <p:cNvPr id="98" name="Picture 97">
            <a:extLst>
              <a:ext uri="{FF2B5EF4-FFF2-40B4-BE49-F238E27FC236}">
                <a16:creationId xmlns:a16="http://schemas.microsoft.com/office/drawing/2014/main" id="{5F5E6354-74CB-4578-993C-8A3D8C180F26}"/>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rot="2743701" flipV="1">
            <a:off x="9429465" y="3401415"/>
            <a:ext cx="742218" cy="611642"/>
          </a:xfrm>
          <a:prstGeom prst="rect">
            <a:avLst/>
          </a:prstGeom>
        </p:spPr>
      </p:pic>
      <p:sp>
        <p:nvSpPr>
          <p:cNvPr id="100" name="TextBox 99">
            <a:hlinkClick r:id="rId13" action="ppaction://hlinksldjump"/>
            <a:extLst>
              <a:ext uri="{FF2B5EF4-FFF2-40B4-BE49-F238E27FC236}">
                <a16:creationId xmlns:a16="http://schemas.microsoft.com/office/drawing/2014/main" id="{D1DF82DC-BEFB-41A7-AD35-7C5CE4B44277}"/>
              </a:ext>
            </a:extLst>
          </p:cNvPr>
          <p:cNvSpPr txBox="1"/>
          <p:nvPr/>
        </p:nvSpPr>
        <p:spPr>
          <a:xfrm>
            <a:off x="9263085" y="2665905"/>
            <a:ext cx="1124026" cy="707886"/>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a:ln>
                  <a:noFill/>
                </a:ln>
                <a:solidFill>
                  <a:srgbClr val="FFFF00"/>
                </a:solidFill>
                <a:effectLst/>
                <a:uLnTx/>
                <a:uFillTx/>
                <a:latin typeface="Britannic Bold" panose="020B0903060703020204" pitchFamily="34" charset="0"/>
                <a:ea typeface="+mn-ea"/>
                <a:cs typeface="Champion Script" panose="020B0506030404030204" pitchFamily="34" charset="0"/>
              </a:rPr>
              <a:t>10$</a:t>
            </a:r>
          </a:p>
        </p:txBody>
      </p:sp>
      <p:sp>
        <p:nvSpPr>
          <p:cNvPr id="101" name="TextBox 100">
            <a:extLst>
              <a:ext uri="{FF2B5EF4-FFF2-40B4-BE49-F238E27FC236}">
                <a16:creationId xmlns:a16="http://schemas.microsoft.com/office/drawing/2014/main" id="{19A2C360-0D94-47A6-A585-AD31B05F0589}"/>
              </a:ext>
            </a:extLst>
          </p:cNvPr>
          <p:cNvSpPr txBox="1"/>
          <p:nvPr/>
        </p:nvSpPr>
        <p:spPr>
          <a:xfrm>
            <a:off x="6977868" y="1101579"/>
            <a:ext cx="184731" cy="707886"/>
          </a:xfrm>
          <a:prstGeom prst="rect">
            <a:avLst/>
          </a:prstGeom>
          <a:noFill/>
        </p:spPr>
        <p:txBody>
          <a:bodyPr wrap="none"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4000" b="1" i="0" u="none" strike="noStrike" kern="1200" cap="none" spc="0" normalizeH="0" baseline="0" noProof="0" dirty="0">
              <a:ln>
                <a:noFill/>
              </a:ln>
              <a:solidFill>
                <a:srgbClr val="FFFF00"/>
              </a:solidFill>
              <a:effectLst/>
              <a:uLnTx/>
              <a:uFillTx/>
              <a:latin typeface="Britannic Bold"/>
              <a:ea typeface="+mn-ea"/>
              <a:cs typeface="Champion Script" panose="020B0506030404030204" pitchFamily="34" charset="0"/>
            </a:endParaRPr>
          </a:p>
        </p:txBody>
      </p:sp>
      <p:pic>
        <p:nvPicPr>
          <p:cNvPr id="15" name="Picture 14">
            <a:extLst>
              <a:ext uri="{FF2B5EF4-FFF2-40B4-BE49-F238E27FC236}">
                <a16:creationId xmlns:a16="http://schemas.microsoft.com/office/drawing/2014/main" id="{E70AFA97-EBB3-4086-9453-7DD425CC7E24}"/>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flipH="1">
            <a:off x="3584668" y="406020"/>
            <a:ext cx="1173415" cy="1245524"/>
          </a:xfrm>
          <a:prstGeom prst="rect">
            <a:avLst/>
          </a:prstGeom>
        </p:spPr>
      </p:pic>
      <p:pic>
        <p:nvPicPr>
          <p:cNvPr id="17" name="Picture 16">
            <a:hlinkClick r:id="rId15" action="ppaction://hlinksldjump"/>
            <a:extLst>
              <a:ext uri="{FF2B5EF4-FFF2-40B4-BE49-F238E27FC236}">
                <a16:creationId xmlns:a16="http://schemas.microsoft.com/office/drawing/2014/main" id="{ADC9E897-BB91-4930-971E-D7E84BF4E741}"/>
              </a:ext>
            </a:extLst>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8095640" y="1101583"/>
            <a:ext cx="808966" cy="656161"/>
          </a:xfrm>
          <a:prstGeom prst="rect">
            <a:avLst/>
          </a:prstGeom>
        </p:spPr>
      </p:pic>
      <p:sp>
        <p:nvSpPr>
          <p:cNvPr id="72" name="TextBox 71">
            <a:hlinkClick r:id="rId17" action="ppaction://hlinksldjump"/>
            <a:extLst>
              <a:ext uri="{FF2B5EF4-FFF2-40B4-BE49-F238E27FC236}">
                <a16:creationId xmlns:a16="http://schemas.microsoft.com/office/drawing/2014/main" id="{9AEB9DB1-3DBE-4B42-B829-AE6DA8A6C03E}"/>
              </a:ext>
            </a:extLst>
          </p:cNvPr>
          <p:cNvSpPr txBox="1"/>
          <p:nvPr/>
        </p:nvSpPr>
        <p:spPr>
          <a:xfrm>
            <a:off x="6615610" y="4159626"/>
            <a:ext cx="1459054" cy="707886"/>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a:ln>
                  <a:noFill/>
                </a:ln>
                <a:solidFill>
                  <a:srgbClr val="FFFF00"/>
                </a:solidFill>
                <a:effectLst/>
                <a:uLnTx/>
                <a:uFillTx/>
                <a:latin typeface="Britannic Bold" panose="020B0903060703020204" pitchFamily="34" charset="0"/>
                <a:ea typeface="+mn-ea"/>
                <a:cs typeface="Champion Script" panose="020B0506030404030204" pitchFamily="34" charset="0"/>
              </a:rPr>
              <a:t>150$</a:t>
            </a:r>
          </a:p>
        </p:txBody>
      </p:sp>
      <p:pic>
        <p:nvPicPr>
          <p:cNvPr id="66" name="Picture 65"/>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5478385" y="294754"/>
            <a:ext cx="917067" cy="741656"/>
          </a:xfrm>
          <a:prstGeom prst="rect">
            <a:avLst/>
          </a:prstGeom>
        </p:spPr>
      </p:pic>
      <p:pic>
        <p:nvPicPr>
          <p:cNvPr id="2" name="Picture 1">
            <a:extLst>
              <a:ext uri="{FF2B5EF4-FFF2-40B4-BE49-F238E27FC236}">
                <a16:creationId xmlns:a16="http://schemas.microsoft.com/office/drawing/2014/main" id="{47D72E8F-B731-C030-4F14-26641FA818AC}"/>
              </a:ext>
            </a:extLst>
          </p:cNvPr>
          <p:cNvPicPr>
            <a:picLocks noChangeAspect="1"/>
          </p:cNvPicPr>
          <p:nvPr/>
        </p:nvPicPr>
        <p:blipFill>
          <a:blip r:embed="rId19"/>
          <a:stretch>
            <a:fillRect/>
          </a:stretch>
        </p:blipFill>
        <p:spPr>
          <a:xfrm>
            <a:off x="1380335" y="-1733722"/>
            <a:ext cx="9431329" cy="1981372"/>
          </a:xfrm>
          <a:prstGeom prst="rect">
            <a:avLst/>
          </a:prstGeom>
        </p:spPr>
      </p:pic>
    </p:spTree>
    <p:extLst>
      <p:ext uri="{BB962C8B-B14F-4D97-AF65-F5344CB8AC3E}">
        <p14:creationId xmlns:p14="http://schemas.microsoft.com/office/powerpoint/2010/main" val="27181635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repeatCount="indefinite" decel="100000" fill="hold" nodeType="withEffect">
                                  <p:stCondLst>
                                    <p:cond delay="0"/>
                                  </p:stCondLst>
                                  <p:childTnLst>
                                    <p:animMotion origin="layout" path="M 8.33333E-7 -7.40741E-7 L 8.33333E-7 0.00741 " pathEditMode="relative" rAng="0" ptsTypes="AA">
                                      <p:cBhvr>
                                        <p:cTn id="6" dur="1000" fill="hold"/>
                                        <p:tgtEl>
                                          <p:spTgt spid="66"/>
                                        </p:tgtEl>
                                        <p:attrNameLst>
                                          <p:attrName>ppt_x</p:attrName>
                                          <p:attrName>ppt_y</p:attrName>
                                        </p:attrNameLst>
                                      </p:cBhvr>
                                      <p:rCtr x="0" y="370"/>
                                    </p:animMotion>
                                  </p:childTnLst>
                                </p:cTn>
                              </p:par>
                              <p:par>
                                <p:cTn id="7" presetID="1" presetClass="mediacall" presetSubtype="0" fill="hold" nodeType="withEffect">
                                  <p:stCondLst>
                                    <p:cond delay="0"/>
                                  </p:stCondLst>
                                  <p:childTnLst>
                                    <p:cmd type="call" cmd="playFrom(0.0)">
                                      <p:cBhvr>
                                        <p:cTn id="8" dur="3000" fill="hold"/>
                                        <p:tgtEl>
                                          <p:spTgt spid="5"/>
                                        </p:tgtEl>
                                      </p:cBhvr>
                                    </p:cmd>
                                  </p:childTnLst>
                                </p:cTn>
                              </p:par>
                              <p:par>
                                <p:cTn id="9" presetID="1" presetClass="mediacall" presetSubtype="0" fill="hold" nodeType="withEffect">
                                  <p:stCondLst>
                                    <p:cond delay="0"/>
                                  </p:stCondLst>
                                  <p:childTnLst>
                                    <p:cmd type="call" cmd="playFrom(0.0)">
                                      <p:cBhvr>
                                        <p:cTn id="10" dur="4969" fill="hold"/>
                                        <p:tgtEl>
                                          <p:spTgt spid="4"/>
                                        </p:tgtEl>
                                      </p:cBhvr>
                                    </p:cmd>
                                  </p:childTnLst>
                                </p:cTn>
                              </p:par>
                              <p:par>
                                <p:cTn id="11" presetID="1" presetClass="mediacall" presetSubtype="0" fill="hold" nodeType="withEffect">
                                  <p:stCondLst>
                                    <p:cond delay="0"/>
                                  </p:stCondLst>
                                  <p:childTnLst>
                                    <p:cmd type="call" cmd="playFrom(0.0)">
                                      <p:cBhvr>
                                        <p:cTn id="12" dur="3000"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13" restart="whenNotActive" fill="hold" evtFilter="cancelBubble" nodeType="interactiveSeq">
                <p:stCondLst>
                  <p:cond evt="onClick" delay="0">
                    <p:tgtEl>
                      <p:spTgt spid="97"/>
                    </p:tgtEl>
                  </p:cond>
                </p:stCondLst>
                <p:endSync evt="end" delay="0">
                  <p:rtn val="all"/>
                </p:endSync>
                <p:childTnLst>
                  <p:par>
                    <p:cTn id="14" fill="hold">
                      <p:stCondLst>
                        <p:cond delay="0"/>
                      </p:stCondLst>
                      <p:childTnLst>
                        <p:par>
                          <p:cTn id="15" fill="hold">
                            <p:stCondLst>
                              <p:cond delay="0"/>
                            </p:stCondLst>
                            <p:childTnLst>
                              <p:par>
                                <p:cTn id="16" presetID="26" presetClass="emph" presetSubtype="0" fill="hold" nodeType="clickEffect">
                                  <p:stCondLst>
                                    <p:cond delay="0"/>
                                  </p:stCondLst>
                                  <p:childTnLst>
                                    <p:animEffect transition="out" filter="fade">
                                      <p:cBhvr>
                                        <p:cTn id="17" dur="500" tmFilter="0, 0; .2, .5; .8, .5; 1, 0"/>
                                        <p:tgtEl>
                                          <p:spTgt spid="97"/>
                                        </p:tgtEl>
                                      </p:cBhvr>
                                    </p:animEffect>
                                    <p:animScale>
                                      <p:cBhvr>
                                        <p:cTn id="18" dur="250" autoRev="1" fill="hold"/>
                                        <p:tgtEl>
                                          <p:spTgt spid="97"/>
                                        </p:tgtEl>
                                      </p:cBhvr>
                                      <p:by x="105000" y="105000"/>
                                    </p:animScale>
                                  </p:childTnLst>
                                </p:cTn>
                              </p:par>
                            </p:childTnLst>
                          </p:cTn>
                        </p:par>
                        <p:par>
                          <p:cTn id="19" fill="hold">
                            <p:stCondLst>
                              <p:cond delay="500"/>
                            </p:stCondLst>
                            <p:childTnLst>
                              <p:par>
                                <p:cTn id="20" presetID="18" presetClass="entr" presetSubtype="12" fill="hold" nodeType="afterEffect">
                                  <p:stCondLst>
                                    <p:cond delay="0"/>
                                  </p:stCondLst>
                                  <p:childTnLst>
                                    <p:set>
                                      <p:cBhvr>
                                        <p:cTn id="21" dur="1" fill="hold">
                                          <p:stCondLst>
                                            <p:cond delay="0"/>
                                          </p:stCondLst>
                                        </p:cTn>
                                        <p:tgtEl>
                                          <p:spTgt spid="106"/>
                                        </p:tgtEl>
                                        <p:attrNameLst>
                                          <p:attrName>style.visibility</p:attrName>
                                        </p:attrNameLst>
                                      </p:cBhvr>
                                      <p:to>
                                        <p:strVal val="visible"/>
                                      </p:to>
                                    </p:set>
                                    <p:animEffect transition="in" filter="strips(downLeft)">
                                      <p:cBhvr>
                                        <p:cTn id="22" dur="500"/>
                                        <p:tgtEl>
                                          <p:spTgt spid="106"/>
                                        </p:tgtEl>
                                      </p:cBhvr>
                                    </p:animEffect>
                                  </p:childTnLst>
                                </p:cTn>
                              </p:par>
                            </p:childTnLst>
                          </p:cTn>
                        </p:par>
                        <p:par>
                          <p:cTn id="23" fill="hold">
                            <p:stCondLst>
                              <p:cond delay="1000"/>
                            </p:stCondLst>
                            <p:childTnLst>
                              <p:par>
                                <p:cTn id="24" presetID="18" presetClass="exit" presetSubtype="12" fill="hold" nodeType="afterEffect">
                                  <p:stCondLst>
                                    <p:cond delay="0"/>
                                  </p:stCondLst>
                                  <p:childTnLst>
                                    <p:animEffect transition="out" filter="strips(downLeft)">
                                      <p:cBhvr>
                                        <p:cTn id="25" dur="4750"/>
                                        <p:tgtEl>
                                          <p:spTgt spid="106"/>
                                        </p:tgtEl>
                                      </p:cBhvr>
                                    </p:animEffect>
                                    <p:set>
                                      <p:cBhvr>
                                        <p:cTn id="26" dur="1" fill="hold">
                                          <p:stCondLst>
                                            <p:cond delay="4749"/>
                                          </p:stCondLst>
                                        </p:cTn>
                                        <p:tgtEl>
                                          <p:spTgt spid="106"/>
                                        </p:tgtEl>
                                        <p:attrNameLst>
                                          <p:attrName>style.visibility</p:attrName>
                                        </p:attrNameLst>
                                      </p:cBhvr>
                                      <p:to>
                                        <p:strVal val="hidden"/>
                                      </p:to>
                                    </p:set>
                                  </p:childTnLst>
                                </p:cTn>
                              </p:par>
                              <p:par>
                                <p:cTn id="27" presetID="42" presetClass="path" presetSubtype="0" accel="50000" decel="50000" fill="hold" nodeType="withEffect">
                                  <p:stCondLst>
                                    <p:cond delay="0"/>
                                  </p:stCondLst>
                                  <p:childTnLst>
                                    <p:animMotion origin="layout" path="M -1.04167E-6 -2.96296E-6 L 0.28451 -0.37963 " pathEditMode="relative" rAng="0" ptsTypes="AA">
                                      <p:cBhvr>
                                        <p:cTn id="28" dur="5000" fill="hold"/>
                                        <p:tgtEl>
                                          <p:spTgt spid="97"/>
                                        </p:tgtEl>
                                        <p:attrNameLst>
                                          <p:attrName>ppt_x</p:attrName>
                                          <p:attrName>ppt_y</p:attrName>
                                        </p:attrNameLst>
                                      </p:cBhvr>
                                      <p:rCtr x="14219" y="-18981"/>
                                    </p:animMotion>
                                  </p:childTnLst>
                                </p:cTn>
                              </p:par>
                              <p:par>
                                <p:cTn id="29" presetID="47" presetClass="exit" presetSubtype="0" fill="hold" grpId="0" nodeType="withEffect">
                                  <p:stCondLst>
                                    <p:cond delay="0"/>
                                  </p:stCondLst>
                                  <p:iterate type="lt">
                                    <p:tmPct val="0"/>
                                  </p:iterate>
                                  <p:childTnLst>
                                    <p:animEffect transition="out" filter="fade">
                                      <p:cBhvr>
                                        <p:cTn id="30" dur="1000"/>
                                        <p:tgtEl>
                                          <p:spTgt spid="8"/>
                                        </p:tgtEl>
                                      </p:cBhvr>
                                    </p:animEffect>
                                    <p:anim calcmode="lin" valueType="num">
                                      <p:cBhvr>
                                        <p:cTn id="31" dur="1000"/>
                                        <p:tgtEl>
                                          <p:spTgt spid="8"/>
                                        </p:tgtEl>
                                        <p:attrNameLst>
                                          <p:attrName>ppt_x</p:attrName>
                                        </p:attrNameLst>
                                      </p:cBhvr>
                                      <p:tavLst>
                                        <p:tav tm="0">
                                          <p:val>
                                            <p:strVal val="ppt_x"/>
                                          </p:val>
                                        </p:tav>
                                        <p:tav tm="100000">
                                          <p:val>
                                            <p:strVal val="ppt_x"/>
                                          </p:val>
                                        </p:tav>
                                      </p:tavLst>
                                    </p:anim>
                                    <p:anim calcmode="lin" valueType="num">
                                      <p:cBhvr>
                                        <p:cTn id="32" dur="1000"/>
                                        <p:tgtEl>
                                          <p:spTgt spid="8"/>
                                        </p:tgtEl>
                                        <p:attrNameLst>
                                          <p:attrName>ppt_y</p:attrName>
                                        </p:attrNameLst>
                                      </p:cBhvr>
                                      <p:tavLst>
                                        <p:tav tm="0">
                                          <p:val>
                                            <p:strVal val="ppt_y"/>
                                          </p:val>
                                        </p:tav>
                                        <p:tav tm="100000">
                                          <p:val>
                                            <p:strVal val="ppt_y-.1"/>
                                          </p:val>
                                        </p:tav>
                                      </p:tavLst>
                                    </p:anim>
                                    <p:set>
                                      <p:cBhvr>
                                        <p:cTn id="33" dur="1" fill="hold">
                                          <p:stCondLst>
                                            <p:cond delay="999"/>
                                          </p:stCondLst>
                                        </p:cTn>
                                        <p:tgtEl>
                                          <p:spTgt spid="8"/>
                                        </p:tgtEl>
                                        <p:attrNameLst>
                                          <p:attrName>style.visibility</p:attrName>
                                        </p:attrNameLst>
                                      </p:cBhvr>
                                      <p:to>
                                        <p:strVal val="hidden"/>
                                      </p:to>
                                    </p:set>
                                  </p:childTnLst>
                                </p:cTn>
                              </p:par>
                              <p:par>
                                <p:cTn id="34" presetID="1" presetClass="mediacall" presetSubtype="0" fill="hold" nodeType="withEffect">
                                  <p:stCondLst>
                                    <p:cond delay="0"/>
                                  </p:stCondLst>
                                  <p:childTnLst>
                                    <p:cmd type="call" cmd="playFrom(0.0)">
                                      <p:cBhvr>
                                        <p:cTn id="35" dur="3000" fill="hold"/>
                                        <p:tgtEl>
                                          <p:spTgt spid="5"/>
                                        </p:tgtEl>
                                      </p:cBhvr>
                                    </p:cmd>
                                  </p:childTnLst>
                                </p:cTn>
                              </p:par>
                              <p:par>
                                <p:cTn id="36" presetID="1" presetClass="mediacall" presetSubtype="0" fill="hold" nodeType="withEffect">
                                  <p:stCondLst>
                                    <p:cond delay="0"/>
                                  </p:stCondLst>
                                  <p:childTnLst>
                                    <p:cmd type="call" cmd="playFrom(0.0)">
                                      <p:cBhvr>
                                        <p:cTn id="37" dur="4969" fill="hold"/>
                                        <p:tgtEl>
                                          <p:spTgt spid="4"/>
                                        </p:tgtEl>
                                      </p:cBhvr>
                                    </p:cmd>
                                  </p:childTnLst>
                                </p:cTn>
                              </p:par>
                            </p:childTnLst>
                          </p:cTn>
                        </p:par>
                        <p:par>
                          <p:cTn id="38" fill="hold">
                            <p:stCondLst>
                              <p:cond delay="6000"/>
                            </p:stCondLst>
                            <p:childTnLst>
                              <p:par>
                                <p:cTn id="39" presetID="49" presetClass="exit" presetSubtype="0" accel="100000" fill="hold" nodeType="afterEffect">
                                  <p:stCondLst>
                                    <p:cond delay="0"/>
                                  </p:stCondLst>
                                  <p:childTnLst>
                                    <p:anim calcmode="lin" valueType="num">
                                      <p:cBhvr>
                                        <p:cTn id="40" dur="500"/>
                                        <p:tgtEl>
                                          <p:spTgt spid="97"/>
                                        </p:tgtEl>
                                        <p:attrNameLst>
                                          <p:attrName>ppt_w</p:attrName>
                                        </p:attrNameLst>
                                      </p:cBhvr>
                                      <p:tavLst>
                                        <p:tav tm="0">
                                          <p:val>
                                            <p:strVal val="ppt_w"/>
                                          </p:val>
                                        </p:tav>
                                        <p:tav tm="100000">
                                          <p:val>
                                            <p:fltVal val="0"/>
                                          </p:val>
                                        </p:tav>
                                      </p:tavLst>
                                    </p:anim>
                                    <p:anim calcmode="lin" valueType="num">
                                      <p:cBhvr>
                                        <p:cTn id="41" dur="500"/>
                                        <p:tgtEl>
                                          <p:spTgt spid="97"/>
                                        </p:tgtEl>
                                        <p:attrNameLst>
                                          <p:attrName>ppt_h</p:attrName>
                                        </p:attrNameLst>
                                      </p:cBhvr>
                                      <p:tavLst>
                                        <p:tav tm="0">
                                          <p:val>
                                            <p:strVal val="ppt_h"/>
                                          </p:val>
                                        </p:tav>
                                        <p:tav tm="100000">
                                          <p:val>
                                            <p:fltVal val="0"/>
                                          </p:val>
                                        </p:tav>
                                      </p:tavLst>
                                    </p:anim>
                                    <p:anim calcmode="lin" valueType="num">
                                      <p:cBhvr>
                                        <p:cTn id="42" dur="500"/>
                                        <p:tgtEl>
                                          <p:spTgt spid="97"/>
                                        </p:tgtEl>
                                        <p:attrNameLst>
                                          <p:attrName>style.rotation</p:attrName>
                                        </p:attrNameLst>
                                      </p:cBhvr>
                                      <p:tavLst>
                                        <p:tav tm="0">
                                          <p:val>
                                            <p:fltVal val="0"/>
                                          </p:val>
                                        </p:tav>
                                        <p:tav tm="100000">
                                          <p:val>
                                            <p:fltVal val="360"/>
                                          </p:val>
                                        </p:tav>
                                      </p:tavLst>
                                    </p:anim>
                                    <p:animEffect transition="out" filter="fade">
                                      <p:cBhvr>
                                        <p:cTn id="43" dur="500"/>
                                        <p:tgtEl>
                                          <p:spTgt spid="97"/>
                                        </p:tgtEl>
                                      </p:cBhvr>
                                    </p:animEffect>
                                    <p:set>
                                      <p:cBhvr>
                                        <p:cTn id="44" dur="1" fill="hold">
                                          <p:stCondLst>
                                            <p:cond delay="499"/>
                                          </p:stCondLst>
                                        </p:cTn>
                                        <p:tgtEl>
                                          <p:spTgt spid="97"/>
                                        </p:tgtEl>
                                        <p:attrNameLst>
                                          <p:attrName>style.visibility</p:attrName>
                                        </p:attrNameLst>
                                      </p:cBhvr>
                                      <p:to>
                                        <p:strVal val="hidden"/>
                                      </p:to>
                                    </p:set>
                                  </p:childTnLst>
                                </p:cTn>
                              </p:par>
                              <p:par>
                                <p:cTn id="45" presetID="1" presetClass="mediacall" presetSubtype="0" fill="hold" nodeType="withEffect">
                                  <p:stCondLst>
                                    <p:cond delay="0"/>
                                  </p:stCondLst>
                                  <p:childTnLst>
                                    <p:cmd type="call" cmd="playFrom(0.0)">
                                      <p:cBhvr>
                                        <p:cTn id="46" dur="3000" fill="hold"/>
                                        <p:tgtEl>
                                          <p:spTgt spid="5"/>
                                        </p:tgtEl>
                                      </p:cBhvr>
                                    </p:cmd>
                                  </p:childTnLst>
                                </p:cTn>
                              </p:par>
                              <p:par>
                                <p:cTn id="47" presetID="42" presetClass="entr" presetSubtype="0" fill="hold" grpId="0" nodeType="withEffect">
                                  <p:stCondLst>
                                    <p:cond delay="0"/>
                                  </p:stCondLst>
                                  <p:childTnLst>
                                    <p:set>
                                      <p:cBhvr>
                                        <p:cTn id="48" dur="1" fill="hold">
                                          <p:stCondLst>
                                            <p:cond delay="0"/>
                                          </p:stCondLst>
                                        </p:cTn>
                                        <p:tgtEl>
                                          <p:spTgt spid="59"/>
                                        </p:tgtEl>
                                        <p:attrNameLst>
                                          <p:attrName>style.visibility</p:attrName>
                                        </p:attrNameLst>
                                      </p:cBhvr>
                                      <p:to>
                                        <p:strVal val="visible"/>
                                      </p:to>
                                    </p:set>
                                    <p:animEffect transition="in" filter="fade">
                                      <p:cBhvr>
                                        <p:cTn id="49" dur="1000"/>
                                        <p:tgtEl>
                                          <p:spTgt spid="59"/>
                                        </p:tgtEl>
                                      </p:cBhvr>
                                    </p:animEffect>
                                    <p:anim calcmode="lin" valueType="num">
                                      <p:cBhvr>
                                        <p:cTn id="50" dur="1000" fill="hold"/>
                                        <p:tgtEl>
                                          <p:spTgt spid="59"/>
                                        </p:tgtEl>
                                        <p:attrNameLst>
                                          <p:attrName>ppt_x</p:attrName>
                                        </p:attrNameLst>
                                      </p:cBhvr>
                                      <p:tavLst>
                                        <p:tav tm="0">
                                          <p:val>
                                            <p:strVal val="#ppt_x"/>
                                          </p:val>
                                        </p:tav>
                                        <p:tav tm="100000">
                                          <p:val>
                                            <p:strVal val="#ppt_x"/>
                                          </p:val>
                                        </p:tav>
                                      </p:tavLst>
                                    </p:anim>
                                    <p:anim calcmode="lin" valueType="num">
                                      <p:cBhvr>
                                        <p:cTn id="51" dur="1000" fill="hold"/>
                                        <p:tgtEl>
                                          <p:spTgt spid="59"/>
                                        </p:tgtEl>
                                        <p:attrNameLst>
                                          <p:attrName>ppt_y</p:attrName>
                                        </p:attrNameLst>
                                      </p:cBhvr>
                                      <p:tavLst>
                                        <p:tav tm="0">
                                          <p:val>
                                            <p:strVal val="#ppt_y+.1"/>
                                          </p:val>
                                        </p:tav>
                                        <p:tav tm="100000">
                                          <p:val>
                                            <p:strVal val="#ppt_y"/>
                                          </p:val>
                                        </p:tav>
                                      </p:tavLst>
                                    </p:anim>
                                  </p:childTnLst>
                                </p:cTn>
                              </p:par>
                            </p:childTnLst>
                          </p:cTn>
                        </p:par>
                        <p:par>
                          <p:cTn id="52" fill="hold">
                            <p:stCondLst>
                              <p:cond delay="9000"/>
                            </p:stCondLst>
                            <p:childTnLst>
                              <p:par>
                                <p:cTn id="53" presetID="10" presetClass="exit" presetSubtype="0" fill="hold" grpId="1" nodeType="afterEffect">
                                  <p:stCondLst>
                                    <p:cond delay="0"/>
                                  </p:stCondLst>
                                  <p:childTnLst>
                                    <p:animEffect transition="out" filter="fade">
                                      <p:cBhvr>
                                        <p:cTn id="54" dur="1500"/>
                                        <p:tgtEl>
                                          <p:spTgt spid="59"/>
                                        </p:tgtEl>
                                      </p:cBhvr>
                                    </p:animEffect>
                                    <p:set>
                                      <p:cBhvr>
                                        <p:cTn id="55" dur="1" fill="hold">
                                          <p:stCondLst>
                                            <p:cond delay="1499"/>
                                          </p:stCondLst>
                                        </p:cTn>
                                        <p:tgtEl>
                                          <p:spTgt spid="59"/>
                                        </p:tgtEl>
                                        <p:attrNameLst>
                                          <p:attrName>style.visibility</p:attrName>
                                        </p:attrNameLst>
                                      </p:cBhvr>
                                      <p:to>
                                        <p:strVal val="hidden"/>
                                      </p:to>
                                    </p:set>
                                  </p:childTnLst>
                                </p:cTn>
                              </p:par>
                            </p:childTnLst>
                          </p:cTn>
                        </p:par>
                      </p:childTnLst>
                    </p:cTn>
                  </p:par>
                </p:childTnLst>
              </p:cTn>
              <p:nextCondLst>
                <p:cond evt="onClick" delay="0">
                  <p:tgtEl>
                    <p:spTgt spid="97"/>
                  </p:tgtEl>
                </p:cond>
              </p:nextCondLst>
            </p:seq>
            <p:audio>
              <p:cMediaNode vol="100000">
                <p:cTn id="56" fill="hold" display="0">
                  <p:stCondLst>
                    <p:cond delay="indefinite"/>
                  </p:stCondLst>
                  <p:endCondLst>
                    <p:cond evt="onStopAudio" delay="0">
                      <p:tgtEl>
                        <p:sldTgt/>
                      </p:tgtEl>
                    </p:cond>
                  </p:endCondLst>
                </p:cTn>
                <p:tgtEl>
                  <p:spTgt spid="4"/>
                </p:tgtEl>
              </p:cMediaNode>
            </p:audio>
            <p:audio>
              <p:cMediaNode vol="80000">
                <p:cTn id="57" fill="hold" display="0">
                  <p:stCondLst>
                    <p:cond delay="indefinite"/>
                  </p:stCondLst>
                  <p:endCondLst>
                    <p:cond evt="onStopAudio" delay="0">
                      <p:tgtEl>
                        <p:sldTgt/>
                      </p:tgtEl>
                    </p:cond>
                  </p:endCondLst>
                </p:cTn>
                <p:tgtEl>
                  <p:spTgt spid="5"/>
                </p:tgtEl>
              </p:cMediaNode>
            </p:audio>
            <p:seq concurrent="1" nextAc="seek">
              <p:cTn id="58" restart="whenNotActive" fill="hold" evtFilter="cancelBubble" nodeType="interactiveSeq">
                <p:stCondLst>
                  <p:cond evt="onClick" delay="0">
                    <p:tgtEl>
                      <p:spTgt spid="56"/>
                    </p:tgtEl>
                  </p:cond>
                </p:stCondLst>
                <p:endSync evt="end" delay="0">
                  <p:rtn val="all"/>
                </p:endSync>
                <p:childTnLst>
                  <p:par>
                    <p:cTn id="59" fill="hold">
                      <p:stCondLst>
                        <p:cond delay="0"/>
                      </p:stCondLst>
                      <p:childTnLst>
                        <p:par>
                          <p:cTn id="60" fill="hold">
                            <p:stCondLst>
                              <p:cond delay="0"/>
                            </p:stCondLst>
                            <p:childTnLst>
                              <p:par>
                                <p:cTn id="61" presetID="26" presetClass="emph" presetSubtype="0" fill="hold" nodeType="clickEffect">
                                  <p:stCondLst>
                                    <p:cond delay="0"/>
                                  </p:stCondLst>
                                  <p:childTnLst>
                                    <p:animEffect transition="out" filter="fade">
                                      <p:cBhvr>
                                        <p:cTn id="62" dur="500" tmFilter="0, 0; .2, .5; .8, .5; 1, 0"/>
                                        <p:tgtEl>
                                          <p:spTgt spid="56"/>
                                        </p:tgtEl>
                                      </p:cBhvr>
                                    </p:animEffect>
                                    <p:animScale>
                                      <p:cBhvr>
                                        <p:cTn id="63" dur="250" autoRev="1" fill="hold"/>
                                        <p:tgtEl>
                                          <p:spTgt spid="56"/>
                                        </p:tgtEl>
                                      </p:cBhvr>
                                      <p:by x="105000" y="105000"/>
                                    </p:animScale>
                                  </p:childTnLst>
                                </p:cTn>
                              </p:par>
                            </p:childTnLst>
                          </p:cTn>
                        </p:par>
                        <p:par>
                          <p:cTn id="64" fill="hold">
                            <p:stCondLst>
                              <p:cond delay="500"/>
                            </p:stCondLst>
                            <p:childTnLst>
                              <p:par>
                                <p:cTn id="65" presetID="18" presetClass="entr" presetSubtype="12" fill="hold" nodeType="afterEffect">
                                  <p:stCondLst>
                                    <p:cond delay="0"/>
                                  </p:stCondLst>
                                  <p:childTnLst>
                                    <p:set>
                                      <p:cBhvr>
                                        <p:cTn id="66" dur="1" fill="hold">
                                          <p:stCondLst>
                                            <p:cond delay="0"/>
                                          </p:stCondLst>
                                        </p:cTn>
                                        <p:tgtEl>
                                          <p:spTgt spid="55"/>
                                        </p:tgtEl>
                                        <p:attrNameLst>
                                          <p:attrName>style.visibility</p:attrName>
                                        </p:attrNameLst>
                                      </p:cBhvr>
                                      <p:to>
                                        <p:strVal val="visible"/>
                                      </p:to>
                                    </p:set>
                                    <p:animEffect transition="in" filter="strips(downLeft)">
                                      <p:cBhvr>
                                        <p:cTn id="67" dur="500"/>
                                        <p:tgtEl>
                                          <p:spTgt spid="55"/>
                                        </p:tgtEl>
                                      </p:cBhvr>
                                    </p:animEffect>
                                  </p:childTnLst>
                                </p:cTn>
                              </p:par>
                            </p:childTnLst>
                          </p:cTn>
                        </p:par>
                        <p:par>
                          <p:cTn id="68" fill="hold">
                            <p:stCondLst>
                              <p:cond delay="1000"/>
                            </p:stCondLst>
                            <p:childTnLst>
                              <p:par>
                                <p:cTn id="69" presetID="18" presetClass="exit" presetSubtype="12" fill="hold" nodeType="afterEffect">
                                  <p:stCondLst>
                                    <p:cond delay="0"/>
                                  </p:stCondLst>
                                  <p:childTnLst>
                                    <p:animEffect transition="out" filter="strips(downLeft)">
                                      <p:cBhvr>
                                        <p:cTn id="70" dur="4500"/>
                                        <p:tgtEl>
                                          <p:spTgt spid="55"/>
                                        </p:tgtEl>
                                      </p:cBhvr>
                                    </p:animEffect>
                                    <p:set>
                                      <p:cBhvr>
                                        <p:cTn id="71" dur="1" fill="hold">
                                          <p:stCondLst>
                                            <p:cond delay="4499"/>
                                          </p:stCondLst>
                                        </p:cTn>
                                        <p:tgtEl>
                                          <p:spTgt spid="55"/>
                                        </p:tgtEl>
                                        <p:attrNameLst>
                                          <p:attrName>style.visibility</p:attrName>
                                        </p:attrNameLst>
                                      </p:cBhvr>
                                      <p:to>
                                        <p:strVal val="hidden"/>
                                      </p:to>
                                    </p:set>
                                  </p:childTnLst>
                                </p:cTn>
                              </p:par>
                              <p:par>
                                <p:cTn id="72" presetID="42" presetClass="path" presetSubtype="0" accel="50000" decel="50000" fill="hold" nodeType="withEffect">
                                  <p:stCondLst>
                                    <p:cond delay="0"/>
                                  </p:stCondLst>
                                  <p:childTnLst>
                                    <p:animMotion origin="layout" path="M 1.45833E-6 0 L 0.17825 -0.58704 " pathEditMode="relative" rAng="0" ptsTypes="AA">
                                      <p:cBhvr>
                                        <p:cTn id="73" dur="5000" fill="hold"/>
                                        <p:tgtEl>
                                          <p:spTgt spid="56"/>
                                        </p:tgtEl>
                                        <p:attrNameLst>
                                          <p:attrName>ppt_x</p:attrName>
                                          <p:attrName>ppt_y</p:attrName>
                                        </p:attrNameLst>
                                      </p:cBhvr>
                                      <p:rCtr x="8906" y="-29352"/>
                                    </p:animMotion>
                                  </p:childTnLst>
                                </p:cTn>
                              </p:par>
                              <p:par>
                                <p:cTn id="74" presetID="47" presetClass="exit" presetSubtype="0" fill="hold" grpId="0" nodeType="withEffect">
                                  <p:stCondLst>
                                    <p:cond delay="0"/>
                                  </p:stCondLst>
                                  <p:iterate type="lt">
                                    <p:tmPct val="0"/>
                                  </p:iterate>
                                  <p:childTnLst>
                                    <p:animEffect transition="out" filter="fade">
                                      <p:cBhvr>
                                        <p:cTn id="75" dur="1000"/>
                                        <p:tgtEl>
                                          <p:spTgt spid="60"/>
                                        </p:tgtEl>
                                      </p:cBhvr>
                                    </p:animEffect>
                                    <p:anim calcmode="lin" valueType="num">
                                      <p:cBhvr>
                                        <p:cTn id="76" dur="1000"/>
                                        <p:tgtEl>
                                          <p:spTgt spid="60"/>
                                        </p:tgtEl>
                                        <p:attrNameLst>
                                          <p:attrName>ppt_x</p:attrName>
                                        </p:attrNameLst>
                                      </p:cBhvr>
                                      <p:tavLst>
                                        <p:tav tm="0">
                                          <p:val>
                                            <p:strVal val="ppt_x"/>
                                          </p:val>
                                        </p:tav>
                                        <p:tav tm="100000">
                                          <p:val>
                                            <p:strVal val="ppt_x"/>
                                          </p:val>
                                        </p:tav>
                                      </p:tavLst>
                                    </p:anim>
                                    <p:anim calcmode="lin" valueType="num">
                                      <p:cBhvr>
                                        <p:cTn id="77" dur="1000"/>
                                        <p:tgtEl>
                                          <p:spTgt spid="60"/>
                                        </p:tgtEl>
                                        <p:attrNameLst>
                                          <p:attrName>ppt_y</p:attrName>
                                        </p:attrNameLst>
                                      </p:cBhvr>
                                      <p:tavLst>
                                        <p:tav tm="0">
                                          <p:val>
                                            <p:strVal val="ppt_y"/>
                                          </p:val>
                                        </p:tav>
                                        <p:tav tm="100000">
                                          <p:val>
                                            <p:strVal val="ppt_y-.1"/>
                                          </p:val>
                                        </p:tav>
                                      </p:tavLst>
                                    </p:anim>
                                    <p:set>
                                      <p:cBhvr>
                                        <p:cTn id="78" dur="1" fill="hold">
                                          <p:stCondLst>
                                            <p:cond delay="999"/>
                                          </p:stCondLst>
                                        </p:cTn>
                                        <p:tgtEl>
                                          <p:spTgt spid="60"/>
                                        </p:tgtEl>
                                        <p:attrNameLst>
                                          <p:attrName>style.visibility</p:attrName>
                                        </p:attrNameLst>
                                      </p:cBhvr>
                                      <p:to>
                                        <p:strVal val="hidden"/>
                                      </p:to>
                                    </p:set>
                                  </p:childTnLst>
                                </p:cTn>
                              </p:par>
                              <p:par>
                                <p:cTn id="79" presetID="1" presetClass="mediacall" presetSubtype="0" fill="hold" nodeType="withEffect">
                                  <p:stCondLst>
                                    <p:cond delay="0"/>
                                  </p:stCondLst>
                                  <p:childTnLst>
                                    <p:cmd type="call" cmd="playFrom(0.0)">
                                      <p:cBhvr>
                                        <p:cTn id="80" dur="3000" fill="hold"/>
                                        <p:tgtEl>
                                          <p:spTgt spid="5"/>
                                        </p:tgtEl>
                                      </p:cBhvr>
                                    </p:cmd>
                                  </p:childTnLst>
                                </p:cTn>
                              </p:par>
                              <p:par>
                                <p:cTn id="81" presetID="1" presetClass="mediacall" presetSubtype="0" fill="hold" nodeType="withEffect">
                                  <p:stCondLst>
                                    <p:cond delay="0"/>
                                  </p:stCondLst>
                                  <p:childTnLst>
                                    <p:cmd type="call" cmd="playFrom(0.0)">
                                      <p:cBhvr>
                                        <p:cTn id="82" dur="4969" fill="hold"/>
                                        <p:tgtEl>
                                          <p:spTgt spid="4"/>
                                        </p:tgtEl>
                                      </p:cBhvr>
                                    </p:cmd>
                                  </p:childTnLst>
                                </p:cTn>
                              </p:par>
                            </p:childTnLst>
                          </p:cTn>
                        </p:par>
                        <p:par>
                          <p:cTn id="83" fill="hold">
                            <p:stCondLst>
                              <p:cond delay="6000"/>
                            </p:stCondLst>
                            <p:childTnLst>
                              <p:par>
                                <p:cTn id="84" presetID="49" presetClass="exit" presetSubtype="0" accel="100000" fill="hold" nodeType="afterEffect">
                                  <p:stCondLst>
                                    <p:cond delay="0"/>
                                  </p:stCondLst>
                                  <p:childTnLst>
                                    <p:anim calcmode="lin" valueType="num">
                                      <p:cBhvr>
                                        <p:cTn id="85" dur="500"/>
                                        <p:tgtEl>
                                          <p:spTgt spid="56"/>
                                        </p:tgtEl>
                                        <p:attrNameLst>
                                          <p:attrName>ppt_w</p:attrName>
                                        </p:attrNameLst>
                                      </p:cBhvr>
                                      <p:tavLst>
                                        <p:tav tm="0">
                                          <p:val>
                                            <p:strVal val="ppt_w"/>
                                          </p:val>
                                        </p:tav>
                                        <p:tav tm="100000">
                                          <p:val>
                                            <p:fltVal val="0"/>
                                          </p:val>
                                        </p:tav>
                                      </p:tavLst>
                                    </p:anim>
                                    <p:anim calcmode="lin" valueType="num">
                                      <p:cBhvr>
                                        <p:cTn id="86" dur="500"/>
                                        <p:tgtEl>
                                          <p:spTgt spid="56"/>
                                        </p:tgtEl>
                                        <p:attrNameLst>
                                          <p:attrName>ppt_h</p:attrName>
                                        </p:attrNameLst>
                                      </p:cBhvr>
                                      <p:tavLst>
                                        <p:tav tm="0">
                                          <p:val>
                                            <p:strVal val="ppt_h"/>
                                          </p:val>
                                        </p:tav>
                                        <p:tav tm="100000">
                                          <p:val>
                                            <p:fltVal val="0"/>
                                          </p:val>
                                        </p:tav>
                                      </p:tavLst>
                                    </p:anim>
                                    <p:anim calcmode="lin" valueType="num">
                                      <p:cBhvr>
                                        <p:cTn id="87" dur="500"/>
                                        <p:tgtEl>
                                          <p:spTgt spid="56"/>
                                        </p:tgtEl>
                                        <p:attrNameLst>
                                          <p:attrName>style.rotation</p:attrName>
                                        </p:attrNameLst>
                                      </p:cBhvr>
                                      <p:tavLst>
                                        <p:tav tm="0">
                                          <p:val>
                                            <p:fltVal val="0"/>
                                          </p:val>
                                        </p:tav>
                                        <p:tav tm="100000">
                                          <p:val>
                                            <p:fltVal val="360"/>
                                          </p:val>
                                        </p:tav>
                                      </p:tavLst>
                                    </p:anim>
                                    <p:animEffect transition="out" filter="fade">
                                      <p:cBhvr>
                                        <p:cTn id="88" dur="500"/>
                                        <p:tgtEl>
                                          <p:spTgt spid="56"/>
                                        </p:tgtEl>
                                      </p:cBhvr>
                                    </p:animEffect>
                                    <p:set>
                                      <p:cBhvr>
                                        <p:cTn id="89" dur="1" fill="hold">
                                          <p:stCondLst>
                                            <p:cond delay="499"/>
                                          </p:stCondLst>
                                        </p:cTn>
                                        <p:tgtEl>
                                          <p:spTgt spid="56"/>
                                        </p:tgtEl>
                                        <p:attrNameLst>
                                          <p:attrName>style.visibility</p:attrName>
                                        </p:attrNameLst>
                                      </p:cBhvr>
                                      <p:to>
                                        <p:strVal val="hidden"/>
                                      </p:to>
                                    </p:set>
                                  </p:childTnLst>
                                </p:cTn>
                              </p:par>
                              <p:par>
                                <p:cTn id="90" presetID="1" presetClass="mediacall" presetSubtype="0" fill="hold" nodeType="withEffect">
                                  <p:stCondLst>
                                    <p:cond delay="0"/>
                                  </p:stCondLst>
                                  <p:childTnLst>
                                    <p:cmd type="call" cmd="playFrom(0.0)">
                                      <p:cBhvr>
                                        <p:cTn id="91" dur="3000" fill="hold"/>
                                        <p:tgtEl>
                                          <p:spTgt spid="5"/>
                                        </p:tgtEl>
                                      </p:cBhvr>
                                    </p:cmd>
                                  </p:childTnLst>
                                </p:cTn>
                              </p:par>
                              <p:par>
                                <p:cTn id="92" presetID="42" presetClass="entr" presetSubtype="0" fill="hold" grpId="0" nodeType="withEffect">
                                  <p:stCondLst>
                                    <p:cond delay="0"/>
                                  </p:stCondLst>
                                  <p:childTnLst>
                                    <p:set>
                                      <p:cBhvr>
                                        <p:cTn id="93" dur="1" fill="hold">
                                          <p:stCondLst>
                                            <p:cond delay="0"/>
                                          </p:stCondLst>
                                        </p:cTn>
                                        <p:tgtEl>
                                          <p:spTgt spid="61"/>
                                        </p:tgtEl>
                                        <p:attrNameLst>
                                          <p:attrName>style.visibility</p:attrName>
                                        </p:attrNameLst>
                                      </p:cBhvr>
                                      <p:to>
                                        <p:strVal val="visible"/>
                                      </p:to>
                                    </p:set>
                                    <p:animEffect transition="in" filter="fade">
                                      <p:cBhvr>
                                        <p:cTn id="94" dur="1000"/>
                                        <p:tgtEl>
                                          <p:spTgt spid="61"/>
                                        </p:tgtEl>
                                      </p:cBhvr>
                                    </p:animEffect>
                                    <p:anim calcmode="lin" valueType="num">
                                      <p:cBhvr>
                                        <p:cTn id="95" dur="1000" fill="hold"/>
                                        <p:tgtEl>
                                          <p:spTgt spid="61"/>
                                        </p:tgtEl>
                                        <p:attrNameLst>
                                          <p:attrName>ppt_x</p:attrName>
                                        </p:attrNameLst>
                                      </p:cBhvr>
                                      <p:tavLst>
                                        <p:tav tm="0">
                                          <p:val>
                                            <p:strVal val="#ppt_x"/>
                                          </p:val>
                                        </p:tav>
                                        <p:tav tm="100000">
                                          <p:val>
                                            <p:strVal val="#ppt_x"/>
                                          </p:val>
                                        </p:tav>
                                      </p:tavLst>
                                    </p:anim>
                                    <p:anim calcmode="lin" valueType="num">
                                      <p:cBhvr>
                                        <p:cTn id="96" dur="1000" fill="hold"/>
                                        <p:tgtEl>
                                          <p:spTgt spid="61"/>
                                        </p:tgtEl>
                                        <p:attrNameLst>
                                          <p:attrName>ppt_y</p:attrName>
                                        </p:attrNameLst>
                                      </p:cBhvr>
                                      <p:tavLst>
                                        <p:tav tm="0">
                                          <p:val>
                                            <p:strVal val="#ppt_y+.1"/>
                                          </p:val>
                                        </p:tav>
                                        <p:tav tm="100000">
                                          <p:val>
                                            <p:strVal val="#ppt_y"/>
                                          </p:val>
                                        </p:tav>
                                      </p:tavLst>
                                    </p:anim>
                                  </p:childTnLst>
                                </p:cTn>
                              </p:par>
                            </p:childTnLst>
                          </p:cTn>
                        </p:par>
                        <p:par>
                          <p:cTn id="97" fill="hold">
                            <p:stCondLst>
                              <p:cond delay="9000"/>
                            </p:stCondLst>
                            <p:childTnLst>
                              <p:par>
                                <p:cTn id="98" presetID="10" presetClass="exit" presetSubtype="0" fill="hold" grpId="1" nodeType="afterEffect">
                                  <p:stCondLst>
                                    <p:cond delay="0"/>
                                  </p:stCondLst>
                                  <p:childTnLst>
                                    <p:animEffect transition="out" filter="fade">
                                      <p:cBhvr>
                                        <p:cTn id="99" dur="1500"/>
                                        <p:tgtEl>
                                          <p:spTgt spid="61"/>
                                        </p:tgtEl>
                                      </p:cBhvr>
                                    </p:animEffect>
                                    <p:set>
                                      <p:cBhvr>
                                        <p:cTn id="100" dur="1" fill="hold">
                                          <p:stCondLst>
                                            <p:cond delay="1499"/>
                                          </p:stCondLst>
                                        </p:cTn>
                                        <p:tgtEl>
                                          <p:spTgt spid="61"/>
                                        </p:tgtEl>
                                        <p:attrNameLst>
                                          <p:attrName>style.visibility</p:attrName>
                                        </p:attrNameLst>
                                      </p:cBhvr>
                                      <p:to>
                                        <p:strVal val="hidden"/>
                                      </p:to>
                                    </p:set>
                                  </p:childTnLst>
                                </p:cTn>
                              </p:par>
                            </p:childTnLst>
                          </p:cTn>
                        </p:par>
                      </p:childTnLst>
                    </p:cTn>
                  </p:par>
                </p:childTnLst>
              </p:cTn>
              <p:nextCondLst>
                <p:cond evt="onClick" delay="0">
                  <p:tgtEl>
                    <p:spTgt spid="56"/>
                  </p:tgtEl>
                </p:cond>
              </p:nextCondLst>
            </p:seq>
            <p:seq concurrent="1" nextAc="seek">
              <p:cTn id="101" restart="whenNotActive" fill="hold" evtFilter="cancelBubble" nodeType="interactiveSeq">
                <p:stCondLst>
                  <p:cond evt="onClick" delay="0">
                    <p:tgtEl>
                      <p:spTgt spid="71"/>
                    </p:tgtEl>
                  </p:cond>
                </p:stCondLst>
                <p:endSync evt="end" delay="0">
                  <p:rtn val="all"/>
                </p:endSync>
                <p:childTnLst>
                  <p:par>
                    <p:cTn id="102" fill="hold">
                      <p:stCondLst>
                        <p:cond delay="0"/>
                      </p:stCondLst>
                      <p:childTnLst>
                        <p:par>
                          <p:cTn id="103" fill="hold">
                            <p:stCondLst>
                              <p:cond delay="0"/>
                            </p:stCondLst>
                            <p:childTnLst>
                              <p:par>
                                <p:cTn id="104" presetID="26" presetClass="emph" presetSubtype="0" fill="hold" nodeType="clickEffect">
                                  <p:stCondLst>
                                    <p:cond delay="0"/>
                                  </p:stCondLst>
                                  <p:childTnLst>
                                    <p:animEffect transition="out" filter="fade">
                                      <p:cBhvr>
                                        <p:cTn id="105" dur="500" tmFilter="0, 0; .2, .5; .8, .5; 1, 0"/>
                                        <p:tgtEl>
                                          <p:spTgt spid="71"/>
                                        </p:tgtEl>
                                      </p:cBhvr>
                                    </p:animEffect>
                                    <p:animScale>
                                      <p:cBhvr>
                                        <p:cTn id="106" dur="250" autoRev="1" fill="hold"/>
                                        <p:tgtEl>
                                          <p:spTgt spid="71"/>
                                        </p:tgtEl>
                                      </p:cBhvr>
                                      <p:by x="105000" y="105000"/>
                                    </p:animScale>
                                  </p:childTnLst>
                                </p:cTn>
                              </p:par>
                            </p:childTnLst>
                          </p:cTn>
                        </p:par>
                        <p:par>
                          <p:cTn id="107" fill="hold">
                            <p:stCondLst>
                              <p:cond delay="500"/>
                            </p:stCondLst>
                            <p:childTnLst>
                              <p:par>
                                <p:cTn id="108" presetID="18" presetClass="entr" presetSubtype="12" fill="hold" nodeType="afterEffect">
                                  <p:stCondLst>
                                    <p:cond delay="0"/>
                                  </p:stCondLst>
                                  <p:childTnLst>
                                    <p:set>
                                      <p:cBhvr>
                                        <p:cTn id="109" dur="1" fill="hold">
                                          <p:stCondLst>
                                            <p:cond delay="0"/>
                                          </p:stCondLst>
                                        </p:cTn>
                                        <p:tgtEl>
                                          <p:spTgt spid="70"/>
                                        </p:tgtEl>
                                        <p:attrNameLst>
                                          <p:attrName>style.visibility</p:attrName>
                                        </p:attrNameLst>
                                      </p:cBhvr>
                                      <p:to>
                                        <p:strVal val="visible"/>
                                      </p:to>
                                    </p:set>
                                    <p:animEffect transition="in" filter="strips(downLeft)">
                                      <p:cBhvr>
                                        <p:cTn id="110" dur="500"/>
                                        <p:tgtEl>
                                          <p:spTgt spid="70"/>
                                        </p:tgtEl>
                                      </p:cBhvr>
                                    </p:animEffect>
                                  </p:childTnLst>
                                </p:cTn>
                              </p:par>
                            </p:childTnLst>
                          </p:cTn>
                        </p:par>
                        <p:par>
                          <p:cTn id="111" fill="hold">
                            <p:stCondLst>
                              <p:cond delay="1000"/>
                            </p:stCondLst>
                            <p:childTnLst>
                              <p:par>
                                <p:cTn id="112" presetID="18" presetClass="exit" presetSubtype="6" fill="hold" nodeType="afterEffect">
                                  <p:stCondLst>
                                    <p:cond delay="0"/>
                                  </p:stCondLst>
                                  <p:childTnLst>
                                    <p:animEffect transition="out" filter="strips(downRight)">
                                      <p:cBhvr>
                                        <p:cTn id="113" dur="4750"/>
                                        <p:tgtEl>
                                          <p:spTgt spid="70"/>
                                        </p:tgtEl>
                                      </p:cBhvr>
                                    </p:animEffect>
                                    <p:set>
                                      <p:cBhvr>
                                        <p:cTn id="114" dur="1" fill="hold">
                                          <p:stCondLst>
                                            <p:cond delay="4749"/>
                                          </p:stCondLst>
                                        </p:cTn>
                                        <p:tgtEl>
                                          <p:spTgt spid="70"/>
                                        </p:tgtEl>
                                        <p:attrNameLst>
                                          <p:attrName>style.visibility</p:attrName>
                                        </p:attrNameLst>
                                      </p:cBhvr>
                                      <p:to>
                                        <p:strVal val="hidden"/>
                                      </p:to>
                                    </p:set>
                                  </p:childTnLst>
                                </p:cTn>
                              </p:par>
                              <p:par>
                                <p:cTn id="115" presetID="42" presetClass="path" presetSubtype="0" accel="50000" decel="50000" fill="hold" nodeType="withEffect">
                                  <p:stCondLst>
                                    <p:cond delay="0"/>
                                  </p:stCondLst>
                                  <p:childTnLst>
                                    <p:animMotion origin="layout" path="M -4.16667E-7 -4.44444E-6 L -0.05924 -0.59467 " pathEditMode="relative" rAng="0" ptsTypes="AA">
                                      <p:cBhvr>
                                        <p:cTn id="116" dur="5000" fill="hold"/>
                                        <p:tgtEl>
                                          <p:spTgt spid="71"/>
                                        </p:tgtEl>
                                        <p:attrNameLst>
                                          <p:attrName>ppt_x</p:attrName>
                                          <p:attrName>ppt_y</p:attrName>
                                        </p:attrNameLst>
                                      </p:cBhvr>
                                      <p:rCtr x="-2969" y="-29745"/>
                                    </p:animMotion>
                                  </p:childTnLst>
                                </p:cTn>
                              </p:par>
                              <p:par>
                                <p:cTn id="117" presetID="47" presetClass="exit" presetSubtype="0" fill="hold" grpId="0" nodeType="withEffect">
                                  <p:stCondLst>
                                    <p:cond delay="0"/>
                                  </p:stCondLst>
                                  <p:iterate type="lt">
                                    <p:tmPct val="0"/>
                                  </p:iterate>
                                  <p:childTnLst>
                                    <p:animEffect transition="out" filter="fade">
                                      <p:cBhvr>
                                        <p:cTn id="118" dur="1000"/>
                                        <p:tgtEl>
                                          <p:spTgt spid="72"/>
                                        </p:tgtEl>
                                      </p:cBhvr>
                                    </p:animEffect>
                                    <p:anim calcmode="lin" valueType="num">
                                      <p:cBhvr>
                                        <p:cTn id="119" dur="1000"/>
                                        <p:tgtEl>
                                          <p:spTgt spid="72"/>
                                        </p:tgtEl>
                                        <p:attrNameLst>
                                          <p:attrName>ppt_x</p:attrName>
                                        </p:attrNameLst>
                                      </p:cBhvr>
                                      <p:tavLst>
                                        <p:tav tm="0">
                                          <p:val>
                                            <p:strVal val="ppt_x"/>
                                          </p:val>
                                        </p:tav>
                                        <p:tav tm="100000">
                                          <p:val>
                                            <p:strVal val="ppt_x"/>
                                          </p:val>
                                        </p:tav>
                                      </p:tavLst>
                                    </p:anim>
                                    <p:anim calcmode="lin" valueType="num">
                                      <p:cBhvr>
                                        <p:cTn id="120" dur="1000"/>
                                        <p:tgtEl>
                                          <p:spTgt spid="72"/>
                                        </p:tgtEl>
                                        <p:attrNameLst>
                                          <p:attrName>ppt_y</p:attrName>
                                        </p:attrNameLst>
                                      </p:cBhvr>
                                      <p:tavLst>
                                        <p:tav tm="0">
                                          <p:val>
                                            <p:strVal val="ppt_y"/>
                                          </p:val>
                                        </p:tav>
                                        <p:tav tm="100000">
                                          <p:val>
                                            <p:strVal val="ppt_y-.1"/>
                                          </p:val>
                                        </p:tav>
                                      </p:tavLst>
                                    </p:anim>
                                    <p:set>
                                      <p:cBhvr>
                                        <p:cTn id="121" dur="1" fill="hold">
                                          <p:stCondLst>
                                            <p:cond delay="999"/>
                                          </p:stCondLst>
                                        </p:cTn>
                                        <p:tgtEl>
                                          <p:spTgt spid="72"/>
                                        </p:tgtEl>
                                        <p:attrNameLst>
                                          <p:attrName>style.visibility</p:attrName>
                                        </p:attrNameLst>
                                      </p:cBhvr>
                                      <p:to>
                                        <p:strVal val="hidden"/>
                                      </p:to>
                                    </p:set>
                                  </p:childTnLst>
                                </p:cTn>
                              </p:par>
                              <p:par>
                                <p:cTn id="122" presetID="1" presetClass="mediacall" presetSubtype="0" fill="hold" nodeType="withEffect">
                                  <p:stCondLst>
                                    <p:cond delay="0"/>
                                  </p:stCondLst>
                                  <p:childTnLst>
                                    <p:cmd type="call" cmd="playFrom(0.0)">
                                      <p:cBhvr>
                                        <p:cTn id="123" dur="3000" fill="hold"/>
                                        <p:tgtEl>
                                          <p:spTgt spid="5"/>
                                        </p:tgtEl>
                                      </p:cBhvr>
                                    </p:cmd>
                                  </p:childTnLst>
                                </p:cTn>
                              </p:par>
                              <p:par>
                                <p:cTn id="124" presetID="1" presetClass="mediacall" presetSubtype="0" fill="hold" nodeType="withEffect">
                                  <p:stCondLst>
                                    <p:cond delay="0"/>
                                  </p:stCondLst>
                                  <p:childTnLst>
                                    <p:cmd type="call" cmd="playFrom(0.0)">
                                      <p:cBhvr>
                                        <p:cTn id="125" dur="4969" fill="hold"/>
                                        <p:tgtEl>
                                          <p:spTgt spid="4"/>
                                        </p:tgtEl>
                                      </p:cBhvr>
                                    </p:cmd>
                                  </p:childTnLst>
                                </p:cTn>
                              </p:par>
                            </p:childTnLst>
                          </p:cTn>
                        </p:par>
                        <p:par>
                          <p:cTn id="126" fill="hold">
                            <p:stCondLst>
                              <p:cond delay="6000"/>
                            </p:stCondLst>
                            <p:childTnLst>
                              <p:par>
                                <p:cTn id="127" presetID="49" presetClass="exit" presetSubtype="0" accel="100000" fill="hold" nodeType="afterEffect">
                                  <p:stCondLst>
                                    <p:cond delay="0"/>
                                  </p:stCondLst>
                                  <p:childTnLst>
                                    <p:anim calcmode="lin" valueType="num">
                                      <p:cBhvr>
                                        <p:cTn id="128" dur="500"/>
                                        <p:tgtEl>
                                          <p:spTgt spid="71"/>
                                        </p:tgtEl>
                                        <p:attrNameLst>
                                          <p:attrName>ppt_w</p:attrName>
                                        </p:attrNameLst>
                                      </p:cBhvr>
                                      <p:tavLst>
                                        <p:tav tm="0">
                                          <p:val>
                                            <p:strVal val="ppt_w"/>
                                          </p:val>
                                        </p:tav>
                                        <p:tav tm="100000">
                                          <p:val>
                                            <p:fltVal val="0"/>
                                          </p:val>
                                        </p:tav>
                                      </p:tavLst>
                                    </p:anim>
                                    <p:anim calcmode="lin" valueType="num">
                                      <p:cBhvr>
                                        <p:cTn id="129" dur="500"/>
                                        <p:tgtEl>
                                          <p:spTgt spid="71"/>
                                        </p:tgtEl>
                                        <p:attrNameLst>
                                          <p:attrName>ppt_h</p:attrName>
                                        </p:attrNameLst>
                                      </p:cBhvr>
                                      <p:tavLst>
                                        <p:tav tm="0">
                                          <p:val>
                                            <p:strVal val="ppt_h"/>
                                          </p:val>
                                        </p:tav>
                                        <p:tav tm="100000">
                                          <p:val>
                                            <p:fltVal val="0"/>
                                          </p:val>
                                        </p:tav>
                                      </p:tavLst>
                                    </p:anim>
                                    <p:anim calcmode="lin" valueType="num">
                                      <p:cBhvr>
                                        <p:cTn id="130" dur="500"/>
                                        <p:tgtEl>
                                          <p:spTgt spid="71"/>
                                        </p:tgtEl>
                                        <p:attrNameLst>
                                          <p:attrName>style.rotation</p:attrName>
                                        </p:attrNameLst>
                                      </p:cBhvr>
                                      <p:tavLst>
                                        <p:tav tm="0">
                                          <p:val>
                                            <p:fltVal val="0"/>
                                          </p:val>
                                        </p:tav>
                                        <p:tav tm="100000">
                                          <p:val>
                                            <p:fltVal val="360"/>
                                          </p:val>
                                        </p:tav>
                                      </p:tavLst>
                                    </p:anim>
                                    <p:animEffect transition="out" filter="fade">
                                      <p:cBhvr>
                                        <p:cTn id="131" dur="500"/>
                                        <p:tgtEl>
                                          <p:spTgt spid="71"/>
                                        </p:tgtEl>
                                      </p:cBhvr>
                                    </p:animEffect>
                                    <p:set>
                                      <p:cBhvr>
                                        <p:cTn id="132" dur="1" fill="hold">
                                          <p:stCondLst>
                                            <p:cond delay="499"/>
                                          </p:stCondLst>
                                        </p:cTn>
                                        <p:tgtEl>
                                          <p:spTgt spid="71"/>
                                        </p:tgtEl>
                                        <p:attrNameLst>
                                          <p:attrName>style.visibility</p:attrName>
                                        </p:attrNameLst>
                                      </p:cBhvr>
                                      <p:to>
                                        <p:strVal val="hidden"/>
                                      </p:to>
                                    </p:set>
                                  </p:childTnLst>
                                </p:cTn>
                              </p:par>
                              <p:par>
                                <p:cTn id="133" presetID="1" presetClass="mediacall" presetSubtype="0" fill="hold" nodeType="withEffect">
                                  <p:stCondLst>
                                    <p:cond delay="0"/>
                                  </p:stCondLst>
                                  <p:childTnLst>
                                    <p:cmd type="call" cmd="playFrom(0.0)">
                                      <p:cBhvr>
                                        <p:cTn id="134" dur="3000" fill="hold"/>
                                        <p:tgtEl>
                                          <p:spTgt spid="5"/>
                                        </p:tgtEl>
                                      </p:cBhvr>
                                    </p:cmd>
                                  </p:childTnLst>
                                </p:cTn>
                              </p:par>
                              <p:par>
                                <p:cTn id="135" presetID="42" presetClass="entr" presetSubtype="0" fill="hold" grpId="0" nodeType="withEffect">
                                  <p:stCondLst>
                                    <p:cond delay="0"/>
                                  </p:stCondLst>
                                  <p:childTnLst>
                                    <p:set>
                                      <p:cBhvr>
                                        <p:cTn id="136" dur="1" fill="hold">
                                          <p:stCondLst>
                                            <p:cond delay="0"/>
                                          </p:stCondLst>
                                        </p:cTn>
                                        <p:tgtEl>
                                          <p:spTgt spid="81"/>
                                        </p:tgtEl>
                                        <p:attrNameLst>
                                          <p:attrName>style.visibility</p:attrName>
                                        </p:attrNameLst>
                                      </p:cBhvr>
                                      <p:to>
                                        <p:strVal val="visible"/>
                                      </p:to>
                                    </p:set>
                                    <p:animEffect transition="in" filter="fade">
                                      <p:cBhvr>
                                        <p:cTn id="137" dur="1000"/>
                                        <p:tgtEl>
                                          <p:spTgt spid="81"/>
                                        </p:tgtEl>
                                      </p:cBhvr>
                                    </p:animEffect>
                                    <p:anim calcmode="lin" valueType="num">
                                      <p:cBhvr>
                                        <p:cTn id="138" dur="1000" fill="hold"/>
                                        <p:tgtEl>
                                          <p:spTgt spid="81"/>
                                        </p:tgtEl>
                                        <p:attrNameLst>
                                          <p:attrName>ppt_x</p:attrName>
                                        </p:attrNameLst>
                                      </p:cBhvr>
                                      <p:tavLst>
                                        <p:tav tm="0">
                                          <p:val>
                                            <p:strVal val="#ppt_x"/>
                                          </p:val>
                                        </p:tav>
                                        <p:tav tm="100000">
                                          <p:val>
                                            <p:strVal val="#ppt_x"/>
                                          </p:val>
                                        </p:tav>
                                      </p:tavLst>
                                    </p:anim>
                                    <p:anim calcmode="lin" valueType="num">
                                      <p:cBhvr>
                                        <p:cTn id="139" dur="1000" fill="hold"/>
                                        <p:tgtEl>
                                          <p:spTgt spid="81"/>
                                        </p:tgtEl>
                                        <p:attrNameLst>
                                          <p:attrName>ppt_y</p:attrName>
                                        </p:attrNameLst>
                                      </p:cBhvr>
                                      <p:tavLst>
                                        <p:tav tm="0">
                                          <p:val>
                                            <p:strVal val="#ppt_y+.1"/>
                                          </p:val>
                                        </p:tav>
                                        <p:tav tm="100000">
                                          <p:val>
                                            <p:strVal val="#ppt_y"/>
                                          </p:val>
                                        </p:tav>
                                      </p:tavLst>
                                    </p:anim>
                                  </p:childTnLst>
                                </p:cTn>
                              </p:par>
                            </p:childTnLst>
                          </p:cTn>
                        </p:par>
                        <p:par>
                          <p:cTn id="140" fill="hold">
                            <p:stCondLst>
                              <p:cond delay="9000"/>
                            </p:stCondLst>
                            <p:childTnLst>
                              <p:par>
                                <p:cTn id="141" presetID="10" presetClass="exit" presetSubtype="0" fill="hold" grpId="1" nodeType="afterEffect">
                                  <p:stCondLst>
                                    <p:cond delay="0"/>
                                  </p:stCondLst>
                                  <p:childTnLst>
                                    <p:animEffect transition="out" filter="fade">
                                      <p:cBhvr>
                                        <p:cTn id="142" dur="1500"/>
                                        <p:tgtEl>
                                          <p:spTgt spid="81"/>
                                        </p:tgtEl>
                                      </p:cBhvr>
                                    </p:animEffect>
                                    <p:set>
                                      <p:cBhvr>
                                        <p:cTn id="143" dur="1" fill="hold">
                                          <p:stCondLst>
                                            <p:cond delay="1499"/>
                                          </p:stCondLst>
                                        </p:cTn>
                                        <p:tgtEl>
                                          <p:spTgt spid="81"/>
                                        </p:tgtEl>
                                        <p:attrNameLst>
                                          <p:attrName>style.visibility</p:attrName>
                                        </p:attrNameLst>
                                      </p:cBhvr>
                                      <p:to>
                                        <p:strVal val="hidden"/>
                                      </p:to>
                                    </p:set>
                                  </p:childTnLst>
                                </p:cTn>
                              </p:par>
                            </p:childTnLst>
                          </p:cTn>
                        </p:par>
                      </p:childTnLst>
                    </p:cTn>
                  </p:par>
                </p:childTnLst>
              </p:cTn>
              <p:nextCondLst>
                <p:cond evt="onClick" delay="0">
                  <p:tgtEl>
                    <p:spTgt spid="71"/>
                  </p:tgtEl>
                </p:cond>
              </p:nextCondLst>
            </p:seq>
            <p:seq concurrent="1" nextAc="seek">
              <p:cTn id="144" restart="whenNotActive" fill="hold" evtFilter="cancelBubble" nodeType="interactiveSeq">
                <p:stCondLst>
                  <p:cond evt="onClick" delay="0">
                    <p:tgtEl>
                      <p:spTgt spid="98"/>
                    </p:tgtEl>
                  </p:cond>
                </p:stCondLst>
                <p:endSync evt="end" delay="0">
                  <p:rtn val="all"/>
                </p:endSync>
                <p:childTnLst>
                  <p:par>
                    <p:cTn id="145" fill="hold">
                      <p:stCondLst>
                        <p:cond delay="0"/>
                      </p:stCondLst>
                      <p:childTnLst>
                        <p:par>
                          <p:cTn id="146" fill="hold">
                            <p:stCondLst>
                              <p:cond delay="0"/>
                            </p:stCondLst>
                            <p:childTnLst>
                              <p:par>
                                <p:cTn id="147" presetID="26" presetClass="emph" presetSubtype="0" fill="hold" nodeType="clickEffect">
                                  <p:stCondLst>
                                    <p:cond delay="0"/>
                                  </p:stCondLst>
                                  <p:childTnLst>
                                    <p:animEffect transition="out" filter="fade">
                                      <p:cBhvr>
                                        <p:cTn id="148" dur="500" tmFilter="0, 0; .2, .5; .8, .5; 1, 0"/>
                                        <p:tgtEl>
                                          <p:spTgt spid="98"/>
                                        </p:tgtEl>
                                      </p:cBhvr>
                                    </p:animEffect>
                                    <p:animScale>
                                      <p:cBhvr>
                                        <p:cTn id="149" dur="250" autoRev="1" fill="hold"/>
                                        <p:tgtEl>
                                          <p:spTgt spid="98"/>
                                        </p:tgtEl>
                                      </p:cBhvr>
                                      <p:by x="105000" y="105000"/>
                                    </p:animScale>
                                  </p:childTnLst>
                                </p:cTn>
                              </p:par>
                            </p:childTnLst>
                          </p:cTn>
                        </p:par>
                        <p:par>
                          <p:cTn id="150" fill="hold">
                            <p:stCondLst>
                              <p:cond delay="500"/>
                            </p:stCondLst>
                            <p:childTnLst>
                              <p:par>
                                <p:cTn id="151" presetID="18" presetClass="entr" presetSubtype="12" fill="hold" nodeType="afterEffect">
                                  <p:stCondLst>
                                    <p:cond delay="0"/>
                                  </p:stCondLst>
                                  <p:childTnLst>
                                    <p:set>
                                      <p:cBhvr>
                                        <p:cTn id="152" dur="1" fill="hold">
                                          <p:stCondLst>
                                            <p:cond delay="0"/>
                                          </p:stCondLst>
                                        </p:cTn>
                                        <p:tgtEl>
                                          <p:spTgt spid="96"/>
                                        </p:tgtEl>
                                        <p:attrNameLst>
                                          <p:attrName>style.visibility</p:attrName>
                                        </p:attrNameLst>
                                      </p:cBhvr>
                                      <p:to>
                                        <p:strVal val="visible"/>
                                      </p:to>
                                    </p:set>
                                    <p:animEffect transition="in" filter="strips(downLeft)">
                                      <p:cBhvr>
                                        <p:cTn id="153" dur="500"/>
                                        <p:tgtEl>
                                          <p:spTgt spid="96"/>
                                        </p:tgtEl>
                                      </p:cBhvr>
                                    </p:animEffect>
                                  </p:childTnLst>
                                </p:cTn>
                              </p:par>
                            </p:childTnLst>
                          </p:cTn>
                        </p:par>
                        <p:par>
                          <p:cTn id="154" fill="hold">
                            <p:stCondLst>
                              <p:cond delay="1000"/>
                            </p:stCondLst>
                            <p:childTnLst>
                              <p:par>
                                <p:cTn id="155" presetID="18" presetClass="exit" presetSubtype="6" fill="hold" nodeType="afterEffect">
                                  <p:stCondLst>
                                    <p:cond delay="0"/>
                                  </p:stCondLst>
                                  <p:childTnLst>
                                    <p:animEffect transition="out" filter="strips(downRight)">
                                      <p:cBhvr>
                                        <p:cTn id="156" dur="4750"/>
                                        <p:tgtEl>
                                          <p:spTgt spid="96"/>
                                        </p:tgtEl>
                                      </p:cBhvr>
                                    </p:animEffect>
                                    <p:set>
                                      <p:cBhvr>
                                        <p:cTn id="157" dur="1" fill="hold">
                                          <p:stCondLst>
                                            <p:cond delay="4749"/>
                                          </p:stCondLst>
                                        </p:cTn>
                                        <p:tgtEl>
                                          <p:spTgt spid="96"/>
                                        </p:tgtEl>
                                        <p:attrNameLst>
                                          <p:attrName>style.visibility</p:attrName>
                                        </p:attrNameLst>
                                      </p:cBhvr>
                                      <p:to>
                                        <p:strVal val="hidden"/>
                                      </p:to>
                                    </p:set>
                                  </p:childTnLst>
                                </p:cTn>
                              </p:par>
                              <p:par>
                                <p:cTn id="158" presetID="42" presetClass="path" presetSubtype="0" accel="50000" decel="50000" fill="hold" nodeType="withEffect">
                                  <p:stCondLst>
                                    <p:cond delay="0"/>
                                  </p:stCondLst>
                                  <p:childTnLst>
                                    <p:animMotion origin="layout" path="M 3.95833E-6 7.40741E-7 L -0.31654 -0.3419 " pathEditMode="relative" rAng="0" ptsTypes="AA">
                                      <p:cBhvr>
                                        <p:cTn id="159" dur="5000" fill="hold"/>
                                        <p:tgtEl>
                                          <p:spTgt spid="98"/>
                                        </p:tgtEl>
                                        <p:attrNameLst>
                                          <p:attrName>ppt_x</p:attrName>
                                          <p:attrName>ppt_y</p:attrName>
                                        </p:attrNameLst>
                                      </p:cBhvr>
                                      <p:rCtr x="-15833" y="-17106"/>
                                    </p:animMotion>
                                  </p:childTnLst>
                                </p:cTn>
                              </p:par>
                              <p:par>
                                <p:cTn id="160" presetID="47" presetClass="exit" presetSubtype="0" fill="hold" grpId="0" nodeType="withEffect">
                                  <p:stCondLst>
                                    <p:cond delay="0"/>
                                  </p:stCondLst>
                                  <p:iterate type="lt">
                                    <p:tmPct val="0"/>
                                  </p:iterate>
                                  <p:childTnLst>
                                    <p:animEffect transition="out" filter="fade">
                                      <p:cBhvr>
                                        <p:cTn id="161" dur="1000"/>
                                        <p:tgtEl>
                                          <p:spTgt spid="100"/>
                                        </p:tgtEl>
                                      </p:cBhvr>
                                    </p:animEffect>
                                    <p:anim calcmode="lin" valueType="num">
                                      <p:cBhvr>
                                        <p:cTn id="162" dur="1000"/>
                                        <p:tgtEl>
                                          <p:spTgt spid="100"/>
                                        </p:tgtEl>
                                        <p:attrNameLst>
                                          <p:attrName>ppt_x</p:attrName>
                                        </p:attrNameLst>
                                      </p:cBhvr>
                                      <p:tavLst>
                                        <p:tav tm="0">
                                          <p:val>
                                            <p:strVal val="ppt_x"/>
                                          </p:val>
                                        </p:tav>
                                        <p:tav tm="100000">
                                          <p:val>
                                            <p:strVal val="ppt_x"/>
                                          </p:val>
                                        </p:tav>
                                      </p:tavLst>
                                    </p:anim>
                                    <p:anim calcmode="lin" valueType="num">
                                      <p:cBhvr>
                                        <p:cTn id="163" dur="1000"/>
                                        <p:tgtEl>
                                          <p:spTgt spid="100"/>
                                        </p:tgtEl>
                                        <p:attrNameLst>
                                          <p:attrName>ppt_y</p:attrName>
                                        </p:attrNameLst>
                                      </p:cBhvr>
                                      <p:tavLst>
                                        <p:tav tm="0">
                                          <p:val>
                                            <p:strVal val="ppt_y"/>
                                          </p:val>
                                        </p:tav>
                                        <p:tav tm="100000">
                                          <p:val>
                                            <p:strVal val="ppt_y-.1"/>
                                          </p:val>
                                        </p:tav>
                                      </p:tavLst>
                                    </p:anim>
                                    <p:set>
                                      <p:cBhvr>
                                        <p:cTn id="164" dur="1" fill="hold">
                                          <p:stCondLst>
                                            <p:cond delay="999"/>
                                          </p:stCondLst>
                                        </p:cTn>
                                        <p:tgtEl>
                                          <p:spTgt spid="100"/>
                                        </p:tgtEl>
                                        <p:attrNameLst>
                                          <p:attrName>style.visibility</p:attrName>
                                        </p:attrNameLst>
                                      </p:cBhvr>
                                      <p:to>
                                        <p:strVal val="hidden"/>
                                      </p:to>
                                    </p:set>
                                  </p:childTnLst>
                                </p:cTn>
                              </p:par>
                              <p:par>
                                <p:cTn id="165" presetID="1" presetClass="mediacall" presetSubtype="0" fill="hold" nodeType="withEffect">
                                  <p:stCondLst>
                                    <p:cond delay="0"/>
                                  </p:stCondLst>
                                  <p:childTnLst>
                                    <p:cmd type="call" cmd="playFrom(0.0)">
                                      <p:cBhvr>
                                        <p:cTn id="166" dur="3000" fill="hold"/>
                                        <p:tgtEl>
                                          <p:spTgt spid="5"/>
                                        </p:tgtEl>
                                      </p:cBhvr>
                                    </p:cmd>
                                  </p:childTnLst>
                                </p:cTn>
                              </p:par>
                              <p:par>
                                <p:cTn id="167" presetID="1" presetClass="mediacall" presetSubtype="0" fill="hold" nodeType="withEffect">
                                  <p:stCondLst>
                                    <p:cond delay="0"/>
                                  </p:stCondLst>
                                  <p:childTnLst>
                                    <p:cmd type="call" cmd="playFrom(0.0)">
                                      <p:cBhvr>
                                        <p:cTn id="168" dur="4969" fill="hold"/>
                                        <p:tgtEl>
                                          <p:spTgt spid="4"/>
                                        </p:tgtEl>
                                      </p:cBhvr>
                                    </p:cmd>
                                  </p:childTnLst>
                                </p:cTn>
                              </p:par>
                            </p:childTnLst>
                          </p:cTn>
                        </p:par>
                        <p:par>
                          <p:cTn id="169" fill="hold">
                            <p:stCondLst>
                              <p:cond delay="6000"/>
                            </p:stCondLst>
                            <p:childTnLst>
                              <p:par>
                                <p:cTn id="170" presetID="49" presetClass="exit" presetSubtype="0" accel="100000" fill="hold" nodeType="afterEffect">
                                  <p:stCondLst>
                                    <p:cond delay="0"/>
                                  </p:stCondLst>
                                  <p:childTnLst>
                                    <p:anim calcmode="lin" valueType="num">
                                      <p:cBhvr>
                                        <p:cTn id="171" dur="500"/>
                                        <p:tgtEl>
                                          <p:spTgt spid="98"/>
                                        </p:tgtEl>
                                        <p:attrNameLst>
                                          <p:attrName>ppt_w</p:attrName>
                                        </p:attrNameLst>
                                      </p:cBhvr>
                                      <p:tavLst>
                                        <p:tav tm="0">
                                          <p:val>
                                            <p:strVal val="ppt_w"/>
                                          </p:val>
                                        </p:tav>
                                        <p:tav tm="100000">
                                          <p:val>
                                            <p:fltVal val="0"/>
                                          </p:val>
                                        </p:tav>
                                      </p:tavLst>
                                    </p:anim>
                                    <p:anim calcmode="lin" valueType="num">
                                      <p:cBhvr>
                                        <p:cTn id="172" dur="500"/>
                                        <p:tgtEl>
                                          <p:spTgt spid="98"/>
                                        </p:tgtEl>
                                        <p:attrNameLst>
                                          <p:attrName>ppt_h</p:attrName>
                                        </p:attrNameLst>
                                      </p:cBhvr>
                                      <p:tavLst>
                                        <p:tav tm="0">
                                          <p:val>
                                            <p:strVal val="ppt_h"/>
                                          </p:val>
                                        </p:tav>
                                        <p:tav tm="100000">
                                          <p:val>
                                            <p:fltVal val="0"/>
                                          </p:val>
                                        </p:tav>
                                      </p:tavLst>
                                    </p:anim>
                                    <p:anim calcmode="lin" valueType="num">
                                      <p:cBhvr>
                                        <p:cTn id="173" dur="500"/>
                                        <p:tgtEl>
                                          <p:spTgt spid="98"/>
                                        </p:tgtEl>
                                        <p:attrNameLst>
                                          <p:attrName>style.rotation</p:attrName>
                                        </p:attrNameLst>
                                      </p:cBhvr>
                                      <p:tavLst>
                                        <p:tav tm="0">
                                          <p:val>
                                            <p:fltVal val="0"/>
                                          </p:val>
                                        </p:tav>
                                        <p:tav tm="100000">
                                          <p:val>
                                            <p:fltVal val="360"/>
                                          </p:val>
                                        </p:tav>
                                      </p:tavLst>
                                    </p:anim>
                                    <p:animEffect transition="out" filter="fade">
                                      <p:cBhvr>
                                        <p:cTn id="174" dur="500"/>
                                        <p:tgtEl>
                                          <p:spTgt spid="98"/>
                                        </p:tgtEl>
                                      </p:cBhvr>
                                    </p:animEffect>
                                    <p:set>
                                      <p:cBhvr>
                                        <p:cTn id="175" dur="1" fill="hold">
                                          <p:stCondLst>
                                            <p:cond delay="499"/>
                                          </p:stCondLst>
                                        </p:cTn>
                                        <p:tgtEl>
                                          <p:spTgt spid="98"/>
                                        </p:tgtEl>
                                        <p:attrNameLst>
                                          <p:attrName>style.visibility</p:attrName>
                                        </p:attrNameLst>
                                      </p:cBhvr>
                                      <p:to>
                                        <p:strVal val="hidden"/>
                                      </p:to>
                                    </p:set>
                                  </p:childTnLst>
                                </p:cTn>
                              </p:par>
                              <p:par>
                                <p:cTn id="176" presetID="1" presetClass="mediacall" presetSubtype="0" fill="hold" nodeType="withEffect">
                                  <p:stCondLst>
                                    <p:cond delay="0"/>
                                  </p:stCondLst>
                                  <p:childTnLst>
                                    <p:cmd type="call" cmd="playFrom(0.0)">
                                      <p:cBhvr>
                                        <p:cTn id="177" dur="3000" fill="hold"/>
                                        <p:tgtEl>
                                          <p:spTgt spid="5"/>
                                        </p:tgtEl>
                                      </p:cBhvr>
                                    </p:cmd>
                                  </p:childTnLst>
                                </p:cTn>
                              </p:par>
                              <p:par>
                                <p:cTn id="178" presetID="42" presetClass="entr" presetSubtype="0" fill="hold" grpId="0" nodeType="withEffect" nodePh="1">
                                  <p:stCondLst>
                                    <p:cond delay="0"/>
                                  </p:stCondLst>
                                  <p:endCondLst>
                                    <p:cond evt="begin" delay="0">
                                      <p:tn val="178"/>
                                    </p:cond>
                                  </p:endCondLst>
                                  <p:childTnLst>
                                    <p:set>
                                      <p:cBhvr>
                                        <p:cTn id="179" dur="1" fill="hold">
                                          <p:stCondLst>
                                            <p:cond delay="0"/>
                                          </p:stCondLst>
                                        </p:cTn>
                                        <p:tgtEl>
                                          <p:spTgt spid="101"/>
                                        </p:tgtEl>
                                        <p:attrNameLst>
                                          <p:attrName>style.visibility</p:attrName>
                                        </p:attrNameLst>
                                      </p:cBhvr>
                                      <p:to>
                                        <p:strVal val="visible"/>
                                      </p:to>
                                    </p:set>
                                    <p:animEffect transition="in" filter="fade">
                                      <p:cBhvr>
                                        <p:cTn id="180" dur="1000"/>
                                        <p:tgtEl>
                                          <p:spTgt spid="101"/>
                                        </p:tgtEl>
                                      </p:cBhvr>
                                    </p:animEffect>
                                    <p:anim calcmode="lin" valueType="num">
                                      <p:cBhvr>
                                        <p:cTn id="181" dur="1000" fill="hold"/>
                                        <p:tgtEl>
                                          <p:spTgt spid="101"/>
                                        </p:tgtEl>
                                        <p:attrNameLst>
                                          <p:attrName>ppt_x</p:attrName>
                                        </p:attrNameLst>
                                      </p:cBhvr>
                                      <p:tavLst>
                                        <p:tav tm="0">
                                          <p:val>
                                            <p:strVal val="#ppt_x"/>
                                          </p:val>
                                        </p:tav>
                                        <p:tav tm="100000">
                                          <p:val>
                                            <p:strVal val="#ppt_x"/>
                                          </p:val>
                                        </p:tav>
                                      </p:tavLst>
                                    </p:anim>
                                    <p:anim calcmode="lin" valueType="num">
                                      <p:cBhvr>
                                        <p:cTn id="182" dur="1000" fill="hold"/>
                                        <p:tgtEl>
                                          <p:spTgt spid="101"/>
                                        </p:tgtEl>
                                        <p:attrNameLst>
                                          <p:attrName>ppt_y</p:attrName>
                                        </p:attrNameLst>
                                      </p:cBhvr>
                                      <p:tavLst>
                                        <p:tav tm="0">
                                          <p:val>
                                            <p:strVal val="#ppt_y+.1"/>
                                          </p:val>
                                        </p:tav>
                                        <p:tav tm="100000">
                                          <p:val>
                                            <p:strVal val="#ppt_y"/>
                                          </p:val>
                                        </p:tav>
                                      </p:tavLst>
                                    </p:anim>
                                  </p:childTnLst>
                                </p:cTn>
                              </p:par>
                            </p:childTnLst>
                          </p:cTn>
                        </p:par>
                        <p:par>
                          <p:cTn id="183" fill="hold">
                            <p:stCondLst>
                              <p:cond delay="9000"/>
                            </p:stCondLst>
                            <p:childTnLst>
                              <p:par>
                                <p:cTn id="184" presetID="10" presetClass="exit" presetSubtype="0" fill="hold" grpId="1" nodeType="afterEffect" nodePh="1">
                                  <p:stCondLst>
                                    <p:cond delay="0"/>
                                  </p:stCondLst>
                                  <p:endCondLst>
                                    <p:cond evt="begin" delay="0">
                                      <p:tn val="184"/>
                                    </p:cond>
                                  </p:endCondLst>
                                  <p:childTnLst>
                                    <p:animEffect transition="out" filter="fade">
                                      <p:cBhvr>
                                        <p:cTn id="185" dur="1500"/>
                                        <p:tgtEl>
                                          <p:spTgt spid="101"/>
                                        </p:tgtEl>
                                      </p:cBhvr>
                                    </p:animEffect>
                                    <p:set>
                                      <p:cBhvr>
                                        <p:cTn id="186" dur="1" fill="hold">
                                          <p:stCondLst>
                                            <p:cond delay="1499"/>
                                          </p:stCondLst>
                                        </p:cTn>
                                        <p:tgtEl>
                                          <p:spTgt spid="101"/>
                                        </p:tgtEl>
                                        <p:attrNameLst>
                                          <p:attrName>style.visibility</p:attrName>
                                        </p:attrNameLst>
                                      </p:cBhvr>
                                      <p:to>
                                        <p:strVal val="hidden"/>
                                      </p:to>
                                    </p:set>
                                  </p:childTnLst>
                                </p:cTn>
                              </p:par>
                            </p:childTnLst>
                          </p:cTn>
                        </p:par>
                      </p:childTnLst>
                    </p:cTn>
                  </p:par>
                </p:childTnLst>
              </p:cTn>
              <p:nextCondLst>
                <p:cond evt="onClick" delay="0">
                  <p:tgtEl>
                    <p:spTgt spid="98"/>
                  </p:tgtEl>
                </p:cond>
              </p:nextCondLst>
            </p:seq>
            <p:seq concurrent="1" nextAc="seek">
              <p:cTn id="187" restart="whenNotActive" fill="hold" evtFilter="cancelBubble" nodeType="interactiveSeq">
                <p:stCondLst>
                  <p:cond evt="onClick" delay="0">
                    <p:tgtEl>
                      <p:spTgt spid="8"/>
                    </p:tgtEl>
                  </p:cond>
                </p:stCondLst>
                <p:endSync evt="end" delay="0">
                  <p:rtn val="all"/>
                </p:endSync>
                <p:childTnLst>
                  <p:par>
                    <p:cTn id="188" fill="hold">
                      <p:stCondLst>
                        <p:cond delay="0"/>
                      </p:stCondLst>
                      <p:childTnLst>
                        <p:par>
                          <p:cTn id="189" fill="hold">
                            <p:stCondLst>
                              <p:cond delay="0"/>
                            </p:stCondLst>
                            <p:childTnLst>
                              <p:par>
                                <p:cTn id="190" presetID="36" presetClass="emph" presetSubtype="0" repeatCount="3000" fill="hold" grpId="1" nodeType="clickEffect">
                                  <p:stCondLst>
                                    <p:cond delay="0"/>
                                  </p:stCondLst>
                                  <p:iterate type="lt">
                                    <p:tmPct val="10000"/>
                                  </p:iterate>
                                  <p:childTnLst>
                                    <p:animScale>
                                      <p:cBhvr>
                                        <p:cTn id="191" dur="250" autoRev="1" fill="hold">
                                          <p:stCondLst>
                                            <p:cond delay="0"/>
                                          </p:stCondLst>
                                        </p:cTn>
                                        <p:tgtEl>
                                          <p:spTgt spid="8"/>
                                        </p:tgtEl>
                                      </p:cBhvr>
                                      <p:to x="80000" y="100000"/>
                                    </p:animScale>
                                    <p:anim by="(#ppt_w*0.10)" calcmode="lin" valueType="num">
                                      <p:cBhvr>
                                        <p:cTn id="192" dur="250" autoRev="1" fill="hold">
                                          <p:stCondLst>
                                            <p:cond delay="0"/>
                                          </p:stCondLst>
                                        </p:cTn>
                                        <p:tgtEl>
                                          <p:spTgt spid="8"/>
                                        </p:tgtEl>
                                        <p:attrNameLst>
                                          <p:attrName>ppt_x</p:attrName>
                                        </p:attrNameLst>
                                      </p:cBhvr>
                                    </p:anim>
                                    <p:anim by="(-#ppt_w*0.10)" calcmode="lin" valueType="num">
                                      <p:cBhvr>
                                        <p:cTn id="193" dur="250" autoRev="1" fill="hold">
                                          <p:stCondLst>
                                            <p:cond delay="0"/>
                                          </p:stCondLst>
                                        </p:cTn>
                                        <p:tgtEl>
                                          <p:spTgt spid="8"/>
                                        </p:tgtEl>
                                        <p:attrNameLst>
                                          <p:attrName>ppt_y</p:attrName>
                                        </p:attrNameLst>
                                      </p:cBhvr>
                                    </p:anim>
                                    <p:animRot by="-480000">
                                      <p:cBhvr>
                                        <p:cTn id="194" dur="250" autoRev="1" fill="hold">
                                          <p:stCondLst>
                                            <p:cond delay="0"/>
                                          </p:stCondLst>
                                        </p:cTn>
                                        <p:tgtEl>
                                          <p:spTgt spid="8"/>
                                        </p:tgtEl>
                                        <p:attrNameLst>
                                          <p:attrName>r</p:attrName>
                                        </p:attrNameLst>
                                      </p:cBhvr>
                                    </p:animRot>
                                  </p:childTnLst>
                                </p:cTn>
                              </p:par>
                            </p:childTnLst>
                          </p:cTn>
                        </p:par>
                        <p:par>
                          <p:cTn id="195" fill="hold">
                            <p:stCondLst>
                              <p:cond delay="1950"/>
                            </p:stCondLst>
                            <p:childTnLst>
                              <p:par>
                                <p:cTn id="196" presetID="19" presetClass="emph" presetSubtype="0" fill="hold" grpId="2" nodeType="afterEffect">
                                  <p:stCondLst>
                                    <p:cond delay="0"/>
                                  </p:stCondLst>
                                  <p:iterate type="lt">
                                    <p:tmPct val="0"/>
                                  </p:iterate>
                                  <p:childTnLst>
                                    <p:animClr clrSpc="rgb" dir="cw">
                                      <p:cBhvr override="childStyle">
                                        <p:cTn id="197" dur="500" fill="hold"/>
                                        <p:tgtEl>
                                          <p:spTgt spid="8"/>
                                        </p:tgtEl>
                                        <p:attrNameLst>
                                          <p:attrName>style.color</p:attrName>
                                        </p:attrNameLst>
                                      </p:cBhvr>
                                      <p:to>
                                        <a:srgbClr val="FFC000"/>
                                      </p:to>
                                    </p:animClr>
                                    <p:animClr clrSpc="rgb" dir="cw">
                                      <p:cBhvr>
                                        <p:cTn id="198" dur="500" fill="hold"/>
                                        <p:tgtEl>
                                          <p:spTgt spid="8"/>
                                        </p:tgtEl>
                                        <p:attrNameLst>
                                          <p:attrName>fillcolor</p:attrName>
                                        </p:attrNameLst>
                                      </p:cBhvr>
                                      <p:to>
                                        <a:srgbClr val="FFC000"/>
                                      </p:to>
                                    </p:animClr>
                                    <p:set>
                                      <p:cBhvr>
                                        <p:cTn id="199" dur="500" fill="hold"/>
                                        <p:tgtEl>
                                          <p:spTgt spid="8"/>
                                        </p:tgtEl>
                                        <p:attrNameLst>
                                          <p:attrName>fill.type</p:attrName>
                                        </p:attrNameLst>
                                      </p:cBhvr>
                                      <p:to>
                                        <p:strVal val="solid"/>
                                      </p:to>
                                    </p:set>
                                    <p:set>
                                      <p:cBhvr>
                                        <p:cTn id="200" dur="500" fill="hold"/>
                                        <p:tgtEl>
                                          <p:spTgt spid="8"/>
                                        </p:tgtEl>
                                        <p:attrNameLst>
                                          <p:attrName>fill.on</p:attrName>
                                        </p:attrNameLst>
                                      </p:cBhvr>
                                      <p:to>
                                        <p:strVal val="true"/>
                                      </p:to>
                                    </p:set>
                                  </p:childTnLst>
                                </p:cTn>
                              </p:par>
                            </p:childTnLst>
                          </p:cTn>
                        </p:par>
                      </p:childTnLst>
                    </p:cTn>
                  </p:par>
                </p:childTnLst>
              </p:cTn>
              <p:nextCondLst>
                <p:cond evt="onClick" delay="0">
                  <p:tgtEl>
                    <p:spTgt spid="8"/>
                  </p:tgtEl>
                </p:cond>
              </p:nextCondLst>
            </p:seq>
            <p:seq concurrent="1" nextAc="seek">
              <p:cTn id="201" restart="whenNotActive" fill="hold" evtFilter="cancelBubble" nodeType="interactiveSeq">
                <p:stCondLst>
                  <p:cond evt="onClick" delay="0">
                    <p:tgtEl>
                      <p:spTgt spid="60"/>
                    </p:tgtEl>
                  </p:cond>
                </p:stCondLst>
                <p:endSync evt="end" delay="0">
                  <p:rtn val="all"/>
                </p:endSync>
                <p:childTnLst>
                  <p:par>
                    <p:cTn id="202" fill="hold">
                      <p:stCondLst>
                        <p:cond delay="0"/>
                      </p:stCondLst>
                      <p:childTnLst>
                        <p:par>
                          <p:cTn id="203" fill="hold">
                            <p:stCondLst>
                              <p:cond delay="0"/>
                            </p:stCondLst>
                            <p:childTnLst>
                              <p:par>
                                <p:cTn id="204" presetID="36" presetClass="emph" presetSubtype="0" repeatCount="3000" fill="hold" grpId="1" nodeType="clickEffect">
                                  <p:stCondLst>
                                    <p:cond delay="0"/>
                                  </p:stCondLst>
                                  <p:iterate type="lt">
                                    <p:tmPct val="10000"/>
                                  </p:iterate>
                                  <p:childTnLst>
                                    <p:animScale>
                                      <p:cBhvr>
                                        <p:cTn id="205" dur="250" autoRev="1" fill="hold">
                                          <p:stCondLst>
                                            <p:cond delay="0"/>
                                          </p:stCondLst>
                                        </p:cTn>
                                        <p:tgtEl>
                                          <p:spTgt spid="60"/>
                                        </p:tgtEl>
                                      </p:cBhvr>
                                      <p:to x="80000" y="100000"/>
                                    </p:animScale>
                                    <p:anim by="(#ppt_w*0.10)" calcmode="lin" valueType="num">
                                      <p:cBhvr>
                                        <p:cTn id="206" dur="250" autoRev="1" fill="hold">
                                          <p:stCondLst>
                                            <p:cond delay="0"/>
                                          </p:stCondLst>
                                        </p:cTn>
                                        <p:tgtEl>
                                          <p:spTgt spid="60"/>
                                        </p:tgtEl>
                                        <p:attrNameLst>
                                          <p:attrName>ppt_x</p:attrName>
                                        </p:attrNameLst>
                                      </p:cBhvr>
                                    </p:anim>
                                    <p:anim by="(-#ppt_w*0.10)" calcmode="lin" valueType="num">
                                      <p:cBhvr>
                                        <p:cTn id="207" dur="250" autoRev="1" fill="hold">
                                          <p:stCondLst>
                                            <p:cond delay="0"/>
                                          </p:stCondLst>
                                        </p:cTn>
                                        <p:tgtEl>
                                          <p:spTgt spid="60"/>
                                        </p:tgtEl>
                                        <p:attrNameLst>
                                          <p:attrName>ppt_y</p:attrName>
                                        </p:attrNameLst>
                                      </p:cBhvr>
                                    </p:anim>
                                    <p:animRot by="-480000">
                                      <p:cBhvr>
                                        <p:cTn id="208" dur="250" autoRev="1" fill="hold">
                                          <p:stCondLst>
                                            <p:cond delay="0"/>
                                          </p:stCondLst>
                                        </p:cTn>
                                        <p:tgtEl>
                                          <p:spTgt spid="60"/>
                                        </p:tgtEl>
                                        <p:attrNameLst>
                                          <p:attrName>r</p:attrName>
                                        </p:attrNameLst>
                                      </p:cBhvr>
                                    </p:animRot>
                                  </p:childTnLst>
                                </p:cTn>
                              </p:par>
                            </p:childTnLst>
                          </p:cTn>
                        </p:par>
                        <p:par>
                          <p:cTn id="209" fill="hold">
                            <p:stCondLst>
                              <p:cond delay="1800"/>
                            </p:stCondLst>
                            <p:childTnLst>
                              <p:par>
                                <p:cTn id="210" presetID="19" presetClass="emph" presetSubtype="0" fill="hold" grpId="2" nodeType="afterEffect">
                                  <p:stCondLst>
                                    <p:cond delay="0"/>
                                  </p:stCondLst>
                                  <p:iterate type="lt">
                                    <p:tmPct val="0"/>
                                  </p:iterate>
                                  <p:childTnLst>
                                    <p:animClr clrSpc="rgb" dir="cw">
                                      <p:cBhvr override="childStyle">
                                        <p:cTn id="211" dur="500" fill="hold"/>
                                        <p:tgtEl>
                                          <p:spTgt spid="60"/>
                                        </p:tgtEl>
                                        <p:attrNameLst>
                                          <p:attrName>style.color</p:attrName>
                                        </p:attrNameLst>
                                      </p:cBhvr>
                                      <p:to>
                                        <a:srgbClr val="FFC000"/>
                                      </p:to>
                                    </p:animClr>
                                    <p:animClr clrSpc="rgb" dir="cw">
                                      <p:cBhvr>
                                        <p:cTn id="212" dur="500" fill="hold"/>
                                        <p:tgtEl>
                                          <p:spTgt spid="60"/>
                                        </p:tgtEl>
                                        <p:attrNameLst>
                                          <p:attrName>fillcolor</p:attrName>
                                        </p:attrNameLst>
                                      </p:cBhvr>
                                      <p:to>
                                        <a:srgbClr val="FFC000"/>
                                      </p:to>
                                    </p:animClr>
                                    <p:set>
                                      <p:cBhvr>
                                        <p:cTn id="213" dur="500" fill="hold"/>
                                        <p:tgtEl>
                                          <p:spTgt spid="60"/>
                                        </p:tgtEl>
                                        <p:attrNameLst>
                                          <p:attrName>fill.type</p:attrName>
                                        </p:attrNameLst>
                                      </p:cBhvr>
                                      <p:to>
                                        <p:strVal val="solid"/>
                                      </p:to>
                                    </p:set>
                                    <p:set>
                                      <p:cBhvr>
                                        <p:cTn id="214" dur="500" fill="hold"/>
                                        <p:tgtEl>
                                          <p:spTgt spid="60"/>
                                        </p:tgtEl>
                                        <p:attrNameLst>
                                          <p:attrName>fill.on</p:attrName>
                                        </p:attrNameLst>
                                      </p:cBhvr>
                                      <p:to>
                                        <p:strVal val="true"/>
                                      </p:to>
                                    </p:set>
                                  </p:childTnLst>
                                </p:cTn>
                              </p:par>
                            </p:childTnLst>
                          </p:cTn>
                        </p:par>
                      </p:childTnLst>
                    </p:cTn>
                  </p:par>
                </p:childTnLst>
              </p:cTn>
              <p:nextCondLst>
                <p:cond evt="onClick" delay="0">
                  <p:tgtEl>
                    <p:spTgt spid="60"/>
                  </p:tgtEl>
                </p:cond>
              </p:nextCondLst>
            </p:seq>
            <p:seq concurrent="1" nextAc="seek">
              <p:cTn id="215" restart="whenNotActive" fill="hold" evtFilter="cancelBubble" nodeType="interactiveSeq">
                <p:stCondLst>
                  <p:cond evt="onClick" delay="0">
                    <p:tgtEl>
                      <p:spTgt spid="72"/>
                    </p:tgtEl>
                  </p:cond>
                </p:stCondLst>
                <p:endSync evt="end" delay="0">
                  <p:rtn val="all"/>
                </p:endSync>
                <p:childTnLst>
                  <p:par>
                    <p:cTn id="216" fill="hold">
                      <p:stCondLst>
                        <p:cond delay="0"/>
                      </p:stCondLst>
                      <p:childTnLst>
                        <p:par>
                          <p:cTn id="217" fill="hold">
                            <p:stCondLst>
                              <p:cond delay="0"/>
                            </p:stCondLst>
                            <p:childTnLst>
                              <p:par>
                                <p:cTn id="218" presetID="36" presetClass="emph" presetSubtype="0" repeatCount="3000" fill="hold" grpId="1" nodeType="clickEffect">
                                  <p:stCondLst>
                                    <p:cond delay="0"/>
                                  </p:stCondLst>
                                  <p:iterate type="lt">
                                    <p:tmPct val="10000"/>
                                  </p:iterate>
                                  <p:childTnLst>
                                    <p:animScale>
                                      <p:cBhvr>
                                        <p:cTn id="219" dur="250" autoRev="1" fill="hold">
                                          <p:stCondLst>
                                            <p:cond delay="0"/>
                                          </p:stCondLst>
                                        </p:cTn>
                                        <p:tgtEl>
                                          <p:spTgt spid="72"/>
                                        </p:tgtEl>
                                      </p:cBhvr>
                                      <p:to x="80000" y="100000"/>
                                    </p:animScale>
                                    <p:anim by="(#ppt_w*0.10)" calcmode="lin" valueType="num">
                                      <p:cBhvr>
                                        <p:cTn id="220" dur="250" autoRev="1" fill="hold">
                                          <p:stCondLst>
                                            <p:cond delay="0"/>
                                          </p:stCondLst>
                                        </p:cTn>
                                        <p:tgtEl>
                                          <p:spTgt spid="72"/>
                                        </p:tgtEl>
                                        <p:attrNameLst>
                                          <p:attrName>ppt_x</p:attrName>
                                        </p:attrNameLst>
                                      </p:cBhvr>
                                    </p:anim>
                                    <p:anim by="(-#ppt_w*0.10)" calcmode="lin" valueType="num">
                                      <p:cBhvr>
                                        <p:cTn id="221" dur="250" autoRev="1" fill="hold">
                                          <p:stCondLst>
                                            <p:cond delay="0"/>
                                          </p:stCondLst>
                                        </p:cTn>
                                        <p:tgtEl>
                                          <p:spTgt spid="72"/>
                                        </p:tgtEl>
                                        <p:attrNameLst>
                                          <p:attrName>ppt_y</p:attrName>
                                        </p:attrNameLst>
                                      </p:cBhvr>
                                    </p:anim>
                                    <p:animRot by="-480000">
                                      <p:cBhvr>
                                        <p:cTn id="222" dur="250" autoRev="1" fill="hold">
                                          <p:stCondLst>
                                            <p:cond delay="0"/>
                                          </p:stCondLst>
                                        </p:cTn>
                                        <p:tgtEl>
                                          <p:spTgt spid="72"/>
                                        </p:tgtEl>
                                        <p:attrNameLst>
                                          <p:attrName>r</p:attrName>
                                        </p:attrNameLst>
                                      </p:cBhvr>
                                    </p:animRot>
                                  </p:childTnLst>
                                </p:cTn>
                              </p:par>
                            </p:childTnLst>
                          </p:cTn>
                        </p:par>
                        <p:par>
                          <p:cTn id="223" fill="hold">
                            <p:stCondLst>
                              <p:cond delay="1950"/>
                            </p:stCondLst>
                            <p:childTnLst>
                              <p:par>
                                <p:cTn id="224" presetID="19" presetClass="emph" presetSubtype="0" fill="hold" grpId="2" nodeType="afterEffect">
                                  <p:stCondLst>
                                    <p:cond delay="0"/>
                                  </p:stCondLst>
                                  <p:iterate type="lt">
                                    <p:tmPct val="0"/>
                                  </p:iterate>
                                  <p:childTnLst>
                                    <p:animClr clrSpc="rgb" dir="cw">
                                      <p:cBhvr override="childStyle">
                                        <p:cTn id="225" dur="500" fill="hold"/>
                                        <p:tgtEl>
                                          <p:spTgt spid="72"/>
                                        </p:tgtEl>
                                        <p:attrNameLst>
                                          <p:attrName>style.color</p:attrName>
                                        </p:attrNameLst>
                                      </p:cBhvr>
                                      <p:to>
                                        <a:srgbClr val="FFC000"/>
                                      </p:to>
                                    </p:animClr>
                                    <p:animClr clrSpc="rgb" dir="cw">
                                      <p:cBhvr>
                                        <p:cTn id="226" dur="500" fill="hold"/>
                                        <p:tgtEl>
                                          <p:spTgt spid="72"/>
                                        </p:tgtEl>
                                        <p:attrNameLst>
                                          <p:attrName>fillcolor</p:attrName>
                                        </p:attrNameLst>
                                      </p:cBhvr>
                                      <p:to>
                                        <a:srgbClr val="FFC000"/>
                                      </p:to>
                                    </p:animClr>
                                    <p:set>
                                      <p:cBhvr>
                                        <p:cTn id="227" dur="500" fill="hold"/>
                                        <p:tgtEl>
                                          <p:spTgt spid="72"/>
                                        </p:tgtEl>
                                        <p:attrNameLst>
                                          <p:attrName>fill.type</p:attrName>
                                        </p:attrNameLst>
                                      </p:cBhvr>
                                      <p:to>
                                        <p:strVal val="solid"/>
                                      </p:to>
                                    </p:set>
                                    <p:set>
                                      <p:cBhvr>
                                        <p:cTn id="228" dur="500" fill="hold"/>
                                        <p:tgtEl>
                                          <p:spTgt spid="72"/>
                                        </p:tgtEl>
                                        <p:attrNameLst>
                                          <p:attrName>fill.on</p:attrName>
                                        </p:attrNameLst>
                                      </p:cBhvr>
                                      <p:to>
                                        <p:strVal val="true"/>
                                      </p:to>
                                    </p:set>
                                  </p:childTnLst>
                                </p:cTn>
                              </p:par>
                            </p:childTnLst>
                          </p:cTn>
                        </p:par>
                      </p:childTnLst>
                    </p:cTn>
                  </p:par>
                </p:childTnLst>
              </p:cTn>
              <p:nextCondLst>
                <p:cond evt="onClick" delay="0">
                  <p:tgtEl>
                    <p:spTgt spid="72"/>
                  </p:tgtEl>
                </p:cond>
              </p:nextCondLst>
            </p:seq>
            <p:seq concurrent="1" nextAc="seek">
              <p:cTn id="229" restart="whenNotActive" fill="hold" evtFilter="cancelBubble" nodeType="interactiveSeq">
                <p:stCondLst>
                  <p:cond evt="onClick" delay="0">
                    <p:tgtEl>
                      <p:spTgt spid="100"/>
                    </p:tgtEl>
                  </p:cond>
                </p:stCondLst>
                <p:endSync evt="end" delay="0">
                  <p:rtn val="all"/>
                </p:endSync>
                <p:childTnLst>
                  <p:par>
                    <p:cTn id="230" fill="hold">
                      <p:stCondLst>
                        <p:cond delay="0"/>
                      </p:stCondLst>
                      <p:childTnLst>
                        <p:par>
                          <p:cTn id="231" fill="hold">
                            <p:stCondLst>
                              <p:cond delay="0"/>
                            </p:stCondLst>
                            <p:childTnLst>
                              <p:par>
                                <p:cTn id="232" presetID="36" presetClass="emph" presetSubtype="0" repeatCount="3000" fill="hold" grpId="1" nodeType="clickEffect">
                                  <p:stCondLst>
                                    <p:cond delay="0"/>
                                  </p:stCondLst>
                                  <p:iterate type="lt">
                                    <p:tmPct val="10000"/>
                                  </p:iterate>
                                  <p:childTnLst>
                                    <p:animScale>
                                      <p:cBhvr>
                                        <p:cTn id="233" dur="250" autoRev="1" fill="hold">
                                          <p:stCondLst>
                                            <p:cond delay="0"/>
                                          </p:stCondLst>
                                        </p:cTn>
                                        <p:tgtEl>
                                          <p:spTgt spid="100"/>
                                        </p:tgtEl>
                                      </p:cBhvr>
                                      <p:to x="80000" y="100000"/>
                                    </p:animScale>
                                    <p:anim by="(#ppt_w*0.10)" calcmode="lin" valueType="num">
                                      <p:cBhvr>
                                        <p:cTn id="234" dur="250" autoRev="1" fill="hold">
                                          <p:stCondLst>
                                            <p:cond delay="0"/>
                                          </p:stCondLst>
                                        </p:cTn>
                                        <p:tgtEl>
                                          <p:spTgt spid="100"/>
                                        </p:tgtEl>
                                        <p:attrNameLst>
                                          <p:attrName>ppt_x</p:attrName>
                                        </p:attrNameLst>
                                      </p:cBhvr>
                                    </p:anim>
                                    <p:anim by="(-#ppt_w*0.10)" calcmode="lin" valueType="num">
                                      <p:cBhvr>
                                        <p:cTn id="235" dur="250" autoRev="1" fill="hold">
                                          <p:stCondLst>
                                            <p:cond delay="0"/>
                                          </p:stCondLst>
                                        </p:cTn>
                                        <p:tgtEl>
                                          <p:spTgt spid="100"/>
                                        </p:tgtEl>
                                        <p:attrNameLst>
                                          <p:attrName>ppt_y</p:attrName>
                                        </p:attrNameLst>
                                      </p:cBhvr>
                                    </p:anim>
                                    <p:animRot by="-480000">
                                      <p:cBhvr>
                                        <p:cTn id="236" dur="250" autoRev="1" fill="hold">
                                          <p:stCondLst>
                                            <p:cond delay="0"/>
                                          </p:stCondLst>
                                        </p:cTn>
                                        <p:tgtEl>
                                          <p:spTgt spid="100"/>
                                        </p:tgtEl>
                                        <p:attrNameLst>
                                          <p:attrName>r</p:attrName>
                                        </p:attrNameLst>
                                      </p:cBhvr>
                                    </p:animRot>
                                  </p:childTnLst>
                                </p:cTn>
                              </p:par>
                            </p:childTnLst>
                          </p:cTn>
                        </p:par>
                        <p:par>
                          <p:cTn id="237" fill="hold">
                            <p:stCondLst>
                              <p:cond delay="1800"/>
                            </p:stCondLst>
                            <p:childTnLst>
                              <p:par>
                                <p:cTn id="238" presetID="19" presetClass="emph" presetSubtype="0" fill="hold" grpId="2" nodeType="afterEffect">
                                  <p:stCondLst>
                                    <p:cond delay="0"/>
                                  </p:stCondLst>
                                  <p:iterate type="lt">
                                    <p:tmPct val="0"/>
                                  </p:iterate>
                                  <p:childTnLst>
                                    <p:animClr clrSpc="rgb" dir="cw">
                                      <p:cBhvr override="childStyle">
                                        <p:cTn id="239" dur="500" fill="hold"/>
                                        <p:tgtEl>
                                          <p:spTgt spid="100"/>
                                        </p:tgtEl>
                                        <p:attrNameLst>
                                          <p:attrName>style.color</p:attrName>
                                        </p:attrNameLst>
                                      </p:cBhvr>
                                      <p:to>
                                        <a:srgbClr val="FFC000"/>
                                      </p:to>
                                    </p:animClr>
                                    <p:animClr clrSpc="rgb" dir="cw">
                                      <p:cBhvr>
                                        <p:cTn id="240" dur="500" fill="hold"/>
                                        <p:tgtEl>
                                          <p:spTgt spid="100"/>
                                        </p:tgtEl>
                                        <p:attrNameLst>
                                          <p:attrName>fillcolor</p:attrName>
                                        </p:attrNameLst>
                                      </p:cBhvr>
                                      <p:to>
                                        <a:srgbClr val="FFC000"/>
                                      </p:to>
                                    </p:animClr>
                                    <p:set>
                                      <p:cBhvr>
                                        <p:cTn id="241" dur="500" fill="hold"/>
                                        <p:tgtEl>
                                          <p:spTgt spid="100"/>
                                        </p:tgtEl>
                                        <p:attrNameLst>
                                          <p:attrName>fill.type</p:attrName>
                                        </p:attrNameLst>
                                      </p:cBhvr>
                                      <p:to>
                                        <p:strVal val="solid"/>
                                      </p:to>
                                    </p:set>
                                    <p:set>
                                      <p:cBhvr>
                                        <p:cTn id="242" dur="500" fill="hold"/>
                                        <p:tgtEl>
                                          <p:spTgt spid="100"/>
                                        </p:tgtEl>
                                        <p:attrNameLst>
                                          <p:attrName>fill.on</p:attrName>
                                        </p:attrNameLst>
                                      </p:cBhvr>
                                      <p:to>
                                        <p:strVal val="true"/>
                                      </p:to>
                                    </p:set>
                                  </p:childTnLst>
                                </p:cTn>
                              </p:par>
                            </p:childTnLst>
                          </p:cTn>
                        </p:par>
                      </p:childTnLst>
                    </p:cTn>
                  </p:par>
                </p:childTnLst>
              </p:cTn>
              <p:nextCondLst>
                <p:cond evt="onClick" delay="0">
                  <p:tgtEl>
                    <p:spTgt spid="100"/>
                  </p:tgtEl>
                </p:cond>
              </p:nextCondLst>
            </p:seq>
          </p:childTnLst>
        </p:cTn>
      </p:par>
    </p:tnLst>
    <p:bldLst>
      <p:bldP spid="8" grpId="0"/>
      <p:bldP spid="8" grpId="1"/>
      <p:bldP spid="8" grpId="2"/>
      <p:bldP spid="59" grpId="0"/>
      <p:bldP spid="59" grpId="1"/>
      <p:bldP spid="60" grpId="0"/>
      <p:bldP spid="60" grpId="1"/>
      <p:bldP spid="60" grpId="2"/>
      <p:bldP spid="61" grpId="0"/>
      <p:bldP spid="61" grpId="1"/>
      <p:bldP spid="81" grpId="0"/>
      <p:bldP spid="81" grpId="1"/>
      <p:bldP spid="100" grpId="0"/>
      <p:bldP spid="100" grpId="1"/>
      <p:bldP spid="100" grpId="2"/>
      <p:bldP spid="101" grpId="0"/>
      <p:bldP spid="101" grpId="1"/>
      <p:bldP spid="72" grpId="0"/>
      <p:bldP spid="72" grpId="1"/>
      <p:bldP spid="72" grpId="2"/>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04714BCA-BDEB-4E21-957E-243FA4BD208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05" y="1240"/>
            <a:ext cx="12187592" cy="6855520"/>
          </a:xfrm>
          <a:prstGeom prst="rect">
            <a:avLst/>
          </a:prstGeom>
        </p:spPr>
      </p:pic>
      <p:pic>
        <p:nvPicPr>
          <p:cNvPr id="7" name="图片 6">
            <a:extLst>
              <a:ext uri="{FF2B5EF4-FFF2-40B4-BE49-F238E27FC236}">
                <a16:creationId xmlns:a16="http://schemas.microsoft.com/office/drawing/2014/main" id="{B838AB8A-46FD-4DE5-B6B9-4F7C7879662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3396" y="4216125"/>
            <a:ext cx="3188719" cy="2671177"/>
          </a:xfrm>
          <a:prstGeom prst="rect">
            <a:avLst/>
          </a:prstGeom>
        </p:spPr>
      </p:pic>
      <p:pic>
        <p:nvPicPr>
          <p:cNvPr id="10" name="图片 9">
            <a:extLst>
              <a:ext uri="{FF2B5EF4-FFF2-40B4-BE49-F238E27FC236}">
                <a16:creationId xmlns:a16="http://schemas.microsoft.com/office/drawing/2014/main" id="{AA5D89A8-B22B-4149-AE80-8C3929F7796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08000" y="-596209"/>
            <a:ext cx="3173117" cy="3426967"/>
          </a:xfrm>
          <a:prstGeom prst="rect">
            <a:avLst/>
          </a:prstGeom>
        </p:spPr>
      </p:pic>
      <p:pic>
        <p:nvPicPr>
          <p:cNvPr id="12" name="图片 11">
            <a:extLst>
              <a:ext uri="{FF2B5EF4-FFF2-40B4-BE49-F238E27FC236}">
                <a16:creationId xmlns:a16="http://schemas.microsoft.com/office/drawing/2014/main" id="{12B4AFD8-2B92-4929-9BBB-BD3D388C9B1E}"/>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591880" y="4160355"/>
            <a:ext cx="3597917" cy="2799917"/>
          </a:xfrm>
          <a:prstGeom prst="rect">
            <a:avLst/>
          </a:prstGeom>
        </p:spPr>
      </p:pic>
      <p:pic>
        <p:nvPicPr>
          <p:cNvPr id="3" name="图片 2">
            <a:extLst>
              <a:ext uri="{FF2B5EF4-FFF2-40B4-BE49-F238E27FC236}">
                <a16:creationId xmlns:a16="http://schemas.microsoft.com/office/drawing/2014/main" id="{DB62CEBD-6534-409D-B545-34C538096DC8}"/>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0749315" y="-14150"/>
            <a:ext cx="1694696" cy="2161905"/>
          </a:xfrm>
          <a:prstGeom prst="rect">
            <a:avLst/>
          </a:prstGeom>
        </p:spPr>
      </p:pic>
      <p:pic>
        <p:nvPicPr>
          <p:cNvPr id="13" name="图片 55">
            <a:extLst>
              <a:ext uri="{FF2B5EF4-FFF2-40B4-BE49-F238E27FC236}">
                <a16:creationId xmlns:a16="http://schemas.microsoft.com/office/drawing/2014/main" id="{71464CC5-EB03-4129-9163-FE9DD22BC2BB}"/>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4133804" y="3568462"/>
            <a:ext cx="3597917" cy="3885751"/>
          </a:xfrm>
          <a:prstGeom prst="rect">
            <a:avLst/>
          </a:prstGeom>
        </p:spPr>
      </p:pic>
      <p:sp>
        <p:nvSpPr>
          <p:cNvPr id="2" name="Rectangle 1">
            <a:extLst>
              <a:ext uri="{FF2B5EF4-FFF2-40B4-BE49-F238E27FC236}">
                <a16:creationId xmlns:a16="http://schemas.microsoft.com/office/drawing/2014/main" id="{E96AE938-B652-5742-BB4B-A0234F9040A5}"/>
              </a:ext>
            </a:extLst>
          </p:cNvPr>
          <p:cNvSpPr/>
          <p:nvPr/>
        </p:nvSpPr>
        <p:spPr>
          <a:xfrm>
            <a:off x="3254518" y="2239464"/>
            <a:ext cx="5682966" cy="1323439"/>
          </a:xfrm>
          <a:prstGeom prst="rect">
            <a:avLst/>
          </a:prstGeom>
          <a:noFill/>
        </p:spPr>
        <p:txBody>
          <a:bodyPr wrap="none" lIns="91440" tIns="45720" rIns="91440" bIns="45720">
            <a:spAutoFit/>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sz="8000" b="1" i="0" u="none" strike="noStrike" kern="1200" cap="none" spc="0" normalizeH="0" baseline="0" noProof="0" dirty="0">
                <a:ln w="0"/>
                <a:solidFill>
                  <a:srgbClr val="C00000"/>
                </a:solidFill>
                <a:effectLst>
                  <a:reflection blurRad="6350" stA="53000" endA="300" endPos="35500" dir="5400000" sy="-90000" algn="bl" rotWithShape="0"/>
                </a:effectLst>
                <a:uLnTx/>
                <a:uFillTx/>
                <a:latin typeface="Times New Roman" panose="02020603050405020304" pitchFamily="18" charset="0"/>
                <a:ea typeface="+mn-ea"/>
                <a:cs typeface="Times New Roman" panose="02020603050405020304" pitchFamily="18" charset="0"/>
                <a:sym typeface="Arial"/>
              </a:rPr>
              <a:t>VẬN DỤNG</a:t>
            </a:r>
          </a:p>
        </p:txBody>
      </p:sp>
      <p:pic>
        <p:nvPicPr>
          <p:cNvPr id="5" name="Picture 4">
            <a:extLst>
              <a:ext uri="{FF2B5EF4-FFF2-40B4-BE49-F238E27FC236}">
                <a16:creationId xmlns:a16="http://schemas.microsoft.com/office/drawing/2014/main" id="{4DB2540A-1581-70B9-F9B5-E2D64F727758}"/>
              </a:ext>
            </a:extLst>
          </p:cNvPr>
          <p:cNvPicPr>
            <a:picLocks noChangeAspect="1"/>
          </p:cNvPicPr>
          <p:nvPr/>
        </p:nvPicPr>
        <p:blipFill>
          <a:blip r:embed="rId9"/>
          <a:stretch>
            <a:fillRect/>
          </a:stretch>
        </p:blipFill>
        <p:spPr>
          <a:xfrm>
            <a:off x="1380335" y="-1733722"/>
            <a:ext cx="9431329" cy="1981372"/>
          </a:xfrm>
          <a:prstGeom prst="rect">
            <a:avLst/>
          </a:prstGeom>
        </p:spPr>
      </p:pic>
    </p:spTree>
    <p:extLst>
      <p:ext uri="{BB962C8B-B14F-4D97-AF65-F5344CB8AC3E}">
        <p14:creationId xmlns:p14="http://schemas.microsoft.com/office/powerpoint/2010/main" val="245104968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withEffect" p14:presetBounceEnd="50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50000">
                                          <p:cBhvr additive="base">
                                            <p:cTn id="7" dur="500" fill="hold"/>
                                            <p:tgtEl>
                                              <p:spTgt spid="4"/>
                                            </p:tgtEl>
                                            <p:attrNameLst>
                                              <p:attrName>ppt_x</p:attrName>
                                            </p:attrNameLst>
                                          </p:cBhvr>
                                          <p:tavLst>
                                            <p:tav tm="0">
                                              <p:val>
                                                <p:strVal val="0-#ppt_w/2"/>
                                              </p:val>
                                            </p:tav>
                                            <p:tav tm="100000">
                                              <p:val>
                                                <p:strVal val="#ppt_x"/>
                                              </p:val>
                                            </p:tav>
                                          </p:tavLst>
                                        </p:anim>
                                        <p:anim calcmode="lin" valueType="num" p14:bounceEnd="50000">
                                          <p:cBhvr additive="base">
                                            <p:cTn id="8" dur="500" fill="hold"/>
                                            <p:tgtEl>
                                              <p:spTgt spid="4"/>
                                            </p:tgtEl>
                                            <p:attrNameLst>
                                              <p:attrName>ppt_y</p:attrName>
                                            </p:attrNameLst>
                                          </p:cBhvr>
                                          <p:tavLst>
                                            <p:tav tm="0">
                                              <p:val>
                                                <p:strVal val="0-#ppt_h/2"/>
                                              </p:val>
                                            </p:tav>
                                            <p:tav tm="100000">
                                              <p:val>
                                                <p:strVal val="#ppt_y"/>
                                              </p:val>
                                            </p:tav>
                                          </p:tavLst>
                                        </p:anim>
                                      </p:childTnLst>
                                    </p:cTn>
                                  </p:par>
                                  <p:par>
                                    <p:cTn id="9" presetID="2" presetClass="entr" presetSubtype="9" fill="hold" nodeType="withEffect" p14:presetBounceEnd="50000">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14:bounceEnd="50000">
                                          <p:cBhvr additive="base">
                                            <p:cTn id="11" dur="500" fill="hold"/>
                                            <p:tgtEl>
                                              <p:spTgt spid="7"/>
                                            </p:tgtEl>
                                            <p:attrNameLst>
                                              <p:attrName>ppt_x</p:attrName>
                                            </p:attrNameLst>
                                          </p:cBhvr>
                                          <p:tavLst>
                                            <p:tav tm="0">
                                              <p:val>
                                                <p:strVal val="0-#ppt_w/2"/>
                                              </p:val>
                                            </p:tav>
                                            <p:tav tm="100000">
                                              <p:val>
                                                <p:strVal val="#ppt_x"/>
                                              </p:val>
                                            </p:tav>
                                          </p:tavLst>
                                        </p:anim>
                                        <p:anim calcmode="lin" valueType="num" p14:bounceEnd="50000">
                                          <p:cBhvr additive="base">
                                            <p:cTn id="12" dur="500" fill="hold"/>
                                            <p:tgtEl>
                                              <p:spTgt spid="7"/>
                                            </p:tgtEl>
                                            <p:attrNameLst>
                                              <p:attrName>ppt_y</p:attrName>
                                            </p:attrNameLst>
                                          </p:cBhvr>
                                          <p:tavLst>
                                            <p:tav tm="0">
                                              <p:val>
                                                <p:strVal val="0-#ppt_h/2"/>
                                              </p:val>
                                            </p:tav>
                                            <p:tav tm="100000">
                                              <p:val>
                                                <p:strVal val="#ppt_y"/>
                                              </p:val>
                                            </p:tav>
                                          </p:tavLst>
                                        </p:anim>
                                      </p:childTnLst>
                                    </p:cTn>
                                  </p:par>
                                  <p:par>
                                    <p:cTn id="13" presetID="2" presetClass="entr" presetSubtype="9" fill="hold" nodeType="withEffect" p14:presetBounceEnd="50000">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14:bounceEnd="50000">
                                          <p:cBhvr additive="base">
                                            <p:cTn id="15" dur="500" fill="hold"/>
                                            <p:tgtEl>
                                              <p:spTgt spid="10"/>
                                            </p:tgtEl>
                                            <p:attrNameLst>
                                              <p:attrName>ppt_x</p:attrName>
                                            </p:attrNameLst>
                                          </p:cBhvr>
                                          <p:tavLst>
                                            <p:tav tm="0">
                                              <p:val>
                                                <p:strVal val="0-#ppt_w/2"/>
                                              </p:val>
                                            </p:tav>
                                            <p:tav tm="100000">
                                              <p:val>
                                                <p:strVal val="#ppt_x"/>
                                              </p:val>
                                            </p:tav>
                                          </p:tavLst>
                                        </p:anim>
                                        <p:anim calcmode="lin" valueType="num" p14:bounceEnd="50000">
                                          <p:cBhvr additive="base">
                                            <p:cTn id="16" dur="500" fill="hold"/>
                                            <p:tgtEl>
                                              <p:spTgt spid="10"/>
                                            </p:tgtEl>
                                            <p:attrNameLst>
                                              <p:attrName>ppt_y</p:attrName>
                                            </p:attrNameLst>
                                          </p:cBhvr>
                                          <p:tavLst>
                                            <p:tav tm="0">
                                              <p:val>
                                                <p:strVal val="0-#ppt_h/2"/>
                                              </p:val>
                                            </p:tav>
                                            <p:tav tm="100000">
                                              <p:val>
                                                <p:strVal val="#ppt_y"/>
                                              </p:val>
                                            </p:tav>
                                          </p:tavLst>
                                        </p:anim>
                                      </p:childTnLst>
                                    </p:cTn>
                                  </p:par>
                                  <p:par>
                                    <p:cTn id="17" presetID="2" presetClass="entr" presetSubtype="9" fill="hold" nodeType="withEffect" p14:presetBounceEnd="50000">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14:bounceEnd="50000">
                                          <p:cBhvr additive="base">
                                            <p:cTn id="19" dur="500" fill="hold"/>
                                            <p:tgtEl>
                                              <p:spTgt spid="12"/>
                                            </p:tgtEl>
                                            <p:attrNameLst>
                                              <p:attrName>ppt_x</p:attrName>
                                            </p:attrNameLst>
                                          </p:cBhvr>
                                          <p:tavLst>
                                            <p:tav tm="0">
                                              <p:val>
                                                <p:strVal val="0-#ppt_w/2"/>
                                              </p:val>
                                            </p:tav>
                                            <p:tav tm="100000">
                                              <p:val>
                                                <p:strVal val="#ppt_x"/>
                                              </p:val>
                                            </p:tav>
                                          </p:tavLst>
                                        </p:anim>
                                        <p:anim calcmode="lin" valueType="num" p14:bounceEnd="50000">
                                          <p:cBhvr additive="base">
                                            <p:cTn id="20" dur="500" fill="hold"/>
                                            <p:tgtEl>
                                              <p:spTgt spid="12"/>
                                            </p:tgtEl>
                                            <p:attrNameLst>
                                              <p:attrName>ppt_y</p:attrName>
                                            </p:attrNameLst>
                                          </p:cBhvr>
                                          <p:tavLst>
                                            <p:tav tm="0">
                                              <p:val>
                                                <p:strVal val="0-#ppt_h/2"/>
                                              </p:val>
                                            </p:tav>
                                            <p:tav tm="100000">
                                              <p:val>
                                                <p:strVal val="#ppt_y"/>
                                              </p:val>
                                            </p:tav>
                                          </p:tavLst>
                                        </p:anim>
                                      </p:childTnLst>
                                    </p:cTn>
                                  </p:par>
                                  <p:par>
                                    <p:cTn id="21" presetID="2" presetClass="entr" presetSubtype="9" fill="hold" nodeType="withEffect" p14:presetBounceEnd="50000">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14:bounceEnd="50000">
                                          <p:cBhvr additive="base">
                                            <p:cTn id="23" dur="500" fill="hold"/>
                                            <p:tgtEl>
                                              <p:spTgt spid="3"/>
                                            </p:tgtEl>
                                            <p:attrNameLst>
                                              <p:attrName>ppt_x</p:attrName>
                                            </p:attrNameLst>
                                          </p:cBhvr>
                                          <p:tavLst>
                                            <p:tav tm="0">
                                              <p:val>
                                                <p:strVal val="0-#ppt_w/2"/>
                                              </p:val>
                                            </p:tav>
                                            <p:tav tm="100000">
                                              <p:val>
                                                <p:strVal val="#ppt_x"/>
                                              </p:val>
                                            </p:tav>
                                          </p:tavLst>
                                        </p:anim>
                                        <p:anim calcmode="lin" valueType="num" p14:bounceEnd="50000">
                                          <p:cBhvr additive="base">
                                            <p:cTn id="24" dur="500" fill="hold"/>
                                            <p:tgtEl>
                                              <p:spTgt spid="3"/>
                                            </p:tgtEl>
                                            <p:attrNameLst>
                                              <p:attrName>ppt_y</p:attrName>
                                            </p:attrNameLst>
                                          </p:cBhvr>
                                          <p:tavLst>
                                            <p:tav tm="0">
                                              <p:val>
                                                <p:strVal val="0-#ppt_h/2"/>
                                              </p:val>
                                            </p:tav>
                                            <p:tav tm="100000">
                                              <p:val>
                                                <p:strVal val="#ppt_y"/>
                                              </p:val>
                                            </p:tav>
                                          </p:tavLst>
                                        </p:anim>
                                      </p:childTnLst>
                                    </p:cTn>
                                  </p:par>
                                  <p:par>
                                    <p:cTn id="25" presetID="2" presetClass="entr" presetSubtype="9" fill="hold" nodeType="withEffect" p14:presetBounceEnd="50000">
                                      <p:stCondLst>
                                        <p:cond delay="0"/>
                                      </p:stCondLst>
                                      <p:childTnLst>
                                        <p:set>
                                          <p:cBhvr>
                                            <p:cTn id="26" dur="1" fill="hold">
                                              <p:stCondLst>
                                                <p:cond delay="0"/>
                                              </p:stCondLst>
                                            </p:cTn>
                                            <p:tgtEl>
                                              <p:spTgt spid="13"/>
                                            </p:tgtEl>
                                            <p:attrNameLst>
                                              <p:attrName>style.visibility</p:attrName>
                                            </p:attrNameLst>
                                          </p:cBhvr>
                                          <p:to>
                                            <p:strVal val="visible"/>
                                          </p:to>
                                        </p:set>
                                        <p:anim calcmode="lin" valueType="num" p14:bounceEnd="50000">
                                          <p:cBhvr additive="base">
                                            <p:cTn id="27" dur="500" fill="hold"/>
                                            <p:tgtEl>
                                              <p:spTgt spid="13"/>
                                            </p:tgtEl>
                                            <p:attrNameLst>
                                              <p:attrName>ppt_x</p:attrName>
                                            </p:attrNameLst>
                                          </p:cBhvr>
                                          <p:tavLst>
                                            <p:tav tm="0">
                                              <p:val>
                                                <p:strVal val="0-#ppt_w/2"/>
                                              </p:val>
                                            </p:tav>
                                            <p:tav tm="100000">
                                              <p:val>
                                                <p:strVal val="#ppt_x"/>
                                              </p:val>
                                            </p:tav>
                                          </p:tavLst>
                                        </p:anim>
                                        <p:anim calcmode="lin" valueType="num" p14:bounceEnd="50000">
                                          <p:cBhvr additive="base">
                                            <p:cTn id="28" dur="500" fill="hold"/>
                                            <p:tgtEl>
                                              <p:spTgt spid="1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0-#ppt_h/2"/>
                                              </p:val>
                                            </p:tav>
                                            <p:tav tm="100000">
                                              <p:val>
                                                <p:strVal val="#ppt_y"/>
                                              </p:val>
                                            </p:tav>
                                          </p:tavLst>
                                        </p:anim>
                                      </p:childTnLst>
                                    </p:cTn>
                                  </p:par>
                                  <p:par>
                                    <p:cTn id="9" presetID="2" presetClass="entr" presetSubtype="9" fill="hold"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0-#ppt_w/2"/>
                                              </p:val>
                                            </p:tav>
                                            <p:tav tm="100000">
                                              <p:val>
                                                <p:strVal val="#ppt_x"/>
                                              </p:val>
                                            </p:tav>
                                          </p:tavLst>
                                        </p:anim>
                                        <p:anim calcmode="lin" valueType="num">
                                          <p:cBhvr additive="base">
                                            <p:cTn id="12" dur="500" fill="hold"/>
                                            <p:tgtEl>
                                              <p:spTgt spid="7"/>
                                            </p:tgtEl>
                                            <p:attrNameLst>
                                              <p:attrName>ppt_y</p:attrName>
                                            </p:attrNameLst>
                                          </p:cBhvr>
                                          <p:tavLst>
                                            <p:tav tm="0">
                                              <p:val>
                                                <p:strVal val="0-#ppt_h/2"/>
                                              </p:val>
                                            </p:tav>
                                            <p:tav tm="100000">
                                              <p:val>
                                                <p:strVal val="#ppt_y"/>
                                              </p:val>
                                            </p:tav>
                                          </p:tavLst>
                                        </p:anim>
                                      </p:childTnLst>
                                    </p:cTn>
                                  </p:par>
                                  <p:par>
                                    <p:cTn id="13" presetID="2" presetClass="entr" presetSubtype="9" fill="hold"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0-#ppt_w/2"/>
                                              </p:val>
                                            </p:tav>
                                            <p:tav tm="100000">
                                              <p:val>
                                                <p:strVal val="#ppt_x"/>
                                              </p:val>
                                            </p:tav>
                                          </p:tavLst>
                                        </p:anim>
                                        <p:anim calcmode="lin" valueType="num">
                                          <p:cBhvr additive="base">
                                            <p:cTn id="16" dur="500" fill="hold"/>
                                            <p:tgtEl>
                                              <p:spTgt spid="10"/>
                                            </p:tgtEl>
                                            <p:attrNameLst>
                                              <p:attrName>ppt_y</p:attrName>
                                            </p:attrNameLst>
                                          </p:cBhvr>
                                          <p:tavLst>
                                            <p:tav tm="0">
                                              <p:val>
                                                <p:strVal val="0-#ppt_h/2"/>
                                              </p:val>
                                            </p:tav>
                                            <p:tav tm="100000">
                                              <p:val>
                                                <p:strVal val="#ppt_y"/>
                                              </p:val>
                                            </p:tav>
                                          </p:tavLst>
                                        </p:anim>
                                      </p:childTnLst>
                                    </p:cTn>
                                  </p:par>
                                  <p:par>
                                    <p:cTn id="17" presetID="2" presetClass="entr" presetSubtype="9" fill="hold" nodeType="with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0-#ppt_w/2"/>
                                              </p:val>
                                            </p:tav>
                                            <p:tav tm="100000">
                                              <p:val>
                                                <p:strVal val="#ppt_x"/>
                                              </p:val>
                                            </p:tav>
                                          </p:tavLst>
                                        </p:anim>
                                        <p:anim calcmode="lin" valueType="num">
                                          <p:cBhvr additive="base">
                                            <p:cTn id="20" dur="500" fill="hold"/>
                                            <p:tgtEl>
                                              <p:spTgt spid="12"/>
                                            </p:tgtEl>
                                            <p:attrNameLst>
                                              <p:attrName>ppt_y</p:attrName>
                                            </p:attrNameLst>
                                          </p:cBhvr>
                                          <p:tavLst>
                                            <p:tav tm="0">
                                              <p:val>
                                                <p:strVal val="0-#ppt_h/2"/>
                                              </p:val>
                                            </p:tav>
                                            <p:tav tm="100000">
                                              <p:val>
                                                <p:strVal val="#ppt_y"/>
                                              </p:val>
                                            </p:tav>
                                          </p:tavLst>
                                        </p:anim>
                                      </p:childTnLst>
                                    </p:cTn>
                                  </p:par>
                                  <p:par>
                                    <p:cTn id="21" presetID="2" presetClass="entr" presetSubtype="9" fill="hold" nodeType="withEffect">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cBhvr additive="base">
                                            <p:cTn id="23" dur="500" fill="hold"/>
                                            <p:tgtEl>
                                              <p:spTgt spid="3"/>
                                            </p:tgtEl>
                                            <p:attrNameLst>
                                              <p:attrName>ppt_x</p:attrName>
                                            </p:attrNameLst>
                                          </p:cBhvr>
                                          <p:tavLst>
                                            <p:tav tm="0">
                                              <p:val>
                                                <p:strVal val="0-#ppt_w/2"/>
                                              </p:val>
                                            </p:tav>
                                            <p:tav tm="100000">
                                              <p:val>
                                                <p:strVal val="#ppt_x"/>
                                              </p:val>
                                            </p:tav>
                                          </p:tavLst>
                                        </p:anim>
                                        <p:anim calcmode="lin" valueType="num">
                                          <p:cBhvr additive="base">
                                            <p:cTn id="24" dur="500" fill="hold"/>
                                            <p:tgtEl>
                                              <p:spTgt spid="3"/>
                                            </p:tgtEl>
                                            <p:attrNameLst>
                                              <p:attrName>ppt_y</p:attrName>
                                            </p:attrNameLst>
                                          </p:cBhvr>
                                          <p:tavLst>
                                            <p:tav tm="0">
                                              <p:val>
                                                <p:strVal val="0-#ppt_h/2"/>
                                              </p:val>
                                            </p:tav>
                                            <p:tav tm="100000">
                                              <p:val>
                                                <p:strVal val="#ppt_y"/>
                                              </p:val>
                                            </p:tav>
                                          </p:tavLst>
                                        </p:anim>
                                      </p:childTnLst>
                                    </p:cTn>
                                  </p:par>
                                  <p:par>
                                    <p:cTn id="25" presetID="2" presetClass="entr" presetSubtype="9" fill="hold" nodeType="withEffect">
                                      <p:stCondLst>
                                        <p:cond delay="0"/>
                                      </p:stCondLst>
                                      <p:childTnLst>
                                        <p:set>
                                          <p:cBhvr>
                                            <p:cTn id="26" dur="1" fill="hold">
                                              <p:stCondLst>
                                                <p:cond delay="0"/>
                                              </p:stCondLst>
                                            </p:cTn>
                                            <p:tgtEl>
                                              <p:spTgt spid="13"/>
                                            </p:tgtEl>
                                            <p:attrNameLst>
                                              <p:attrName>style.visibility</p:attrName>
                                            </p:attrNameLst>
                                          </p:cBhvr>
                                          <p:to>
                                            <p:strVal val="visible"/>
                                          </p:to>
                                        </p:set>
                                        <p:anim calcmode="lin" valueType="num">
                                          <p:cBhvr additive="base">
                                            <p:cTn id="27" dur="500" fill="hold"/>
                                            <p:tgtEl>
                                              <p:spTgt spid="13"/>
                                            </p:tgtEl>
                                            <p:attrNameLst>
                                              <p:attrName>ppt_x</p:attrName>
                                            </p:attrNameLst>
                                          </p:cBhvr>
                                          <p:tavLst>
                                            <p:tav tm="0">
                                              <p:val>
                                                <p:strVal val="0-#ppt_w/2"/>
                                              </p:val>
                                            </p:tav>
                                            <p:tav tm="100000">
                                              <p:val>
                                                <p:strVal val="#ppt_x"/>
                                              </p:val>
                                            </p:tav>
                                          </p:tavLst>
                                        </p:anim>
                                        <p:anim calcmode="lin" valueType="num">
                                          <p:cBhvr additive="base">
                                            <p:cTn id="28" dur="500" fill="hold"/>
                                            <p:tgtEl>
                                              <p:spTgt spid="1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3BF66C8-380E-5AA1-00A4-A24C23C4BEFB}"/>
              </a:ext>
            </a:extLst>
          </p:cNvPr>
          <p:cNvSpPr/>
          <p:nvPr/>
        </p:nvSpPr>
        <p:spPr>
          <a:xfrm>
            <a:off x="3216417" y="582114"/>
            <a:ext cx="5682966" cy="1323439"/>
          </a:xfrm>
          <a:prstGeom prst="rect">
            <a:avLst/>
          </a:prstGeom>
          <a:noFill/>
        </p:spPr>
        <p:txBody>
          <a:bodyPr wrap="none" lIns="91440" tIns="45720" rIns="91440" bIns="45720">
            <a:spAutoFit/>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sz="8000" b="1" i="0" u="none" strike="noStrike" kern="1200" cap="none" spc="0" normalizeH="0" baseline="0" noProof="0" dirty="0">
                <a:ln w="0"/>
                <a:solidFill>
                  <a:srgbClr val="C00000"/>
                </a:solidFill>
                <a:effectLst>
                  <a:reflection blurRad="6350" stA="53000" endA="300" endPos="35500" dir="5400000" sy="-90000" algn="bl" rotWithShape="0"/>
                </a:effectLst>
                <a:uLnTx/>
                <a:uFillTx/>
                <a:latin typeface="Times New Roman" panose="02020603050405020304" pitchFamily="18" charset="0"/>
                <a:ea typeface="+mn-ea"/>
                <a:cs typeface="Times New Roman" panose="02020603050405020304" pitchFamily="18" charset="0"/>
                <a:sym typeface="Arial"/>
              </a:rPr>
              <a:t>VẬN DỤNG</a:t>
            </a:r>
          </a:p>
        </p:txBody>
      </p:sp>
      <p:sp>
        <p:nvSpPr>
          <p:cNvPr id="4" name="TextBox 3">
            <a:extLst>
              <a:ext uri="{FF2B5EF4-FFF2-40B4-BE49-F238E27FC236}">
                <a16:creationId xmlns:a16="http://schemas.microsoft.com/office/drawing/2014/main" id="{32C9B40C-F59A-8DA6-47C6-876B250FDCC8}"/>
              </a:ext>
            </a:extLst>
          </p:cNvPr>
          <p:cNvSpPr txBox="1"/>
          <p:nvPr/>
        </p:nvSpPr>
        <p:spPr>
          <a:xfrm>
            <a:off x="825514" y="2342071"/>
            <a:ext cx="4921236" cy="3970318"/>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a:ln>
                  <a:noFill/>
                </a:ln>
                <a:solidFill>
                  <a:srgbClr val="44546A">
                    <a:lumMod val="50000"/>
                  </a:srgbClr>
                </a:solidFill>
                <a:effectLst/>
                <a:uLnTx/>
                <a:uFillTx/>
                <a:latin typeface="Times New Roman" panose="02020603050405020304" pitchFamily="18" charset="0"/>
                <a:ea typeface="+mn-ea"/>
                <a:cs typeface="Times New Roman" panose="02020603050405020304" pitchFamily="18" charset="0"/>
              </a:rPr>
              <a:t>Sưu</a:t>
            </a:r>
            <a:r>
              <a:rPr kumimoji="0" lang="en-US" sz="3600" b="0" i="0" u="none" strike="noStrike" kern="1200" cap="none" spc="0" normalizeH="0" noProof="0">
                <a:ln>
                  <a:noFill/>
                </a:ln>
                <a:solidFill>
                  <a:srgbClr val="44546A">
                    <a:lumMod val="50000"/>
                  </a:srgbClr>
                </a:solidFill>
                <a:effectLst/>
                <a:uLnTx/>
                <a:uFillTx/>
                <a:latin typeface="Times New Roman" panose="02020603050405020304" pitchFamily="18" charset="0"/>
                <a:ea typeface="+mn-ea"/>
                <a:cs typeface="Times New Roman" panose="02020603050405020304" pitchFamily="18" charset="0"/>
              </a:rPr>
              <a:t> tầm bản đồ châu Âu hiện tại, dựa vào thông tin trong bài và sơ đồ sau. Nêu sự khác biệt cơ bản của lược đồ các nước thuộc SNG (1991) và hiện tại</a:t>
            </a:r>
            <a:endParaRPr kumimoji="0" lang="en-US" sz="3600" b="0" i="0" u="none" strike="noStrike" kern="1200" cap="none" spc="0" normalizeH="0" baseline="0" noProof="0" dirty="0">
              <a:ln>
                <a:noFill/>
              </a:ln>
              <a:solidFill>
                <a:srgbClr val="44546A">
                  <a:lumMod val="50000"/>
                </a:srgbClr>
              </a:solidFill>
              <a:effectLst/>
              <a:uLnTx/>
              <a:uFillTx/>
              <a:latin typeface="Times New Roman" panose="02020603050405020304" pitchFamily="18" charset="0"/>
              <a:ea typeface="微软雅黑" panose="020B0503020204020204" pitchFamily="34" charset="-122"/>
              <a:cs typeface="Times New Roman" panose="02020603050405020304" pitchFamily="18" charset="0"/>
            </a:endParaRPr>
          </a:p>
        </p:txBody>
      </p:sp>
      <p:pic>
        <p:nvPicPr>
          <p:cNvPr id="6" name="Picture 5">
            <a:extLst>
              <a:ext uri="{FF2B5EF4-FFF2-40B4-BE49-F238E27FC236}">
                <a16:creationId xmlns:a16="http://schemas.microsoft.com/office/drawing/2014/main" id="{3A547F22-7CA0-A785-09E9-19DF83C76F2D}"/>
              </a:ext>
            </a:extLst>
          </p:cNvPr>
          <p:cNvPicPr>
            <a:picLocks noChangeAspect="1"/>
          </p:cNvPicPr>
          <p:nvPr/>
        </p:nvPicPr>
        <p:blipFill>
          <a:blip r:embed="rId2"/>
          <a:stretch>
            <a:fillRect/>
          </a:stretch>
        </p:blipFill>
        <p:spPr>
          <a:xfrm>
            <a:off x="6096000" y="2342070"/>
            <a:ext cx="5270486" cy="4049205"/>
          </a:xfrm>
          <a:prstGeom prst="rect">
            <a:avLst/>
          </a:prstGeom>
        </p:spPr>
      </p:pic>
      <p:pic>
        <p:nvPicPr>
          <p:cNvPr id="3" name="Picture 2">
            <a:extLst>
              <a:ext uri="{FF2B5EF4-FFF2-40B4-BE49-F238E27FC236}">
                <a16:creationId xmlns:a16="http://schemas.microsoft.com/office/drawing/2014/main" id="{D5D2AAF2-609C-C303-CA1A-E14F46D0F26E}"/>
              </a:ext>
            </a:extLst>
          </p:cNvPr>
          <p:cNvPicPr>
            <a:picLocks noChangeAspect="1"/>
          </p:cNvPicPr>
          <p:nvPr/>
        </p:nvPicPr>
        <p:blipFill>
          <a:blip r:embed="rId3"/>
          <a:stretch>
            <a:fillRect/>
          </a:stretch>
        </p:blipFill>
        <p:spPr>
          <a:xfrm>
            <a:off x="1380335" y="-1733722"/>
            <a:ext cx="9431329" cy="1981372"/>
          </a:xfrm>
          <a:prstGeom prst="rect">
            <a:avLst/>
          </a:prstGeom>
        </p:spPr>
      </p:pic>
    </p:spTree>
    <p:extLst>
      <p:ext uri="{BB962C8B-B14F-4D97-AF65-F5344CB8AC3E}">
        <p14:creationId xmlns:p14="http://schemas.microsoft.com/office/powerpoint/2010/main" val="140061642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14:presetBounceEnd="50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50000">
                                          <p:cBhvr additive="base">
                                            <p:cTn id="7" dur="500" fill="hold"/>
                                            <p:tgtEl>
                                              <p:spTgt spid="4"/>
                                            </p:tgtEl>
                                            <p:attrNameLst>
                                              <p:attrName>ppt_x</p:attrName>
                                            </p:attrNameLst>
                                          </p:cBhvr>
                                          <p:tavLst>
                                            <p:tav tm="0">
                                              <p:val>
                                                <p:strVal val="1+#ppt_w/2"/>
                                              </p:val>
                                            </p:tav>
                                            <p:tav tm="100000">
                                              <p:val>
                                                <p:strVal val="#ppt_x"/>
                                              </p:val>
                                            </p:tav>
                                          </p:tavLst>
                                        </p:anim>
                                        <p:anim calcmode="lin" valueType="num" p14:bounceEnd="50000">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9" name="Picture 8">
            <a:hlinkClick r:id="rId6" action="ppaction://hlinksldjump"/>
            <a:extLst>
              <a:ext uri="{FF2B5EF4-FFF2-40B4-BE49-F238E27FC236}">
                <a16:creationId xmlns:a16="http://schemas.microsoft.com/office/drawing/2014/main" id="{2752541A-CCD0-44E9-A966-4E4DB58C9439}"/>
              </a:ext>
            </a:extLst>
          </p:cNvPr>
          <p:cNvPicPr>
            <a:picLocks noChangeAspect="1"/>
          </p:cNvPicPr>
          <p:nvPr/>
        </p:nvPicPr>
        <p:blipFill rotWithShape="1">
          <a:blip r:embed="rId7">
            <a:extLst>
              <a:ext uri="{BEBA8EAE-BF5A-486C-A8C5-ECC9F3942E4B}">
                <a14:imgProps xmlns:a14="http://schemas.microsoft.com/office/drawing/2010/main">
                  <a14:imgLayer r:embed="rId8">
                    <a14:imgEffect>
                      <a14:backgroundRemoval t="35622" b="75325" l="67426" r="96649">
                        <a14:foregroundMark x1="81099" y1="47866" x2="81099" y2="47866"/>
                        <a14:foregroundMark x1="85925" y1="47866" x2="85925" y2="47866"/>
                        <a14:foregroundMark x1="85925" y1="48794" x2="85925" y2="48794"/>
                      </a14:backgroundRemoval>
                    </a14:imgEffect>
                  </a14:imgLayer>
                </a14:imgProps>
              </a:ext>
              <a:ext uri="{28A0092B-C50C-407E-A947-70E740481C1C}">
                <a14:useLocalDpi xmlns:a14="http://schemas.microsoft.com/office/drawing/2010/main" val="0"/>
              </a:ext>
            </a:extLst>
          </a:blip>
          <a:srcRect l="67694" t="35900" b="25881"/>
          <a:stretch/>
        </p:blipFill>
        <p:spPr>
          <a:xfrm flipH="1">
            <a:off x="-403995" y="3322960"/>
            <a:ext cx="3021689" cy="3592190"/>
          </a:xfrm>
          <a:prstGeom prst="rect">
            <a:avLst/>
          </a:prstGeom>
        </p:spPr>
      </p:pic>
      <p:sp>
        <p:nvSpPr>
          <p:cNvPr id="11" name="Rectangle 10">
            <a:extLst>
              <a:ext uri="{FF2B5EF4-FFF2-40B4-BE49-F238E27FC236}">
                <a16:creationId xmlns:a16="http://schemas.microsoft.com/office/drawing/2014/main" id="{2DB5370B-3FE0-45E4-2BFC-AD950181B605}"/>
              </a:ext>
            </a:extLst>
          </p:cNvPr>
          <p:cNvSpPr/>
          <p:nvPr/>
        </p:nvSpPr>
        <p:spPr>
          <a:xfrm>
            <a:off x="2301839" y="239368"/>
            <a:ext cx="8829073" cy="1792941"/>
          </a:xfrm>
          <a:prstGeom prst="rect">
            <a:avLst/>
          </a:prstGeom>
          <a:ln w="57150"/>
        </p:spPr>
        <p:style>
          <a:lnRef idx="3">
            <a:schemeClr val="lt1"/>
          </a:lnRef>
          <a:fillRef idx="1">
            <a:schemeClr val="accent2"/>
          </a:fillRef>
          <a:effectRef idx="1">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sz="4000" b="0" i="0" u="none" strike="noStrike" kern="1200" cap="none" spc="0" normalizeH="0" baseline="0" noProof="0" dirty="0">
                <a:ln>
                  <a:noFill/>
                </a:ln>
                <a:solidFill>
                  <a:prstClr val="white"/>
                </a:solidFill>
                <a:effectLst/>
                <a:uLnTx/>
                <a:uFillTx/>
                <a:latin typeface="Calibri" panose="020F0502020204030204"/>
                <a:ea typeface="+mn-ea"/>
                <a:cs typeface="Calibri"/>
              </a:rPr>
              <a:t>Khó khăn nào là </a:t>
            </a:r>
            <a:r>
              <a:rPr kumimoji="0" lang="vi-VN" sz="4000" b="0" i="0" u="sng" strike="noStrike" kern="1200" cap="none" spc="0" normalizeH="0" baseline="0" noProof="0" dirty="0">
                <a:ln>
                  <a:noFill/>
                </a:ln>
                <a:solidFill>
                  <a:srgbClr val="002060"/>
                </a:solidFill>
                <a:effectLst/>
                <a:uLnTx/>
                <a:uFillTx/>
                <a:latin typeface="Calibri" panose="020F0502020204030204"/>
                <a:ea typeface="+mn-ea"/>
                <a:cs typeface="Calibri"/>
              </a:rPr>
              <a:t>lâu dài </a:t>
            </a:r>
            <a:r>
              <a:rPr kumimoji="0" lang="vi-VN" sz="4000" b="0" i="0" u="none" strike="noStrike" kern="1200" cap="none" spc="0" normalizeH="0" baseline="0" noProof="0" dirty="0">
                <a:ln>
                  <a:noFill/>
                </a:ln>
                <a:solidFill>
                  <a:prstClr val="white"/>
                </a:solidFill>
                <a:effectLst/>
                <a:uLnTx/>
                <a:uFillTx/>
                <a:latin typeface="Calibri" panose="020F0502020204030204"/>
                <a:ea typeface="+mn-ea"/>
                <a:cs typeface="Calibri"/>
              </a:rPr>
              <a:t>đối với cách mạnh xã hội chủ nghĩa ở Đông Âu?</a:t>
            </a:r>
            <a:endParaRPr kumimoji="0" lang="en-US" sz="4000" b="0" i="0" u="none" strike="noStrike" kern="1200" cap="none" spc="0" normalizeH="0" baseline="0" noProof="0" dirty="0">
              <a:ln>
                <a:noFill/>
              </a:ln>
              <a:solidFill>
                <a:prstClr val="white"/>
              </a:solidFill>
              <a:effectLst/>
              <a:uLnTx/>
              <a:uFillTx/>
              <a:latin typeface="Calibri" panose="020F0502020204030204"/>
              <a:ea typeface="+mn-ea"/>
              <a:cs typeface="Calibri"/>
            </a:endParaRPr>
          </a:p>
        </p:txBody>
      </p:sp>
      <p:sp>
        <p:nvSpPr>
          <p:cNvPr id="12" name="Hexagon 11">
            <a:extLst>
              <a:ext uri="{FF2B5EF4-FFF2-40B4-BE49-F238E27FC236}">
                <a16:creationId xmlns:a16="http://schemas.microsoft.com/office/drawing/2014/main" id="{72BC361B-EB6A-FA0B-E5C9-82D7CA7993B6}"/>
              </a:ext>
            </a:extLst>
          </p:cNvPr>
          <p:cNvSpPr/>
          <p:nvPr/>
        </p:nvSpPr>
        <p:spPr bwMode="auto">
          <a:xfrm>
            <a:off x="2148024" y="2303330"/>
            <a:ext cx="4803961" cy="1697760"/>
          </a:xfrm>
          <a:prstGeom prst="hexagon">
            <a:avLst/>
          </a:prstGeom>
          <a:gradFill rotWithShape="1">
            <a:gsLst>
              <a:gs pos="0">
                <a:srgbClr val="4472C4">
                  <a:satMod val="103000"/>
                  <a:lumMod val="102000"/>
                  <a:tint val="94000"/>
                </a:srgbClr>
              </a:gs>
              <a:gs pos="50000">
                <a:srgbClr val="4472C4">
                  <a:satMod val="110000"/>
                  <a:lumMod val="100000"/>
                  <a:shade val="100000"/>
                </a:srgbClr>
              </a:gs>
              <a:gs pos="100000">
                <a:srgbClr val="4472C4">
                  <a:lumMod val="99000"/>
                  <a:satMod val="120000"/>
                  <a:shade val="78000"/>
                </a:srgbClr>
              </a:gs>
            </a:gsLst>
            <a:lin ang="5400000" scaled="0"/>
          </a:gradFill>
          <a:ln>
            <a:noFill/>
          </a:ln>
          <a:effectLst>
            <a:outerShdw blurRad="57150" dist="19050" dir="5400000" algn="ctr" rotWithShape="0">
              <a:srgbClr val="000000">
                <a:alpha val="63000"/>
              </a:srgbClr>
            </a:outerShdw>
          </a:effectLst>
        </p:spPr>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2400" b="0" i="0" u="none" strike="noStrike" kern="0" cap="all" spc="0" normalizeH="0" baseline="0" noProof="0" dirty="0">
                <a:ln>
                  <a:noFill/>
                </a:ln>
                <a:solidFill>
                  <a:prstClr val="white"/>
                </a:solidFill>
                <a:effectLst/>
                <a:uLnTx/>
                <a:uFillTx/>
                <a:latin typeface="Times New Roman" pitchFamily="18" charset="0"/>
                <a:ea typeface="+mn-ea"/>
                <a:cs typeface="Times New Roman" pitchFamily="18" charset="0"/>
              </a:rPr>
              <a:t>A. </a:t>
            </a:r>
            <a:r>
              <a:rPr kumimoji="0" lang="vi-VN" sz="2400" b="0" i="0" u="none" strike="noStrike" kern="0" cap="none" spc="0" normalizeH="0" baseline="0" noProof="0" dirty="0">
                <a:ln>
                  <a:noFill/>
                </a:ln>
                <a:solidFill>
                  <a:prstClr val="white"/>
                </a:solidFill>
                <a:effectLst/>
                <a:uLnTx/>
                <a:uFillTx/>
                <a:latin typeface="Times New Roman" pitchFamily="18" charset="0"/>
                <a:ea typeface="+mn-ea"/>
                <a:cs typeface="Times New Roman" pitchFamily="18" charset="0"/>
              </a:rPr>
              <a:t>Sự bao vây của các nước đế quốc và sự phá hoại của các lực lượng phản động quốc tế.</a:t>
            </a:r>
            <a:endParaRPr kumimoji="0" lang="en-US" sz="2400" b="0" i="0" u="none" strike="noStrike" kern="0" cap="none" spc="0" normalizeH="0" baseline="0" noProof="0" dirty="0">
              <a:ln>
                <a:noFill/>
              </a:ln>
              <a:solidFill>
                <a:prstClr val="white"/>
              </a:solidFill>
              <a:effectLst/>
              <a:uLnTx/>
              <a:uFillTx/>
              <a:latin typeface="Calibri"/>
              <a:ea typeface="+mn-ea"/>
              <a:cs typeface="+mn-cs"/>
            </a:endParaRPr>
          </a:p>
        </p:txBody>
      </p:sp>
      <p:sp>
        <p:nvSpPr>
          <p:cNvPr id="13" name="Hexagon 12">
            <a:extLst>
              <a:ext uri="{FF2B5EF4-FFF2-40B4-BE49-F238E27FC236}">
                <a16:creationId xmlns:a16="http://schemas.microsoft.com/office/drawing/2014/main" id="{4D813FBC-D114-8086-BFFF-652B84F11452}"/>
              </a:ext>
            </a:extLst>
          </p:cNvPr>
          <p:cNvSpPr/>
          <p:nvPr/>
        </p:nvSpPr>
        <p:spPr bwMode="auto">
          <a:xfrm>
            <a:off x="2198889" y="4393647"/>
            <a:ext cx="4803961" cy="1450815"/>
          </a:xfrm>
          <a:prstGeom prst="hexagon">
            <a:avLst/>
          </a:prstGeom>
          <a:gradFill rotWithShape="1">
            <a:gsLst>
              <a:gs pos="0">
                <a:srgbClr val="4472C4">
                  <a:satMod val="103000"/>
                  <a:lumMod val="102000"/>
                  <a:tint val="94000"/>
                </a:srgbClr>
              </a:gs>
              <a:gs pos="50000">
                <a:srgbClr val="4472C4">
                  <a:satMod val="110000"/>
                  <a:lumMod val="100000"/>
                  <a:shade val="100000"/>
                </a:srgbClr>
              </a:gs>
              <a:gs pos="100000">
                <a:srgbClr val="4472C4">
                  <a:lumMod val="99000"/>
                  <a:satMod val="120000"/>
                  <a:shade val="78000"/>
                </a:srgbClr>
              </a:gs>
            </a:gsLst>
            <a:lin ang="5400000" scaled="0"/>
          </a:gradFill>
          <a:ln>
            <a:noFill/>
          </a:ln>
          <a:effectLst>
            <a:outerShdw blurRad="57150" dist="19050" dir="5400000" algn="ctr" rotWithShape="0">
              <a:srgbClr val="000000">
                <a:alpha val="63000"/>
              </a:srgbClr>
            </a:outerShdw>
          </a:effectLst>
        </p:spPr>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2400" b="0" i="0" u="none" strike="noStrike" kern="0" cap="all" spc="0" normalizeH="0" baseline="0" noProof="0" dirty="0">
                <a:ln>
                  <a:noFill/>
                </a:ln>
                <a:solidFill>
                  <a:prstClr val="white"/>
                </a:solidFill>
                <a:effectLst/>
                <a:uLnTx/>
                <a:uFillTx/>
                <a:latin typeface="Times New Roman" pitchFamily="18" charset="0"/>
                <a:ea typeface="+mn-ea"/>
                <a:cs typeface="Times New Roman" pitchFamily="18" charset="0"/>
              </a:rPr>
              <a:t>C. </a:t>
            </a:r>
            <a:r>
              <a:rPr kumimoji="0" lang="vi-VN" sz="2400" b="0" i="0" u="none" strike="noStrike" kern="0" cap="none" spc="0" normalizeH="0" baseline="0" noProof="0" dirty="0">
                <a:ln>
                  <a:noFill/>
                </a:ln>
                <a:solidFill>
                  <a:prstClr val="white"/>
                </a:solidFill>
                <a:effectLst/>
                <a:uLnTx/>
                <a:uFillTx/>
                <a:latin typeface="Times New Roman" pitchFamily="18" charset="0"/>
                <a:ea typeface="+mn-ea"/>
                <a:cs typeface="Times New Roman" pitchFamily="18" charset="0"/>
              </a:rPr>
              <a:t>Hậu quả của Chiến tranh thế giới thứ hai.</a:t>
            </a:r>
            <a:endParaRPr kumimoji="0" lang="en-US" sz="2400" b="0" i="0" u="none" strike="noStrike" kern="0" cap="none" spc="0" normalizeH="0" baseline="0" noProof="0" dirty="0">
              <a:ln>
                <a:noFill/>
              </a:ln>
              <a:solidFill>
                <a:srgbClr val="FFFFFF"/>
              </a:solidFill>
              <a:effectLst/>
              <a:uLnTx/>
              <a:uFillTx/>
              <a:latin typeface="Calibri" pitchFamily="34" charset="0"/>
              <a:ea typeface="+mn-ea"/>
              <a:cs typeface="Arial" charset="0"/>
            </a:endParaRPr>
          </a:p>
        </p:txBody>
      </p:sp>
      <p:sp>
        <p:nvSpPr>
          <p:cNvPr id="14" name="Hexagon 13">
            <a:extLst>
              <a:ext uri="{FF2B5EF4-FFF2-40B4-BE49-F238E27FC236}">
                <a16:creationId xmlns:a16="http://schemas.microsoft.com/office/drawing/2014/main" id="{A16BAA57-71C8-1F5C-5586-F822D630C781}"/>
              </a:ext>
            </a:extLst>
          </p:cNvPr>
          <p:cNvSpPr/>
          <p:nvPr/>
        </p:nvSpPr>
        <p:spPr bwMode="auto">
          <a:xfrm>
            <a:off x="6951986" y="2303330"/>
            <a:ext cx="5289177" cy="1638731"/>
          </a:xfrm>
          <a:prstGeom prst="hexagon">
            <a:avLst/>
          </a:prstGeom>
          <a:gradFill rotWithShape="1">
            <a:gsLst>
              <a:gs pos="0">
                <a:srgbClr val="4472C4">
                  <a:satMod val="103000"/>
                  <a:lumMod val="102000"/>
                  <a:tint val="94000"/>
                </a:srgbClr>
              </a:gs>
              <a:gs pos="50000">
                <a:srgbClr val="4472C4">
                  <a:satMod val="110000"/>
                  <a:lumMod val="100000"/>
                  <a:shade val="100000"/>
                </a:srgbClr>
              </a:gs>
              <a:gs pos="100000">
                <a:srgbClr val="4472C4">
                  <a:lumMod val="99000"/>
                  <a:satMod val="120000"/>
                  <a:shade val="78000"/>
                </a:srgbClr>
              </a:gs>
            </a:gsLst>
            <a:lin ang="5400000" scaled="0"/>
          </a:gradFill>
          <a:ln>
            <a:noFill/>
          </a:ln>
          <a:effectLst>
            <a:outerShdw blurRad="57150" dist="19050" dir="5400000" algn="ctr" rotWithShape="0">
              <a:srgbClr val="000000">
                <a:alpha val="63000"/>
              </a:srgbClr>
            </a:outerShdw>
          </a:effectLst>
        </p:spPr>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marL="0" marR="0" lvl="0" indent="0" algn="ctr" defTabSz="685800" rtl="0" eaLnBrk="0" fontAlgn="auto" latinLnBrk="0" hangingPunct="0">
              <a:lnSpc>
                <a:spcPct val="100000"/>
              </a:lnSpc>
              <a:spcBef>
                <a:spcPts val="0"/>
              </a:spcBef>
              <a:spcAft>
                <a:spcPts val="0"/>
              </a:spcAft>
              <a:buClrTx/>
              <a:buSzTx/>
              <a:buFontTx/>
              <a:buNone/>
              <a:tabLst/>
              <a:defRPr/>
            </a:pPr>
            <a:r>
              <a:rPr kumimoji="0" lang="en-US" sz="2400" b="0" i="0" u="none" strike="noStrike" kern="0" cap="all" spc="0" normalizeH="0" baseline="0" noProof="0" dirty="0">
                <a:ln>
                  <a:noFill/>
                </a:ln>
                <a:solidFill>
                  <a:prstClr val="white"/>
                </a:solidFill>
                <a:effectLst/>
                <a:uLnTx/>
                <a:uFillTx/>
                <a:latin typeface="Times New Roman" pitchFamily="18" charset="0"/>
                <a:ea typeface="+mn-ea"/>
                <a:cs typeface="Times New Roman" pitchFamily="18" charset="0"/>
              </a:rPr>
              <a:t>B. </a:t>
            </a:r>
            <a:r>
              <a:rPr kumimoji="0" lang="vi-VN" sz="2400" b="0" i="0" u="none" strike="noStrike" kern="0" cap="none" spc="0" normalizeH="0" baseline="0" noProof="0" dirty="0">
                <a:ln>
                  <a:noFill/>
                </a:ln>
                <a:solidFill>
                  <a:prstClr val="white"/>
                </a:solidFill>
                <a:effectLst/>
                <a:uLnTx/>
                <a:uFillTx/>
                <a:latin typeface="Times New Roman" pitchFamily="18" charset="0"/>
                <a:ea typeface="+mn-ea"/>
                <a:cs typeface="Times New Roman" pitchFamily="18" charset="0"/>
              </a:rPr>
              <a:t>Cơ sở vật chất kĩ thuật lạc hậu so với các nước Tây Âu.</a:t>
            </a:r>
            <a:endParaRPr kumimoji="0" lang="en-US" sz="2400" b="0" i="0" u="none" strike="noStrike" kern="0" cap="none" spc="0" normalizeH="0" baseline="0" noProof="0" dirty="0">
              <a:ln>
                <a:noFill/>
              </a:ln>
              <a:solidFill>
                <a:prstClr val="white"/>
              </a:solidFill>
              <a:effectLst/>
              <a:uLnTx/>
              <a:uFillTx/>
              <a:latin typeface="Calibri" pitchFamily="34" charset="0"/>
              <a:ea typeface="+mn-ea"/>
              <a:cs typeface="Arial" charset="0"/>
            </a:endParaRPr>
          </a:p>
        </p:txBody>
      </p:sp>
      <p:sp>
        <p:nvSpPr>
          <p:cNvPr id="15" name="Hexagon 14">
            <a:extLst>
              <a:ext uri="{FF2B5EF4-FFF2-40B4-BE49-F238E27FC236}">
                <a16:creationId xmlns:a16="http://schemas.microsoft.com/office/drawing/2014/main" id="{ED0DA6CE-F018-B507-EBE7-595E9D9B91C6}"/>
              </a:ext>
            </a:extLst>
          </p:cNvPr>
          <p:cNvSpPr/>
          <p:nvPr/>
        </p:nvSpPr>
        <p:spPr bwMode="auto">
          <a:xfrm>
            <a:off x="7064188" y="4129299"/>
            <a:ext cx="5127812" cy="1697760"/>
          </a:xfrm>
          <a:prstGeom prst="hexagon">
            <a:avLst/>
          </a:prstGeom>
          <a:gradFill rotWithShape="1">
            <a:gsLst>
              <a:gs pos="0">
                <a:srgbClr val="4472C4">
                  <a:satMod val="103000"/>
                  <a:lumMod val="102000"/>
                  <a:tint val="94000"/>
                </a:srgbClr>
              </a:gs>
              <a:gs pos="50000">
                <a:srgbClr val="4472C4">
                  <a:satMod val="110000"/>
                  <a:lumMod val="100000"/>
                  <a:shade val="100000"/>
                </a:srgbClr>
              </a:gs>
              <a:gs pos="100000">
                <a:srgbClr val="4472C4">
                  <a:lumMod val="99000"/>
                  <a:satMod val="120000"/>
                  <a:shade val="78000"/>
                </a:srgbClr>
              </a:gs>
            </a:gsLst>
            <a:lin ang="5400000" scaled="0"/>
          </a:gradFill>
          <a:ln>
            <a:noFill/>
          </a:ln>
          <a:effectLst>
            <a:outerShdw blurRad="57150" dist="19050" dir="5400000" algn="ctr" rotWithShape="0">
              <a:srgbClr val="000000">
                <a:alpha val="63000"/>
              </a:srgbClr>
            </a:outerShdw>
          </a:effectLst>
        </p:spPr>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2400" b="0" i="0" u="none" strike="noStrike" kern="0" cap="all" spc="0" normalizeH="0" baseline="0" noProof="0" dirty="0">
                <a:ln>
                  <a:noFill/>
                </a:ln>
                <a:solidFill>
                  <a:prstClr val="white"/>
                </a:solidFill>
                <a:effectLst/>
                <a:uLnTx/>
                <a:uFillTx/>
                <a:latin typeface="Times New Roman" pitchFamily="18" charset="0"/>
                <a:ea typeface="+mn-ea"/>
                <a:cs typeface="Times New Roman" pitchFamily="18" charset="0"/>
              </a:rPr>
              <a:t>D. </a:t>
            </a:r>
            <a:r>
              <a:rPr kumimoji="0" lang="vi-VN" sz="2400" b="0" i="0" u="none" strike="noStrike" kern="0" cap="none" spc="0" normalizeH="0" baseline="0" noProof="0" dirty="0">
                <a:ln>
                  <a:noFill/>
                </a:ln>
                <a:solidFill>
                  <a:prstClr val="white"/>
                </a:solidFill>
                <a:effectLst/>
                <a:uLnTx/>
                <a:uFillTx/>
                <a:latin typeface="Times New Roman" pitchFamily="18" charset="0"/>
                <a:ea typeface="+mn-ea"/>
                <a:cs typeface="Times New Roman" pitchFamily="18" charset="0"/>
              </a:rPr>
              <a:t>Tàn dư lạc hậu của chế độ cũ.</a:t>
            </a:r>
            <a:endParaRPr kumimoji="0" lang="en-US" sz="2400" b="0" i="0" u="none" strike="noStrike" kern="0" cap="none" spc="0" normalizeH="0" baseline="0" noProof="0" dirty="0">
              <a:ln>
                <a:noFill/>
              </a:ln>
              <a:solidFill>
                <a:prstClr val="white"/>
              </a:solidFill>
              <a:effectLst/>
              <a:uLnTx/>
              <a:uFillTx/>
              <a:latin typeface="Times New Roman" pitchFamily="18" charset="0"/>
              <a:ea typeface="+mn-ea"/>
              <a:cs typeface="Times New Roman" pitchFamily="18" charset="0"/>
            </a:endParaRPr>
          </a:p>
        </p:txBody>
      </p:sp>
    </p:spTree>
    <p:extLst>
      <p:ext uri="{BB962C8B-B14F-4D97-AF65-F5344CB8AC3E}">
        <p14:creationId xmlns:p14="http://schemas.microsoft.com/office/powerpoint/2010/main" val="105683003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1"/>
                                        </p:tgtEl>
                                        <p:attrNameLst>
                                          <p:attrName>ppt_y</p:attrName>
                                        </p:attrNameLst>
                                      </p:cBhvr>
                                      <p:tavLst>
                                        <p:tav tm="0">
                                          <p:val>
                                            <p:strVal val="#ppt_y"/>
                                          </p:val>
                                        </p:tav>
                                        <p:tav tm="100000">
                                          <p:val>
                                            <p:strVal val="#ppt_y"/>
                                          </p:val>
                                        </p:tav>
                                      </p:tavLst>
                                    </p:anim>
                                    <p:anim calcmode="lin" valueType="num">
                                      <p:cBhvr>
                                        <p:cTn id="9"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1"/>
                                        </p:tgtEl>
                                      </p:cBhvr>
                                    </p:animEffect>
                                  </p:childTnLst>
                                </p:cTn>
                              </p:par>
                              <p:par>
                                <p:cTn id="12" presetID="53" presetClass="entr" presetSubtype="16" fill="hold" nodeType="withEffect">
                                  <p:stCondLst>
                                    <p:cond delay="0"/>
                                  </p:stCondLst>
                                  <p:childTnLst>
                                    <p:set>
                                      <p:cBhvr>
                                        <p:cTn id="13" dur="1" fill="hold">
                                          <p:stCondLst>
                                            <p:cond delay="0"/>
                                          </p:stCondLst>
                                        </p:cTn>
                                        <p:tgtEl>
                                          <p:spTgt spid="12"/>
                                        </p:tgtEl>
                                        <p:attrNameLst>
                                          <p:attrName>style.visibility</p:attrName>
                                        </p:attrNameLst>
                                      </p:cBhvr>
                                      <p:to>
                                        <p:strVal val="visible"/>
                                      </p:to>
                                    </p:set>
                                    <p:anim calcmode="lin" valueType="num">
                                      <p:cBhvr>
                                        <p:cTn id="14" dur="500" fill="hold"/>
                                        <p:tgtEl>
                                          <p:spTgt spid="12"/>
                                        </p:tgtEl>
                                        <p:attrNameLst>
                                          <p:attrName>ppt_w</p:attrName>
                                        </p:attrNameLst>
                                      </p:cBhvr>
                                      <p:tavLst>
                                        <p:tav tm="0">
                                          <p:val>
                                            <p:fltVal val="0"/>
                                          </p:val>
                                        </p:tav>
                                        <p:tav tm="100000">
                                          <p:val>
                                            <p:strVal val="#ppt_w"/>
                                          </p:val>
                                        </p:tav>
                                      </p:tavLst>
                                    </p:anim>
                                    <p:anim calcmode="lin" valueType="num">
                                      <p:cBhvr>
                                        <p:cTn id="15" dur="500" fill="hold"/>
                                        <p:tgtEl>
                                          <p:spTgt spid="12"/>
                                        </p:tgtEl>
                                        <p:attrNameLst>
                                          <p:attrName>ppt_h</p:attrName>
                                        </p:attrNameLst>
                                      </p:cBhvr>
                                      <p:tavLst>
                                        <p:tav tm="0">
                                          <p:val>
                                            <p:fltVal val="0"/>
                                          </p:val>
                                        </p:tav>
                                        <p:tav tm="100000">
                                          <p:val>
                                            <p:strVal val="#ppt_h"/>
                                          </p:val>
                                        </p:tav>
                                      </p:tavLst>
                                    </p:anim>
                                    <p:animEffect transition="in" filter="fade">
                                      <p:cBhvr>
                                        <p:cTn id="16" dur="500"/>
                                        <p:tgtEl>
                                          <p:spTgt spid="12"/>
                                        </p:tgtEl>
                                      </p:cBhvr>
                                    </p:animEffect>
                                  </p:childTnLst>
                                </p:cTn>
                              </p:par>
                              <p:par>
                                <p:cTn id="17" presetID="53" presetClass="entr" presetSubtype="16" fill="hold" nodeType="with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p:cTn id="19" dur="500" fill="hold"/>
                                        <p:tgtEl>
                                          <p:spTgt spid="14"/>
                                        </p:tgtEl>
                                        <p:attrNameLst>
                                          <p:attrName>ppt_w</p:attrName>
                                        </p:attrNameLst>
                                      </p:cBhvr>
                                      <p:tavLst>
                                        <p:tav tm="0">
                                          <p:val>
                                            <p:fltVal val="0"/>
                                          </p:val>
                                        </p:tav>
                                        <p:tav tm="100000">
                                          <p:val>
                                            <p:strVal val="#ppt_w"/>
                                          </p:val>
                                        </p:tav>
                                      </p:tavLst>
                                    </p:anim>
                                    <p:anim calcmode="lin" valueType="num">
                                      <p:cBhvr>
                                        <p:cTn id="20" dur="500" fill="hold"/>
                                        <p:tgtEl>
                                          <p:spTgt spid="14"/>
                                        </p:tgtEl>
                                        <p:attrNameLst>
                                          <p:attrName>ppt_h</p:attrName>
                                        </p:attrNameLst>
                                      </p:cBhvr>
                                      <p:tavLst>
                                        <p:tav tm="0">
                                          <p:val>
                                            <p:fltVal val="0"/>
                                          </p:val>
                                        </p:tav>
                                        <p:tav tm="100000">
                                          <p:val>
                                            <p:strVal val="#ppt_h"/>
                                          </p:val>
                                        </p:tav>
                                      </p:tavLst>
                                    </p:anim>
                                    <p:animEffect transition="in" filter="fade">
                                      <p:cBhvr>
                                        <p:cTn id="21" dur="500"/>
                                        <p:tgtEl>
                                          <p:spTgt spid="14"/>
                                        </p:tgtEl>
                                      </p:cBhvr>
                                    </p:animEffect>
                                  </p:childTnLst>
                                </p:cTn>
                              </p:par>
                              <p:par>
                                <p:cTn id="22" presetID="53" presetClass="entr" presetSubtype="16" fill="hold" nodeType="withEffect">
                                  <p:stCondLst>
                                    <p:cond delay="0"/>
                                  </p:stCondLst>
                                  <p:childTnLst>
                                    <p:set>
                                      <p:cBhvr>
                                        <p:cTn id="23" dur="1" fill="hold">
                                          <p:stCondLst>
                                            <p:cond delay="0"/>
                                          </p:stCondLst>
                                        </p:cTn>
                                        <p:tgtEl>
                                          <p:spTgt spid="13"/>
                                        </p:tgtEl>
                                        <p:attrNameLst>
                                          <p:attrName>style.visibility</p:attrName>
                                        </p:attrNameLst>
                                      </p:cBhvr>
                                      <p:to>
                                        <p:strVal val="visible"/>
                                      </p:to>
                                    </p:set>
                                    <p:anim calcmode="lin" valueType="num">
                                      <p:cBhvr>
                                        <p:cTn id="24" dur="500" fill="hold"/>
                                        <p:tgtEl>
                                          <p:spTgt spid="13"/>
                                        </p:tgtEl>
                                        <p:attrNameLst>
                                          <p:attrName>ppt_w</p:attrName>
                                        </p:attrNameLst>
                                      </p:cBhvr>
                                      <p:tavLst>
                                        <p:tav tm="0">
                                          <p:val>
                                            <p:fltVal val="0"/>
                                          </p:val>
                                        </p:tav>
                                        <p:tav tm="100000">
                                          <p:val>
                                            <p:strVal val="#ppt_w"/>
                                          </p:val>
                                        </p:tav>
                                      </p:tavLst>
                                    </p:anim>
                                    <p:anim calcmode="lin" valueType="num">
                                      <p:cBhvr>
                                        <p:cTn id="25" dur="500" fill="hold"/>
                                        <p:tgtEl>
                                          <p:spTgt spid="13"/>
                                        </p:tgtEl>
                                        <p:attrNameLst>
                                          <p:attrName>ppt_h</p:attrName>
                                        </p:attrNameLst>
                                      </p:cBhvr>
                                      <p:tavLst>
                                        <p:tav tm="0">
                                          <p:val>
                                            <p:fltVal val="0"/>
                                          </p:val>
                                        </p:tav>
                                        <p:tav tm="100000">
                                          <p:val>
                                            <p:strVal val="#ppt_h"/>
                                          </p:val>
                                        </p:tav>
                                      </p:tavLst>
                                    </p:anim>
                                    <p:animEffect transition="in" filter="fade">
                                      <p:cBhvr>
                                        <p:cTn id="26" dur="500"/>
                                        <p:tgtEl>
                                          <p:spTgt spid="13"/>
                                        </p:tgtEl>
                                      </p:cBhvr>
                                    </p:animEffect>
                                  </p:childTnLst>
                                </p:cTn>
                              </p:par>
                              <p:par>
                                <p:cTn id="27" presetID="53" presetClass="entr" presetSubtype="16" fill="hold" nodeType="withEffect">
                                  <p:stCondLst>
                                    <p:cond delay="0"/>
                                  </p:stCondLst>
                                  <p:childTnLst>
                                    <p:set>
                                      <p:cBhvr>
                                        <p:cTn id="28" dur="1" fill="hold">
                                          <p:stCondLst>
                                            <p:cond delay="0"/>
                                          </p:stCondLst>
                                        </p:cTn>
                                        <p:tgtEl>
                                          <p:spTgt spid="15"/>
                                        </p:tgtEl>
                                        <p:attrNameLst>
                                          <p:attrName>style.visibility</p:attrName>
                                        </p:attrNameLst>
                                      </p:cBhvr>
                                      <p:to>
                                        <p:strVal val="visible"/>
                                      </p:to>
                                    </p:set>
                                    <p:anim calcmode="lin" valueType="num">
                                      <p:cBhvr>
                                        <p:cTn id="29" dur="500" fill="hold"/>
                                        <p:tgtEl>
                                          <p:spTgt spid="15"/>
                                        </p:tgtEl>
                                        <p:attrNameLst>
                                          <p:attrName>ppt_w</p:attrName>
                                        </p:attrNameLst>
                                      </p:cBhvr>
                                      <p:tavLst>
                                        <p:tav tm="0">
                                          <p:val>
                                            <p:fltVal val="0"/>
                                          </p:val>
                                        </p:tav>
                                        <p:tav tm="100000">
                                          <p:val>
                                            <p:strVal val="#ppt_w"/>
                                          </p:val>
                                        </p:tav>
                                      </p:tavLst>
                                    </p:anim>
                                    <p:anim calcmode="lin" valueType="num">
                                      <p:cBhvr>
                                        <p:cTn id="30" dur="500" fill="hold"/>
                                        <p:tgtEl>
                                          <p:spTgt spid="15"/>
                                        </p:tgtEl>
                                        <p:attrNameLst>
                                          <p:attrName>ppt_h</p:attrName>
                                        </p:attrNameLst>
                                      </p:cBhvr>
                                      <p:tavLst>
                                        <p:tav tm="0">
                                          <p:val>
                                            <p:fltVal val="0"/>
                                          </p:val>
                                        </p:tav>
                                        <p:tav tm="100000">
                                          <p:val>
                                            <p:strVal val="#ppt_h"/>
                                          </p:val>
                                        </p:tav>
                                      </p:tavLst>
                                    </p:anim>
                                    <p:animEffect transition="in" filter="fade">
                                      <p:cBhvr>
                                        <p:cTn id="31"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32" restart="whenNotActive" fill="hold" evtFilter="cancelBubble" nodeType="interactiveSeq">
                <p:stCondLst>
                  <p:cond evt="onClick" delay="0">
                    <p:tgtEl>
                      <p:spTgt spid="12"/>
                    </p:tgtEl>
                  </p:cond>
                </p:stCondLst>
                <p:endSync evt="end" delay="0">
                  <p:rtn val="all"/>
                </p:endSync>
                <p:childTnLst>
                  <p:par>
                    <p:cTn id="33" fill="hold">
                      <p:stCondLst>
                        <p:cond delay="0"/>
                      </p:stCondLst>
                      <p:childTnLst>
                        <p:par>
                          <p:cTn id="34" fill="hold">
                            <p:stCondLst>
                              <p:cond delay="0"/>
                            </p:stCondLst>
                            <p:childTnLst>
                              <p:par>
                                <p:cTn id="35" presetID="21" presetClass="emph" presetSubtype="0" fill="hold" grpId="0" nodeType="clickEffect">
                                  <p:stCondLst>
                                    <p:cond delay="0"/>
                                  </p:stCondLst>
                                  <p:childTnLst>
                                    <p:animClr clrSpc="hsl" dir="cw">
                                      <p:cBhvr override="childStyle">
                                        <p:cTn id="36" dur="500" fill="hold"/>
                                        <p:tgtEl>
                                          <p:spTgt spid="12"/>
                                        </p:tgtEl>
                                        <p:attrNameLst>
                                          <p:attrName>style.color</p:attrName>
                                        </p:attrNameLst>
                                      </p:cBhvr>
                                      <p:by>
                                        <p:hsl h="7200000" s="0" l="0"/>
                                      </p:by>
                                    </p:animClr>
                                    <p:animClr clrSpc="hsl" dir="cw">
                                      <p:cBhvr>
                                        <p:cTn id="37" dur="500" fill="hold"/>
                                        <p:tgtEl>
                                          <p:spTgt spid="12"/>
                                        </p:tgtEl>
                                        <p:attrNameLst>
                                          <p:attrName>fillcolor</p:attrName>
                                        </p:attrNameLst>
                                      </p:cBhvr>
                                      <p:by>
                                        <p:hsl h="7200000" s="0" l="0"/>
                                      </p:by>
                                    </p:animClr>
                                    <p:animClr clrSpc="hsl" dir="cw">
                                      <p:cBhvr>
                                        <p:cTn id="38" dur="500" fill="hold"/>
                                        <p:tgtEl>
                                          <p:spTgt spid="12"/>
                                        </p:tgtEl>
                                        <p:attrNameLst>
                                          <p:attrName>stroke.color</p:attrName>
                                        </p:attrNameLst>
                                      </p:cBhvr>
                                      <p:by>
                                        <p:hsl h="7200000" s="0" l="0"/>
                                      </p:by>
                                    </p:animClr>
                                    <p:set>
                                      <p:cBhvr>
                                        <p:cTn id="39" dur="500" fill="hold"/>
                                        <p:tgtEl>
                                          <p:spTgt spid="12"/>
                                        </p:tgtEl>
                                        <p:attrNameLst>
                                          <p:attrName>fill.type</p:attrName>
                                        </p:attrNameLst>
                                      </p:cBhvr>
                                      <p:to>
                                        <p:strVal val="solid"/>
                                      </p:to>
                                    </p:set>
                                  </p:childTnLst>
                                  <p:subTnLst>
                                    <p:audio>
                                      <p:cMediaNode>
                                        <p:cTn display="0" masterRel="sameClick">
                                          <p:stCondLst>
                                            <p:cond evt="begin" delay="0">
                                              <p:tn val="35"/>
                                            </p:cond>
                                          </p:stCondLst>
                                          <p:endCondLst>
                                            <p:cond evt="onStopAudio" delay="0">
                                              <p:tgtEl>
                                                <p:sldTgt/>
                                              </p:tgtEl>
                                            </p:cond>
                                          </p:endCondLst>
                                        </p:cTn>
                                        <p:tgtEl>
                                          <p:sndTgt r:embed="rId3" name="tra loi chinh xac.wav"/>
                                        </p:tgtEl>
                                      </p:cMediaNode>
                                    </p:audio>
                                  </p:subTnLst>
                                </p:cTn>
                              </p:par>
                            </p:childTnLst>
                          </p:cTn>
                        </p:par>
                      </p:childTnLst>
                    </p:cTn>
                  </p:par>
                </p:childTnLst>
              </p:cTn>
              <p:nextCondLst>
                <p:cond evt="onClick" delay="0">
                  <p:tgtEl>
                    <p:spTgt spid="12"/>
                  </p:tgtEl>
                </p:cond>
              </p:nextCondLst>
            </p:seq>
            <p:seq concurrent="1" nextAc="seek">
              <p:cTn id="40" restart="whenNotActive" fill="hold" evtFilter="cancelBubble" nodeType="interactiveSeq">
                <p:stCondLst>
                  <p:cond evt="onClick" delay="0">
                    <p:tgtEl>
                      <p:spTgt spid="14"/>
                    </p:tgtEl>
                  </p:cond>
                </p:stCondLst>
                <p:endSync evt="end" delay="0">
                  <p:rtn val="all"/>
                </p:endSync>
                <p:childTnLst>
                  <p:par>
                    <p:cTn id="41" fill="hold">
                      <p:stCondLst>
                        <p:cond delay="0"/>
                      </p:stCondLst>
                      <p:childTnLst>
                        <p:par>
                          <p:cTn id="42" fill="hold">
                            <p:stCondLst>
                              <p:cond delay="0"/>
                            </p:stCondLst>
                            <p:childTnLst>
                              <p:par>
                                <p:cTn id="43" presetID="1" presetClass="emph" presetSubtype="2" fill="hold" nodeType="clickEffect">
                                  <p:stCondLst>
                                    <p:cond delay="0"/>
                                  </p:stCondLst>
                                  <p:childTnLst>
                                    <p:animClr clrSpc="rgb" dir="cw">
                                      <p:cBhvr>
                                        <p:cTn id="44" dur="5000" fill="hold"/>
                                        <p:tgtEl>
                                          <p:spTgt spid="14"/>
                                        </p:tgtEl>
                                        <p:attrNameLst>
                                          <p:attrName>fillcolor</p:attrName>
                                        </p:attrNameLst>
                                      </p:cBhvr>
                                      <p:to>
                                        <a:schemeClr val="accent2"/>
                                      </p:to>
                                    </p:animClr>
                                    <p:set>
                                      <p:cBhvr>
                                        <p:cTn id="45" dur="5000" fill="hold"/>
                                        <p:tgtEl>
                                          <p:spTgt spid="14"/>
                                        </p:tgtEl>
                                        <p:attrNameLst>
                                          <p:attrName>fill.type</p:attrName>
                                        </p:attrNameLst>
                                      </p:cBhvr>
                                      <p:to>
                                        <p:strVal val="solid"/>
                                      </p:to>
                                    </p:set>
                                    <p:set>
                                      <p:cBhvr>
                                        <p:cTn id="46" dur="5000" fill="hold"/>
                                        <p:tgtEl>
                                          <p:spTgt spid="14"/>
                                        </p:tgtEl>
                                        <p:attrNameLst>
                                          <p:attrName>fill.on</p:attrName>
                                        </p:attrNameLst>
                                      </p:cBhvr>
                                      <p:to>
                                        <p:strVal val="true"/>
                                      </p:to>
                                    </p:set>
                                  </p:childTnLst>
                                  <p:subTnLst>
                                    <p:audio>
                                      <p:cMediaNode>
                                        <p:cTn display="0" masterRel="sameClick">
                                          <p:stCondLst>
                                            <p:cond evt="begin" delay="0">
                                              <p:tn val="43"/>
                                            </p:cond>
                                          </p:stCondLst>
                                          <p:endCondLst>
                                            <p:cond evt="onStopAudio" delay="0">
                                              <p:tgtEl>
                                                <p:sldTgt/>
                                              </p:tgtEl>
                                            </p:cond>
                                          </p:endCondLst>
                                        </p:cTn>
                                        <p:tgtEl>
                                          <p:sndTgt r:embed="rId4" name="tra loi sai - dung cuoc choi.wav"/>
                                        </p:tgtEl>
                                      </p:cMediaNode>
                                    </p:audio>
                                  </p:subTnLst>
                                </p:cTn>
                              </p:par>
                            </p:childTnLst>
                          </p:cTn>
                        </p:par>
                      </p:childTnLst>
                    </p:cTn>
                  </p:par>
                </p:childTnLst>
              </p:cTn>
              <p:nextCondLst>
                <p:cond evt="onClick" delay="0">
                  <p:tgtEl>
                    <p:spTgt spid="14"/>
                  </p:tgtEl>
                </p:cond>
              </p:nextCondLst>
            </p:seq>
            <p:seq concurrent="1" nextAc="seek">
              <p:cTn id="47" restart="whenNotActive" fill="hold" evtFilter="cancelBubble" nodeType="interactiveSeq">
                <p:stCondLst>
                  <p:cond evt="onClick" delay="0">
                    <p:tgtEl>
                      <p:spTgt spid="13"/>
                    </p:tgtEl>
                  </p:cond>
                </p:stCondLst>
                <p:endSync evt="end" delay="0">
                  <p:rtn val="all"/>
                </p:endSync>
                <p:childTnLst>
                  <p:par>
                    <p:cTn id="48" fill="hold">
                      <p:stCondLst>
                        <p:cond delay="0"/>
                      </p:stCondLst>
                      <p:childTnLst>
                        <p:par>
                          <p:cTn id="49" fill="hold">
                            <p:stCondLst>
                              <p:cond delay="0"/>
                            </p:stCondLst>
                            <p:childTnLst>
                              <p:par>
                                <p:cTn id="50" presetID="1" presetClass="emph" presetSubtype="2" fill="hold" nodeType="clickEffect">
                                  <p:stCondLst>
                                    <p:cond delay="0"/>
                                  </p:stCondLst>
                                  <p:childTnLst>
                                    <p:animClr clrSpc="rgb" dir="cw">
                                      <p:cBhvr>
                                        <p:cTn id="51" dur="5000" fill="hold"/>
                                        <p:tgtEl>
                                          <p:spTgt spid="13"/>
                                        </p:tgtEl>
                                        <p:attrNameLst>
                                          <p:attrName>fillcolor</p:attrName>
                                        </p:attrNameLst>
                                      </p:cBhvr>
                                      <p:to>
                                        <a:schemeClr val="accent2"/>
                                      </p:to>
                                    </p:animClr>
                                    <p:set>
                                      <p:cBhvr>
                                        <p:cTn id="52" dur="5000" fill="hold"/>
                                        <p:tgtEl>
                                          <p:spTgt spid="13"/>
                                        </p:tgtEl>
                                        <p:attrNameLst>
                                          <p:attrName>fill.type</p:attrName>
                                        </p:attrNameLst>
                                      </p:cBhvr>
                                      <p:to>
                                        <p:strVal val="solid"/>
                                      </p:to>
                                    </p:set>
                                    <p:set>
                                      <p:cBhvr>
                                        <p:cTn id="53" dur="5000" fill="hold"/>
                                        <p:tgtEl>
                                          <p:spTgt spid="13"/>
                                        </p:tgtEl>
                                        <p:attrNameLst>
                                          <p:attrName>fill.on</p:attrName>
                                        </p:attrNameLst>
                                      </p:cBhvr>
                                      <p:to>
                                        <p:strVal val="true"/>
                                      </p:to>
                                    </p:set>
                                  </p:childTnLst>
                                  <p:subTnLst>
                                    <p:audio>
                                      <p:cMediaNode>
                                        <p:cTn display="0" masterRel="sameClick">
                                          <p:stCondLst>
                                            <p:cond evt="begin" delay="0">
                                              <p:tn val="50"/>
                                            </p:cond>
                                          </p:stCondLst>
                                          <p:endCondLst>
                                            <p:cond evt="onStopAudio" delay="0">
                                              <p:tgtEl>
                                                <p:sldTgt/>
                                              </p:tgtEl>
                                            </p:cond>
                                          </p:endCondLst>
                                        </p:cTn>
                                        <p:tgtEl>
                                          <p:sndTgt r:embed="rId4" name="tra loi sai - dung cuoc choi.wav"/>
                                        </p:tgtEl>
                                      </p:cMediaNode>
                                    </p:audio>
                                  </p:subTnLst>
                                </p:cTn>
                              </p:par>
                            </p:childTnLst>
                          </p:cTn>
                        </p:par>
                      </p:childTnLst>
                    </p:cTn>
                  </p:par>
                </p:childTnLst>
              </p:cTn>
              <p:nextCondLst>
                <p:cond evt="onClick" delay="0">
                  <p:tgtEl>
                    <p:spTgt spid="13"/>
                  </p:tgtEl>
                </p:cond>
              </p:nextCondLst>
            </p:seq>
            <p:seq concurrent="1" nextAc="seek">
              <p:cTn id="54" restart="whenNotActive" fill="hold" evtFilter="cancelBubble" nodeType="interactiveSeq">
                <p:stCondLst>
                  <p:cond evt="onClick" delay="0">
                    <p:tgtEl>
                      <p:spTgt spid="15"/>
                    </p:tgtEl>
                  </p:cond>
                </p:stCondLst>
                <p:endSync evt="end" delay="0">
                  <p:rtn val="all"/>
                </p:endSync>
                <p:childTnLst>
                  <p:par>
                    <p:cTn id="55" fill="hold">
                      <p:stCondLst>
                        <p:cond delay="0"/>
                      </p:stCondLst>
                      <p:childTnLst>
                        <p:par>
                          <p:cTn id="56" fill="hold">
                            <p:stCondLst>
                              <p:cond delay="0"/>
                            </p:stCondLst>
                            <p:childTnLst>
                              <p:par>
                                <p:cTn id="57" presetID="1" presetClass="emph" presetSubtype="2" fill="hold" nodeType="clickEffect">
                                  <p:stCondLst>
                                    <p:cond delay="0"/>
                                  </p:stCondLst>
                                  <p:childTnLst>
                                    <p:animClr clrSpc="rgb" dir="cw">
                                      <p:cBhvr>
                                        <p:cTn id="58" dur="5000" fill="hold"/>
                                        <p:tgtEl>
                                          <p:spTgt spid="15"/>
                                        </p:tgtEl>
                                        <p:attrNameLst>
                                          <p:attrName>fillcolor</p:attrName>
                                        </p:attrNameLst>
                                      </p:cBhvr>
                                      <p:to>
                                        <a:schemeClr val="accent2"/>
                                      </p:to>
                                    </p:animClr>
                                    <p:set>
                                      <p:cBhvr>
                                        <p:cTn id="59" dur="5000" fill="hold"/>
                                        <p:tgtEl>
                                          <p:spTgt spid="15"/>
                                        </p:tgtEl>
                                        <p:attrNameLst>
                                          <p:attrName>fill.type</p:attrName>
                                        </p:attrNameLst>
                                      </p:cBhvr>
                                      <p:to>
                                        <p:strVal val="solid"/>
                                      </p:to>
                                    </p:set>
                                    <p:set>
                                      <p:cBhvr>
                                        <p:cTn id="60" dur="5000" fill="hold"/>
                                        <p:tgtEl>
                                          <p:spTgt spid="15"/>
                                        </p:tgtEl>
                                        <p:attrNameLst>
                                          <p:attrName>fill.on</p:attrName>
                                        </p:attrNameLst>
                                      </p:cBhvr>
                                      <p:to>
                                        <p:strVal val="true"/>
                                      </p:to>
                                    </p:set>
                                  </p:childTnLst>
                                  <p:subTnLst>
                                    <p:audio>
                                      <p:cMediaNode>
                                        <p:cTn display="0" masterRel="sameClick">
                                          <p:stCondLst>
                                            <p:cond evt="begin" delay="0">
                                              <p:tn val="57"/>
                                            </p:cond>
                                          </p:stCondLst>
                                          <p:endCondLst>
                                            <p:cond evt="onStopAudio" delay="0">
                                              <p:tgtEl>
                                                <p:sldTgt/>
                                              </p:tgtEl>
                                            </p:cond>
                                          </p:endCondLst>
                                        </p:cTn>
                                        <p:tgtEl>
                                          <p:sndTgt r:embed="rId4" name="tra loi sai - dung cuoc choi.wav"/>
                                        </p:tgtEl>
                                      </p:cMediaNode>
                                    </p:audio>
                                  </p:subTnLst>
                                </p:cTn>
                              </p:par>
                            </p:childTnLst>
                          </p:cTn>
                        </p:par>
                      </p:childTnLst>
                    </p:cTn>
                  </p:par>
                </p:childTnLst>
              </p:cTn>
              <p:nextCondLst>
                <p:cond evt="onClick" delay="0">
                  <p:tgtEl>
                    <p:spTgt spid="15"/>
                  </p:tgtEl>
                </p:cond>
              </p:nextCondLst>
            </p:seq>
          </p:childTnLst>
        </p:cTn>
      </p:par>
    </p:tnLst>
    <p:bldLst>
      <p:bldP spid="11" grpId="0" animBg="1"/>
      <p:bldP spid="12"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106" name="Picture 2">
            <a:extLst>
              <a:ext uri="{FF2B5EF4-FFF2-40B4-BE49-F238E27FC236}">
                <a16:creationId xmlns:a16="http://schemas.microsoft.com/office/drawing/2014/main" id="{9783ABD5-D4C3-E821-9E60-150865ABE0D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6096000" cy="3402330"/>
          </a:xfrm>
          <a:prstGeom prst="rect">
            <a:avLst/>
          </a:prstGeom>
          <a:noFill/>
          <a:extLst>
            <a:ext uri="{909E8E84-426E-40DD-AFC4-6F175D3DCCD1}">
              <a14:hiddenFill xmlns:a14="http://schemas.microsoft.com/office/drawing/2010/main">
                <a:solidFill>
                  <a:srgbClr val="FFFFFF"/>
                </a:solidFill>
              </a14:hiddenFill>
            </a:ext>
          </a:extLst>
        </p:spPr>
      </p:pic>
      <p:pic>
        <p:nvPicPr>
          <p:cNvPr id="47108" name="Picture 4">
            <a:extLst>
              <a:ext uri="{FF2B5EF4-FFF2-40B4-BE49-F238E27FC236}">
                <a16:creationId xmlns:a16="http://schemas.microsoft.com/office/drawing/2014/main" id="{46035B61-321D-E822-08CD-C2B542E21C2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96001" y="-26670"/>
            <a:ext cx="6096000" cy="6858000"/>
          </a:xfrm>
          <a:prstGeom prst="rect">
            <a:avLst/>
          </a:prstGeom>
          <a:noFill/>
          <a:extLst>
            <a:ext uri="{909E8E84-426E-40DD-AFC4-6F175D3DCCD1}">
              <a14:hiddenFill xmlns:a14="http://schemas.microsoft.com/office/drawing/2010/main">
                <a:solidFill>
                  <a:srgbClr val="FFFFFF"/>
                </a:solidFill>
              </a14:hiddenFill>
            </a:ext>
          </a:extLst>
        </p:spPr>
      </p:pic>
      <p:pic>
        <p:nvPicPr>
          <p:cNvPr id="47110" name="Picture 6" descr="Bản đồ của Xô-phi-a Sofia, Bulgaria">
            <a:extLst>
              <a:ext uri="{FF2B5EF4-FFF2-40B4-BE49-F238E27FC236}">
                <a16:creationId xmlns:a16="http://schemas.microsoft.com/office/drawing/2014/main" id="{834A5649-490B-2AA2-8ADD-B81768F05EF2}"/>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3455670"/>
            <a:ext cx="6096000" cy="3375659"/>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8">
            <a:extLst>
              <a:ext uri="{FF2B5EF4-FFF2-40B4-BE49-F238E27FC236}">
                <a16:creationId xmlns:a16="http://schemas.microsoft.com/office/drawing/2014/main" id="{3211A1EE-BBF4-FE75-ACAD-34F3507E74C3}"/>
              </a:ext>
            </a:extLst>
          </p:cNvPr>
          <p:cNvSpPr/>
          <p:nvPr/>
        </p:nvSpPr>
        <p:spPr>
          <a:xfrm>
            <a:off x="3798736" y="2802165"/>
            <a:ext cx="4031873" cy="1200329"/>
          </a:xfrm>
          <a:prstGeom prst="rect">
            <a:avLst/>
          </a:prstGeom>
          <a:solidFill>
            <a:schemeClr val="bg1"/>
          </a:solidFill>
        </p:spPr>
        <p:txBody>
          <a:bodyPr wrap="none" lIns="91440" tIns="45720" rIns="91440" bIns="45720">
            <a:spAutoFit/>
          </a:bodyPr>
          <a:lstStyle/>
          <a:p>
            <a:pPr marL="0" marR="0" lvl="0" indent="0" algn="l" defTabSz="914400" rtl="0" eaLnBrk="1" fontAlgn="base" latinLnBrk="0" hangingPunct="1">
              <a:lnSpc>
                <a:spcPct val="100000"/>
              </a:lnSpc>
              <a:spcBef>
                <a:spcPct val="20000"/>
              </a:spcBef>
              <a:spcAft>
                <a:spcPct val="0"/>
              </a:spcAft>
              <a:buClrTx/>
              <a:buSzTx/>
              <a:buFontTx/>
              <a:buNone/>
              <a:tabLst/>
              <a:defRPr/>
            </a:pPr>
            <a:r>
              <a:rPr kumimoji="0" lang="en-US" altLang="en-VN" sz="7200" b="1" i="0" u="none" strike="noStrike" kern="1200" cap="none" spc="0" normalizeH="0" baseline="0" noProof="0" dirty="0">
                <a:ln>
                  <a:noFill/>
                </a:ln>
                <a:solidFill>
                  <a:srgbClr val="0000FF"/>
                </a:solidFill>
                <a:effectLst/>
                <a:uLnTx/>
                <a:uFillTx/>
                <a:latin typeface="Times New Roman" panose="02020603050405020304" pitchFamily="18" charset="0"/>
                <a:ea typeface="+mn-ea"/>
                <a:cs typeface="+mn-cs"/>
              </a:rPr>
              <a:t>Bun-ga-</a:t>
            </a:r>
            <a:r>
              <a:rPr kumimoji="0" lang="en-US" altLang="en-VN" sz="7200" b="1" i="0" u="none" strike="noStrike" kern="1200" cap="none" spc="0" normalizeH="0" baseline="0" noProof="0" dirty="0" err="1">
                <a:ln>
                  <a:noFill/>
                </a:ln>
                <a:solidFill>
                  <a:srgbClr val="0000FF"/>
                </a:solidFill>
                <a:effectLst/>
                <a:uLnTx/>
                <a:uFillTx/>
                <a:latin typeface="Times New Roman" panose="02020603050405020304" pitchFamily="18" charset="0"/>
                <a:ea typeface="+mn-ea"/>
                <a:cs typeface="+mn-cs"/>
              </a:rPr>
              <a:t>ri</a:t>
            </a:r>
            <a:endParaRPr kumimoji="0" lang="en-US" altLang="en-VN" sz="7200" b="1" i="0" u="none" strike="noStrike" kern="1200" cap="none" spc="0" normalizeH="0" baseline="0" noProof="0" dirty="0">
              <a:ln>
                <a:noFill/>
              </a:ln>
              <a:solidFill>
                <a:srgbClr val="0000FF"/>
              </a:solidFill>
              <a:effectLst/>
              <a:uLnTx/>
              <a:uFillTx/>
              <a:latin typeface="Times New Roman" panose="02020603050405020304" pitchFamily="18" charset="0"/>
              <a:ea typeface="+mn-ea"/>
              <a:cs typeface="+mn-cs"/>
            </a:endParaRPr>
          </a:p>
        </p:txBody>
      </p:sp>
      <p:pic>
        <p:nvPicPr>
          <p:cNvPr id="2" name="Picture 1">
            <a:extLst>
              <a:ext uri="{FF2B5EF4-FFF2-40B4-BE49-F238E27FC236}">
                <a16:creationId xmlns:a16="http://schemas.microsoft.com/office/drawing/2014/main" id="{1C2BE5CB-5FEC-87E5-512D-3967405A8DAA}"/>
              </a:ext>
            </a:extLst>
          </p:cNvPr>
          <p:cNvPicPr>
            <a:picLocks noChangeAspect="1"/>
          </p:cNvPicPr>
          <p:nvPr/>
        </p:nvPicPr>
        <p:blipFill>
          <a:blip r:embed="rId6"/>
          <a:stretch>
            <a:fillRect/>
          </a:stretch>
        </p:blipFill>
        <p:spPr>
          <a:xfrm>
            <a:off x="1380335" y="-1733722"/>
            <a:ext cx="9431329" cy="1981372"/>
          </a:xfrm>
          <a:prstGeom prst="rect">
            <a:avLst/>
          </a:prstGeom>
        </p:spPr>
      </p:pic>
    </p:spTree>
    <p:extLst>
      <p:ext uri="{BB962C8B-B14F-4D97-AF65-F5344CB8AC3E}">
        <p14:creationId xmlns:p14="http://schemas.microsoft.com/office/powerpoint/2010/main" val="336199598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outVertic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A0E124B3-E317-959C-3537-4BFAC32DD6E5}"/>
              </a:ext>
            </a:extLst>
          </p:cNvPr>
          <p:cNvSpPr/>
          <p:nvPr/>
        </p:nvSpPr>
        <p:spPr>
          <a:xfrm>
            <a:off x="2301839" y="239368"/>
            <a:ext cx="8829073" cy="1792941"/>
          </a:xfrm>
          <a:prstGeom prst="rect">
            <a:avLst/>
          </a:prstGeom>
          <a:ln w="57150"/>
        </p:spPr>
        <p:style>
          <a:lnRef idx="3">
            <a:schemeClr val="lt1"/>
          </a:lnRef>
          <a:fillRef idx="1">
            <a:schemeClr val="accent2"/>
          </a:fillRef>
          <a:effectRef idx="1">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sz="4000" b="0" i="0" u="none" strike="noStrike" kern="1200" cap="none" spc="0" normalizeH="0" baseline="0" noProof="0" dirty="0">
                <a:ln>
                  <a:noFill/>
                </a:ln>
                <a:solidFill>
                  <a:prstClr val="white"/>
                </a:solidFill>
                <a:effectLst/>
                <a:uLnTx/>
                <a:uFillTx/>
                <a:latin typeface="Calibri" panose="020F0502020204030204"/>
                <a:ea typeface="+mn-ea"/>
                <a:cs typeface="Calibri"/>
              </a:rPr>
              <a:t>Cột mốc đánh dấu sự hình thành hệ thống xã hội chủ nghĩa trên thế giới là:</a:t>
            </a:r>
            <a:endParaRPr kumimoji="0" lang="en-US" sz="4000" b="0" i="0" u="none" strike="noStrike" kern="1200" cap="none" spc="0" normalizeH="0" baseline="0" noProof="0" dirty="0">
              <a:ln>
                <a:noFill/>
              </a:ln>
              <a:solidFill>
                <a:prstClr val="white"/>
              </a:solidFill>
              <a:effectLst/>
              <a:uLnTx/>
              <a:uFillTx/>
              <a:latin typeface="Calibri" panose="020F0502020204030204"/>
              <a:ea typeface="+mn-ea"/>
              <a:cs typeface="Calibri"/>
            </a:endParaRPr>
          </a:p>
        </p:txBody>
      </p:sp>
      <p:sp>
        <p:nvSpPr>
          <p:cNvPr id="12" name="Hexagon 11">
            <a:extLst>
              <a:ext uri="{FF2B5EF4-FFF2-40B4-BE49-F238E27FC236}">
                <a16:creationId xmlns:a16="http://schemas.microsoft.com/office/drawing/2014/main" id="{098E8876-8051-7A1F-647D-50AB419B55E1}"/>
              </a:ext>
            </a:extLst>
          </p:cNvPr>
          <p:cNvSpPr/>
          <p:nvPr/>
        </p:nvSpPr>
        <p:spPr bwMode="auto">
          <a:xfrm>
            <a:off x="7002850" y="4270174"/>
            <a:ext cx="5189150" cy="1395520"/>
          </a:xfrm>
          <a:prstGeom prst="hexagon">
            <a:avLst/>
          </a:prstGeom>
          <a:gradFill rotWithShape="1">
            <a:gsLst>
              <a:gs pos="0">
                <a:srgbClr val="4472C4">
                  <a:satMod val="103000"/>
                  <a:lumMod val="102000"/>
                  <a:tint val="94000"/>
                </a:srgbClr>
              </a:gs>
              <a:gs pos="50000">
                <a:srgbClr val="4472C4">
                  <a:satMod val="110000"/>
                  <a:lumMod val="100000"/>
                  <a:shade val="100000"/>
                </a:srgbClr>
              </a:gs>
              <a:gs pos="100000">
                <a:srgbClr val="4472C4">
                  <a:lumMod val="99000"/>
                  <a:satMod val="120000"/>
                  <a:shade val="78000"/>
                </a:srgbClr>
              </a:gs>
            </a:gsLst>
            <a:lin ang="5400000" scaled="0"/>
          </a:gradFill>
          <a:ln>
            <a:noFill/>
          </a:ln>
          <a:effectLst>
            <a:outerShdw blurRad="57150" dist="19050" dir="5400000" algn="ctr" rotWithShape="0">
              <a:srgbClr val="000000">
                <a:alpha val="63000"/>
              </a:srgbClr>
            </a:outerShdw>
          </a:effectLst>
        </p:spPr>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2400" b="0" i="0" u="none" strike="noStrike" kern="0" cap="all" spc="0" normalizeH="0" baseline="0" noProof="0" dirty="0">
                <a:ln>
                  <a:noFill/>
                </a:ln>
                <a:solidFill>
                  <a:prstClr val="white"/>
                </a:solidFill>
                <a:effectLst/>
                <a:uLnTx/>
                <a:uFillTx/>
                <a:latin typeface="Times New Roman" pitchFamily="18" charset="0"/>
                <a:ea typeface="+mn-ea"/>
                <a:cs typeface="Times New Roman" pitchFamily="18" charset="0"/>
              </a:rPr>
              <a:t>D. </a:t>
            </a:r>
            <a:r>
              <a:rPr kumimoji="0" lang="vi-VN" sz="2400" b="0" i="0" u="none" strike="noStrike" kern="0" cap="none" spc="0" normalizeH="0" baseline="0" noProof="0" dirty="0">
                <a:ln>
                  <a:noFill/>
                </a:ln>
                <a:solidFill>
                  <a:prstClr val="white"/>
                </a:solidFill>
                <a:effectLst/>
                <a:uLnTx/>
                <a:uFillTx/>
                <a:latin typeface="Times New Roman" pitchFamily="18" charset="0"/>
                <a:ea typeface="+mn-ea"/>
                <a:cs typeface="Times New Roman" pitchFamily="18" charset="0"/>
              </a:rPr>
              <a:t>Khối SEV được thành lập</a:t>
            </a:r>
            <a:endParaRPr kumimoji="0" lang="en-US" sz="2400" b="0" i="0" u="none" strike="noStrike" kern="0" cap="none" spc="0" normalizeH="0" baseline="0" noProof="0" dirty="0">
              <a:ln>
                <a:noFill/>
              </a:ln>
              <a:solidFill>
                <a:prstClr val="white"/>
              </a:solidFill>
              <a:effectLst/>
              <a:uLnTx/>
              <a:uFillTx/>
              <a:latin typeface="Calibri"/>
              <a:ea typeface="+mn-ea"/>
              <a:cs typeface="+mn-cs"/>
            </a:endParaRPr>
          </a:p>
        </p:txBody>
      </p:sp>
      <p:sp>
        <p:nvSpPr>
          <p:cNvPr id="13" name="Hexagon 12">
            <a:extLst>
              <a:ext uri="{FF2B5EF4-FFF2-40B4-BE49-F238E27FC236}">
                <a16:creationId xmlns:a16="http://schemas.microsoft.com/office/drawing/2014/main" id="{AC81896E-2C0B-8E6F-A59F-FA7F3110668F}"/>
              </a:ext>
            </a:extLst>
          </p:cNvPr>
          <p:cNvSpPr/>
          <p:nvPr/>
        </p:nvSpPr>
        <p:spPr bwMode="auto">
          <a:xfrm>
            <a:off x="2198889" y="4393647"/>
            <a:ext cx="4803961" cy="1192537"/>
          </a:xfrm>
          <a:prstGeom prst="hexagon">
            <a:avLst/>
          </a:prstGeom>
          <a:gradFill rotWithShape="1">
            <a:gsLst>
              <a:gs pos="0">
                <a:srgbClr val="4472C4">
                  <a:satMod val="103000"/>
                  <a:lumMod val="102000"/>
                  <a:tint val="94000"/>
                </a:srgbClr>
              </a:gs>
              <a:gs pos="50000">
                <a:srgbClr val="4472C4">
                  <a:satMod val="110000"/>
                  <a:lumMod val="100000"/>
                  <a:shade val="100000"/>
                </a:srgbClr>
              </a:gs>
              <a:gs pos="100000">
                <a:srgbClr val="4472C4">
                  <a:lumMod val="99000"/>
                  <a:satMod val="120000"/>
                  <a:shade val="78000"/>
                </a:srgbClr>
              </a:gs>
            </a:gsLst>
            <a:lin ang="5400000" scaled="0"/>
          </a:gradFill>
          <a:ln>
            <a:noFill/>
          </a:ln>
          <a:effectLst>
            <a:outerShdw blurRad="57150" dist="19050" dir="5400000" algn="ctr" rotWithShape="0">
              <a:srgbClr val="000000">
                <a:alpha val="63000"/>
              </a:srgbClr>
            </a:outerShdw>
          </a:effectLst>
        </p:spPr>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2400" b="0" i="0" u="none" strike="noStrike" kern="0" cap="all" spc="0" normalizeH="0" baseline="0" noProof="0" dirty="0">
                <a:ln>
                  <a:noFill/>
                </a:ln>
                <a:solidFill>
                  <a:prstClr val="white"/>
                </a:solidFill>
                <a:effectLst/>
                <a:uLnTx/>
                <a:uFillTx/>
                <a:latin typeface="Times New Roman" pitchFamily="18" charset="0"/>
                <a:ea typeface="+mn-ea"/>
                <a:cs typeface="Times New Roman" pitchFamily="18" charset="0"/>
              </a:rPr>
              <a:t>C. T</a:t>
            </a:r>
            <a:r>
              <a:rPr kumimoji="0" lang="vi-VN" sz="2400" b="0" i="0" u="none" strike="noStrike" kern="0" cap="none" spc="0" normalizeH="0" baseline="0" noProof="0" dirty="0">
                <a:ln>
                  <a:noFill/>
                </a:ln>
                <a:solidFill>
                  <a:prstClr val="white"/>
                </a:solidFill>
                <a:effectLst/>
                <a:uLnTx/>
                <a:uFillTx/>
                <a:latin typeface="Times New Roman" pitchFamily="18" charset="0"/>
                <a:ea typeface="+mn-ea"/>
                <a:cs typeface="Times New Roman" pitchFamily="18" charset="0"/>
              </a:rPr>
              <a:t>ổ chức Hiệp ước Vác-sa-va được thành lập.</a:t>
            </a:r>
            <a:endParaRPr kumimoji="0" lang="en-US" sz="2400" b="0" i="0" u="none" strike="noStrike" kern="0" cap="none" spc="0" normalizeH="0" baseline="0" noProof="0" dirty="0">
              <a:ln>
                <a:noFill/>
              </a:ln>
              <a:solidFill>
                <a:srgbClr val="FFFFFF"/>
              </a:solidFill>
              <a:effectLst/>
              <a:uLnTx/>
              <a:uFillTx/>
              <a:latin typeface="Calibri" pitchFamily="34" charset="0"/>
              <a:ea typeface="+mn-ea"/>
              <a:cs typeface="Arial" charset="0"/>
            </a:endParaRPr>
          </a:p>
        </p:txBody>
      </p:sp>
      <p:sp>
        <p:nvSpPr>
          <p:cNvPr id="14" name="Hexagon 13">
            <a:extLst>
              <a:ext uri="{FF2B5EF4-FFF2-40B4-BE49-F238E27FC236}">
                <a16:creationId xmlns:a16="http://schemas.microsoft.com/office/drawing/2014/main" id="{4E0805E5-4EDC-F88A-C42B-6D4076D29068}"/>
              </a:ext>
            </a:extLst>
          </p:cNvPr>
          <p:cNvSpPr/>
          <p:nvPr/>
        </p:nvSpPr>
        <p:spPr bwMode="auto">
          <a:xfrm>
            <a:off x="6902823" y="2726691"/>
            <a:ext cx="5289177" cy="1192537"/>
          </a:xfrm>
          <a:prstGeom prst="hexagon">
            <a:avLst/>
          </a:prstGeom>
          <a:gradFill rotWithShape="1">
            <a:gsLst>
              <a:gs pos="0">
                <a:srgbClr val="4472C4">
                  <a:satMod val="103000"/>
                  <a:lumMod val="102000"/>
                  <a:tint val="94000"/>
                </a:srgbClr>
              </a:gs>
              <a:gs pos="50000">
                <a:srgbClr val="4472C4">
                  <a:satMod val="110000"/>
                  <a:lumMod val="100000"/>
                  <a:shade val="100000"/>
                </a:srgbClr>
              </a:gs>
              <a:gs pos="100000">
                <a:srgbClr val="4472C4">
                  <a:lumMod val="99000"/>
                  <a:satMod val="120000"/>
                  <a:shade val="78000"/>
                </a:srgbClr>
              </a:gs>
            </a:gsLst>
            <a:lin ang="5400000" scaled="0"/>
          </a:gradFill>
          <a:ln>
            <a:noFill/>
          </a:ln>
          <a:effectLst>
            <a:outerShdw blurRad="57150" dist="19050" dir="5400000" algn="ctr" rotWithShape="0">
              <a:srgbClr val="000000">
                <a:alpha val="63000"/>
              </a:srgbClr>
            </a:outerShdw>
          </a:effectLst>
        </p:spPr>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marL="0" marR="0" lvl="0" indent="0" algn="ctr" defTabSz="685800" rtl="0" eaLnBrk="0" fontAlgn="auto" latinLnBrk="0" hangingPunct="0">
              <a:lnSpc>
                <a:spcPct val="100000"/>
              </a:lnSpc>
              <a:spcBef>
                <a:spcPts val="0"/>
              </a:spcBef>
              <a:spcAft>
                <a:spcPts val="0"/>
              </a:spcAft>
              <a:buClrTx/>
              <a:buSzTx/>
              <a:buFontTx/>
              <a:buNone/>
              <a:tabLst/>
              <a:defRPr/>
            </a:pPr>
            <a:r>
              <a:rPr kumimoji="0" lang="en-US" sz="2400" b="0" i="0" u="none" strike="noStrike" kern="0" cap="all" spc="0" normalizeH="0" baseline="0" noProof="0" dirty="0">
                <a:ln>
                  <a:noFill/>
                </a:ln>
                <a:solidFill>
                  <a:prstClr val="white"/>
                </a:solidFill>
                <a:effectLst/>
                <a:uLnTx/>
                <a:uFillTx/>
                <a:latin typeface="Times New Roman" pitchFamily="18" charset="0"/>
                <a:ea typeface="+mn-ea"/>
                <a:cs typeface="Times New Roman" pitchFamily="18" charset="0"/>
              </a:rPr>
              <a:t>B. C</a:t>
            </a:r>
            <a:r>
              <a:rPr kumimoji="0" lang="vi-VN" sz="2400" b="0" i="0" u="none" strike="noStrike" kern="0" cap="none" spc="0" normalizeH="0" baseline="0" noProof="0" dirty="0">
                <a:ln>
                  <a:noFill/>
                </a:ln>
                <a:solidFill>
                  <a:prstClr val="white"/>
                </a:solidFill>
                <a:effectLst/>
                <a:uLnTx/>
                <a:uFillTx/>
                <a:latin typeface="Times New Roman" pitchFamily="18" charset="0"/>
                <a:ea typeface="+mn-ea"/>
                <a:cs typeface="Times New Roman" pitchFamily="18" charset="0"/>
              </a:rPr>
              <a:t>ác nước dân chủ Đông Âu được thành lập.</a:t>
            </a:r>
            <a:endParaRPr kumimoji="0" lang="en-US" sz="2400" b="0" i="0" u="none" strike="noStrike" kern="0" cap="none" spc="0" normalizeH="0" baseline="0" noProof="0" dirty="0">
              <a:ln>
                <a:noFill/>
              </a:ln>
              <a:solidFill>
                <a:prstClr val="white"/>
              </a:solidFill>
              <a:effectLst/>
              <a:uLnTx/>
              <a:uFillTx/>
              <a:latin typeface="Calibri" pitchFamily="34" charset="0"/>
              <a:ea typeface="+mn-ea"/>
              <a:cs typeface="Arial" charset="0"/>
            </a:endParaRPr>
          </a:p>
        </p:txBody>
      </p:sp>
      <p:sp>
        <p:nvSpPr>
          <p:cNvPr id="15" name="Hexagon 14">
            <a:extLst>
              <a:ext uri="{FF2B5EF4-FFF2-40B4-BE49-F238E27FC236}">
                <a16:creationId xmlns:a16="http://schemas.microsoft.com/office/drawing/2014/main" id="{BE7D0AD1-9469-91DE-99A5-D3AB616460E5}"/>
              </a:ext>
            </a:extLst>
          </p:cNvPr>
          <p:cNvSpPr/>
          <p:nvPr/>
        </p:nvSpPr>
        <p:spPr bwMode="auto">
          <a:xfrm>
            <a:off x="1775011" y="2697176"/>
            <a:ext cx="5127812" cy="1235494"/>
          </a:xfrm>
          <a:prstGeom prst="hexagon">
            <a:avLst/>
          </a:prstGeom>
          <a:gradFill rotWithShape="1">
            <a:gsLst>
              <a:gs pos="0">
                <a:srgbClr val="4472C4">
                  <a:satMod val="103000"/>
                  <a:lumMod val="102000"/>
                  <a:tint val="94000"/>
                </a:srgbClr>
              </a:gs>
              <a:gs pos="50000">
                <a:srgbClr val="4472C4">
                  <a:satMod val="110000"/>
                  <a:lumMod val="100000"/>
                  <a:shade val="100000"/>
                </a:srgbClr>
              </a:gs>
              <a:gs pos="100000">
                <a:srgbClr val="4472C4">
                  <a:lumMod val="99000"/>
                  <a:satMod val="120000"/>
                  <a:shade val="78000"/>
                </a:srgbClr>
              </a:gs>
            </a:gsLst>
            <a:lin ang="5400000" scaled="0"/>
          </a:gradFill>
          <a:ln>
            <a:noFill/>
          </a:ln>
          <a:effectLst>
            <a:outerShdw blurRad="57150" dist="19050" dir="5400000" algn="ctr" rotWithShape="0">
              <a:srgbClr val="000000">
                <a:alpha val="63000"/>
              </a:srgbClr>
            </a:outerShdw>
          </a:effectLst>
        </p:spPr>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2400" b="0" i="0" u="none" strike="noStrike" kern="0" cap="all" spc="0" normalizeH="0" baseline="0" noProof="0" dirty="0">
                <a:ln>
                  <a:noFill/>
                </a:ln>
                <a:solidFill>
                  <a:prstClr val="white"/>
                </a:solidFill>
                <a:effectLst/>
                <a:uLnTx/>
                <a:uFillTx/>
                <a:latin typeface="Times New Roman" pitchFamily="18" charset="0"/>
                <a:ea typeface="+mn-ea"/>
                <a:cs typeface="Times New Roman" pitchFamily="18" charset="0"/>
              </a:rPr>
              <a:t>A. </a:t>
            </a:r>
            <a:r>
              <a:rPr kumimoji="0" lang="vi-VN" sz="2400" b="0" i="0" u="none" strike="noStrike" kern="0" cap="none" spc="0" normalizeH="0" baseline="0" noProof="0" dirty="0">
                <a:ln>
                  <a:noFill/>
                </a:ln>
                <a:solidFill>
                  <a:prstClr val="white"/>
                </a:solidFill>
                <a:effectLst/>
                <a:uLnTx/>
                <a:uFillTx/>
                <a:latin typeface="Times New Roman" pitchFamily="18" charset="0"/>
                <a:ea typeface="+mn-ea"/>
                <a:cs typeface="Times New Roman" pitchFamily="18" charset="0"/>
              </a:rPr>
              <a:t>Liên Xô hoàn thành công cuộc khôi phục kinh tế.</a:t>
            </a:r>
            <a:endParaRPr kumimoji="0" lang="en-US" sz="2400" b="0" i="0" u="none" strike="noStrike" kern="0" cap="none" spc="0" normalizeH="0" baseline="0" noProof="0" dirty="0">
              <a:ln>
                <a:noFill/>
              </a:ln>
              <a:solidFill>
                <a:prstClr val="white"/>
              </a:solidFill>
              <a:effectLst/>
              <a:uLnTx/>
              <a:uFillTx/>
              <a:latin typeface="Times New Roman" pitchFamily="18" charset="0"/>
              <a:ea typeface="+mn-ea"/>
              <a:cs typeface="Times New Roman" pitchFamily="18" charset="0"/>
            </a:endParaRPr>
          </a:p>
        </p:txBody>
      </p:sp>
      <p:pic>
        <p:nvPicPr>
          <p:cNvPr id="16" name="Picture 15">
            <a:hlinkClick r:id="rId6" action="ppaction://hlinksldjump"/>
            <a:extLst>
              <a:ext uri="{FF2B5EF4-FFF2-40B4-BE49-F238E27FC236}">
                <a16:creationId xmlns:a16="http://schemas.microsoft.com/office/drawing/2014/main" id="{4CCE082D-9463-44B4-E153-9E44FBE8FF1A}"/>
              </a:ext>
            </a:extLst>
          </p:cNvPr>
          <p:cNvPicPr>
            <a:picLocks noChangeAspect="1"/>
          </p:cNvPicPr>
          <p:nvPr/>
        </p:nvPicPr>
        <p:blipFill rotWithShape="1">
          <a:blip r:embed="rId7">
            <a:extLst>
              <a:ext uri="{BEBA8EAE-BF5A-486C-A8C5-ECC9F3942E4B}">
                <a14:imgProps xmlns:a14="http://schemas.microsoft.com/office/drawing/2010/main">
                  <a14:imgLayer r:embed="rId8">
                    <a14:imgEffect>
                      <a14:backgroundRemoval t="35622" b="75325" l="67426" r="96649">
                        <a14:foregroundMark x1="81099" y1="47866" x2="81099" y2="47866"/>
                        <a14:foregroundMark x1="85925" y1="47866" x2="85925" y2="47866"/>
                        <a14:foregroundMark x1="85925" y1="48794" x2="85925" y2="48794"/>
                      </a14:backgroundRemoval>
                    </a14:imgEffect>
                  </a14:imgLayer>
                </a14:imgProps>
              </a:ext>
              <a:ext uri="{28A0092B-C50C-407E-A947-70E740481C1C}">
                <a14:useLocalDpi xmlns:a14="http://schemas.microsoft.com/office/drawing/2010/main" val="0"/>
              </a:ext>
            </a:extLst>
          </a:blip>
          <a:srcRect l="67694" t="35900" b="25881"/>
          <a:stretch/>
        </p:blipFill>
        <p:spPr>
          <a:xfrm flipH="1">
            <a:off x="-403995" y="3322960"/>
            <a:ext cx="3021689" cy="3592190"/>
          </a:xfrm>
          <a:prstGeom prst="rect">
            <a:avLst/>
          </a:prstGeom>
        </p:spPr>
      </p:pic>
    </p:spTree>
    <p:extLst>
      <p:ext uri="{BB962C8B-B14F-4D97-AF65-F5344CB8AC3E}">
        <p14:creationId xmlns:p14="http://schemas.microsoft.com/office/powerpoint/2010/main" val="214927586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1"/>
                                        </p:tgtEl>
                                        <p:attrNameLst>
                                          <p:attrName>ppt_y</p:attrName>
                                        </p:attrNameLst>
                                      </p:cBhvr>
                                      <p:tavLst>
                                        <p:tav tm="0">
                                          <p:val>
                                            <p:strVal val="#ppt_y"/>
                                          </p:val>
                                        </p:tav>
                                        <p:tav tm="100000">
                                          <p:val>
                                            <p:strVal val="#ppt_y"/>
                                          </p:val>
                                        </p:tav>
                                      </p:tavLst>
                                    </p:anim>
                                    <p:anim calcmode="lin" valueType="num">
                                      <p:cBhvr>
                                        <p:cTn id="9"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1"/>
                                        </p:tgtEl>
                                      </p:cBhvr>
                                    </p:animEffect>
                                  </p:childTnLst>
                                </p:cTn>
                              </p:par>
                              <p:par>
                                <p:cTn id="12" presetID="53" presetClass="entr" presetSubtype="16" fill="hold" nodeType="withEffect">
                                  <p:stCondLst>
                                    <p:cond delay="0"/>
                                  </p:stCondLst>
                                  <p:childTnLst>
                                    <p:set>
                                      <p:cBhvr>
                                        <p:cTn id="13" dur="1" fill="hold">
                                          <p:stCondLst>
                                            <p:cond delay="0"/>
                                          </p:stCondLst>
                                        </p:cTn>
                                        <p:tgtEl>
                                          <p:spTgt spid="12"/>
                                        </p:tgtEl>
                                        <p:attrNameLst>
                                          <p:attrName>style.visibility</p:attrName>
                                        </p:attrNameLst>
                                      </p:cBhvr>
                                      <p:to>
                                        <p:strVal val="visible"/>
                                      </p:to>
                                    </p:set>
                                    <p:anim calcmode="lin" valueType="num">
                                      <p:cBhvr>
                                        <p:cTn id="14" dur="500" fill="hold"/>
                                        <p:tgtEl>
                                          <p:spTgt spid="12"/>
                                        </p:tgtEl>
                                        <p:attrNameLst>
                                          <p:attrName>ppt_w</p:attrName>
                                        </p:attrNameLst>
                                      </p:cBhvr>
                                      <p:tavLst>
                                        <p:tav tm="0">
                                          <p:val>
                                            <p:fltVal val="0"/>
                                          </p:val>
                                        </p:tav>
                                        <p:tav tm="100000">
                                          <p:val>
                                            <p:strVal val="#ppt_w"/>
                                          </p:val>
                                        </p:tav>
                                      </p:tavLst>
                                    </p:anim>
                                    <p:anim calcmode="lin" valueType="num">
                                      <p:cBhvr>
                                        <p:cTn id="15" dur="500" fill="hold"/>
                                        <p:tgtEl>
                                          <p:spTgt spid="12"/>
                                        </p:tgtEl>
                                        <p:attrNameLst>
                                          <p:attrName>ppt_h</p:attrName>
                                        </p:attrNameLst>
                                      </p:cBhvr>
                                      <p:tavLst>
                                        <p:tav tm="0">
                                          <p:val>
                                            <p:fltVal val="0"/>
                                          </p:val>
                                        </p:tav>
                                        <p:tav tm="100000">
                                          <p:val>
                                            <p:strVal val="#ppt_h"/>
                                          </p:val>
                                        </p:tav>
                                      </p:tavLst>
                                    </p:anim>
                                    <p:animEffect transition="in" filter="fade">
                                      <p:cBhvr>
                                        <p:cTn id="16" dur="500"/>
                                        <p:tgtEl>
                                          <p:spTgt spid="12"/>
                                        </p:tgtEl>
                                      </p:cBhvr>
                                    </p:animEffect>
                                  </p:childTnLst>
                                </p:cTn>
                              </p:par>
                              <p:par>
                                <p:cTn id="17" presetID="53" presetClass="entr" presetSubtype="16" fill="hold" nodeType="with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p:cTn id="19" dur="500" fill="hold"/>
                                        <p:tgtEl>
                                          <p:spTgt spid="14"/>
                                        </p:tgtEl>
                                        <p:attrNameLst>
                                          <p:attrName>ppt_w</p:attrName>
                                        </p:attrNameLst>
                                      </p:cBhvr>
                                      <p:tavLst>
                                        <p:tav tm="0">
                                          <p:val>
                                            <p:fltVal val="0"/>
                                          </p:val>
                                        </p:tav>
                                        <p:tav tm="100000">
                                          <p:val>
                                            <p:strVal val="#ppt_w"/>
                                          </p:val>
                                        </p:tav>
                                      </p:tavLst>
                                    </p:anim>
                                    <p:anim calcmode="lin" valueType="num">
                                      <p:cBhvr>
                                        <p:cTn id="20" dur="500" fill="hold"/>
                                        <p:tgtEl>
                                          <p:spTgt spid="14"/>
                                        </p:tgtEl>
                                        <p:attrNameLst>
                                          <p:attrName>ppt_h</p:attrName>
                                        </p:attrNameLst>
                                      </p:cBhvr>
                                      <p:tavLst>
                                        <p:tav tm="0">
                                          <p:val>
                                            <p:fltVal val="0"/>
                                          </p:val>
                                        </p:tav>
                                        <p:tav tm="100000">
                                          <p:val>
                                            <p:strVal val="#ppt_h"/>
                                          </p:val>
                                        </p:tav>
                                      </p:tavLst>
                                    </p:anim>
                                    <p:animEffect transition="in" filter="fade">
                                      <p:cBhvr>
                                        <p:cTn id="21" dur="500"/>
                                        <p:tgtEl>
                                          <p:spTgt spid="14"/>
                                        </p:tgtEl>
                                      </p:cBhvr>
                                    </p:animEffect>
                                  </p:childTnLst>
                                </p:cTn>
                              </p:par>
                              <p:par>
                                <p:cTn id="22" presetID="53" presetClass="entr" presetSubtype="16" fill="hold" nodeType="withEffect">
                                  <p:stCondLst>
                                    <p:cond delay="0"/>
                                  </p:stCondLst>
                                  <p:childTnLst>
                                    <p:set>
                                      <p:cBhvr>
                                        <p:cTn id="23" dur="1" fill="hold">
                                          <p:stCondLst>
                                            <p:cond delay="0"/>
                                          </p:stCondLst>
                                        </p:cTn>
                                        <p:tgtEl>
                                          <p:spTgt spid="13"/>
                                        </p:tgtEl>
                                        <p:attrNameLst>
                                          <p:attrName>style.visibility</p:attrName>
                                        </p:attrNameLst>
                                      </p:cBhvr>
                                      <p:to>
                                        <p:strVal val="visible"/>
                                      </p:to>
                                    </p:set>
                                    <p:anim calcmode="lin" valueType="num">
                                      <p:cBhvr>
                                        <p:cTn id="24" dur="500" fill="hold"/>
                                        <p:tgtEl>
                                          <p:spTgt spid="13"/>
                                        </p:tgtEl>
                                        <p:attrNameLst>
                                          <p:attrName>ppt_w</p:attrName>
                                        </p:attrNameLst>
                                      </p:cBhvr>
                                      <p:tavLst>
                                        <p:tav tm="0">
                                          <p:val>
                                            <p:fltVal val="0"/>
                                          </p:val>
                                        </p:tav>
                                        <p:tav tm="100000">
                                          <p:val>
                                            <p:strVal val="#ppt_w"/>
                                          </p:val>
                                        </p:tav>
                                      </p:tavLst>
                                    </p:anim>
                                    <p:anim calcmode="lin" valueType="num">
                                      <p:cBhvr>
                                        <p:cTn id="25" dur="500" fill="hold"/>
                                        <p:tgtEl>
                                          <p:spTgt spid="13"/>
                                        </p:tgtEl>
                                        <p:attrNameLst>
                                          <p:attrName>ppt_h</p:attrName>
                                        </p:attrNameLst>
                                      </p:cBhvr>
                                      <p:tavLst>
                                        <p:tav tm="0">
                                          <p:val>
                                            <p:fltVal val="0"/>
                                          </p:val>
                                        </p:tav>
                                        <p:tav tm="100000">
                                          <p:val>
                                            <p:strVal val="#ppt_h"/>
                                          </p:val>
                                        </p:tav>
                                      </p:tavLst>
                                    </p:anim>
                                    <p:animEffect transition="in" filter="fade">
                                      <p:cBhvr>
                                        <p:cTn id="26" dur="500"/>
                                        <p:tgtEl>
                                          <p:spTgt spid="13"/>
                                        </p:tgtEl>
                                      </p:cBhvr>
                                    </p:animEffect>
                                  </p:childTnLst>
                                </p:cTn>
                              </p:par>
                              <p:par>
                                <p:cTn id="27" presetID="53" presetClass="entr" presetSubtype="16" fill="hold" nodeType="withEffect">
                                  <p:stCondLst>
                                    <p:cond delay="0"/>
                                  </p:stCondLst>
                                  <p:childTnLst>
                                    <p:set>
                                      <p:cBhvr>
                                        <p:cTn id="28" dur="1" fill="hold">
                                          <p:stCondLst>
                                            <p:cond delay="0"/>
                                          </p:stCondLst>
                                        </p:cTn>
                                        <p:tgtEl>
                                          <p:spTgt spid="15"/>
                                        </p:tgtEl>
                                        <p:attrNameLst>
                                          <p:attrName>style.visibility</p:attrName>
                                        </p:attrNameLst>
                                      </p:cBhvr>
                                      <p:to>
                                        <p:strVal val="visible"/>
                                      </p:to>
                                    </p:set>
                                    <p:anim calcmode="lin" valueType="num">
                                      <p:cBhvr>
                                        <p:cTn id="29" dur="500" fill="hold"/>
                                        <p:tgtEl>
                                          <p:spTgt spid="15"/>
                                        </p:tgtEl>
                                        <p:attrNameLst>
                                          <p:attrName>ppt_w</p:attrName>
                                        </p:attrNameLst>
                                      </p:cBhvr>
                                      <p:tavLst>
                                        <p:tav tm="0">
                                          <p:val>
                                            <p:fltVal val="0"/>
                                          </p:val>
                                        </p:tav>
                                        <p:tav tm="100000">
                                          <p:val>
                                            <p:strVal val="#ppt_w"/>
                                          </p:val>
                                        </p:tav>
                                      </p:tavLst>
                                    </p:anim>
                                    <p:anim calcmode="lin" valueType="num">
                                      <p:cBhvr>
                                        <p:cTn id="30" dur="500" fill="hold"/>
                                        <p:tgtEl>
                                          <p:spTgt spid="15"/>
                                        </p:tgtEl>
                                        <p:attrNameLst>
                                          <p:attrName>ppt_h</p:attrName>
                                        </p:attrNameLst>
                                      </p:cBhvr>
                                      <p:tavLst>
                                        <p:tav tm="0">
                                          <p:val>
                                            <p:fltVal val="0"/>
                                          </p:val>
                                        </p:tav>
                                        <p:tav tm="100000">
                                          <p:val>
                                            <p:strVal val="#ppt_h"/>
                                          </p:val>
                                        </p:tav>
                                      </p:tavLst>
                                    </p:anim>
                                    <p:animEffect transition="in" filter="fade">
                                      <p:cBhvr>
                                        <p:cTn id="31"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32" restart="whenNotActive" fill="hold" evtFilter="cancelBubble" nodeType="interactiveSeq">
                <p:stCondLst>
                  <p:cond evt="onClick" delay="0">
                    <p:tgtEl>
                      <p:spTgt spid="12"/>
                    </p:tgtEl>
                  </p:cond>
                </p:stCondLst>
                <p:endSync evt="end" delay="0">
                  <p:rtn val="all"/>
                </p:endSync>
                <p:childTnLst>
                  <p:par>
                    <p:cTn id="33" fill="hold">
                      <p:stCondLst>
                        <p:cond delay="0"/>
                      </p:stCondLst>
                      <p:childTnLst>
                        <p:par>
                          <p:cTn id="34" fill="hold">
                            <p:stCondLst>
                              <p:cond delay="0"/>
                            </p:stCondLst>
                            <p:childTnLst>
                              <p:par>
                                <p:cTn id="35" presetID="21" presetClass="emph" presetSubtype="0" fill="hold" grpId="0" nodeType="clickEffect">
                                  <p:stCondLst>
                                    <p:cond delay="0"/>
                                  </p:stCondLst>
                                  <p:childTnLst>
                                    <p:animClr clrSpc="hsl" dir="cw">
                                      <p:cBhvr override="childStyle">
                                        <p:cTn id="36" dur="500" fill="hold"/>
                                        <p:tgtEl>
                                          <p:spTgt spid="12"/>
                                        </p:tgtEl>
                                        <p:attrNameLst>
                                          <p:attrName>style.color</p:attrName>
                                        </p:attrNameLst>
                                      </p:cBhvr>
                                      <p:by>
                                        <p:hsl h="7200000" s="0" l="0"/>
                                      </p:by>
                                    </p:animClr>
                                    <p:animClr clrSpc="hsl" dir="cw">
                                      <p:cBhvr>
                                        <p:cTn id="37" dur="500" fill="hold"/>
                                        <p:tgtEl>
                                          <p:spTgt spid="12"/>
                                        </p:tgtEl>
                                        <p:attrNameLst>
                                          <p:attrName>fillcolor</p:attrName>
                                        </p:attrNameLst>
                                      </p:cBhvr>
                                      <p:by>
                                        <p:hsl h="7200000" s="0" l="0"/>
                                      </p:by>
                                    </p:animClr>
                                    <p:animClr clrSpc="hsl" dir="cw">
                                      <p:cBhvr>
                                        <p:cTn id="38" dur="500" fill="hold"/>
                                        <p:tgtEl>
                                          <p:spTgt spid="12"/>
                                        </p:tgtEl>
                                        <p:attrNameLst>
                                          <p:attrName>stroke.color</p:attrName>
                                        </p:attrNameLst>
                                      </p:cBhvr>
                                      <p:by>
                                        <p:hsl h="7200000" s="0" l="0"/>
                                      </p:by>
                                    </p:animClr>
                                    <p:set>
                                      <p:cBhvr>
                                        <p:cTn id="39" dur="500" fill="hold"/>
                                        <p:tgtEl>
                                          <p:spTgt spid="12"/>
                                        </p:tgtEl>
                                        <p:attrNameLst>
                                          <p:attrName>fill.type</p:attrName>
                                        </p:attrNameLst>
                                      </p:cBhvr>
                                      <p:to>
                                        <p:strVal val="solid"/>
                                      </p:to>
                                    </p:set>
                                  </p:childTnLst>
                                  <p:subTnLst>
                                    <p:audio>
                                      <p:cMediaNode>
                                        <p:cTn display="0" masterRel="sameClick">
                                          <p:stCondLst>
                                            <p:cond evt="begin" delay="0">
                                              <p:tn val="35"/>
                                            </p:cond>
                                          </p:stCondLst>
                                          <p:endCondLst>
                                            <p:cond evt="onStopAudio" delay="0">
                                              <p:tgtEl>
                                                <p:sldTgt/>
                                              </p:tgtEl>
                                            </p:cond>
                                          </p:endCondLst>
                                        </p:cTn>
                                        <p:tgtEl>
                                          <p:sndTgt r:embed="rId3" name="tra loi chinh xac.wav"/>
                                        </p:tgtEl>
                                      </p:cMediaNode>
                                    </p:audio>
                                  </p:subTnLst>
                                </p:cTn>
                              </p:par>
                            </p:childTnLst>
                          </p:cTn>
                        </p:par>
                      </p:childTnLst>
                    </p:cTn>
                  </p:par>
                </p:childTnLst>
              </p:cTn>
              <p:nextCondLst>
                <p:cond evt="onClick" delay="0">
                  <p:tgtEl>
                    <p:spTgt spid="12"/>
                  </p:tgtEl>
                </p:cond>
              </p:nextCondLst>
            </p:seq>
            <p:seq concurrent="1" nextAc="seek">
              <p:cTn id="40" restart="whenNotActive" fill="hold" evtFilter="cancelBubble" nodeType="interactiveSeq">
                <p:stCondLst>
                  <p:cond evt="onClick" delay="0">
                    <p:tgtEl>
                      <p:spTgt spid="14"/>
                    </p:tgtEl>
                  </p:cond>
                </p:stCondLst>
                <p:endSync evt="end" delay="0">
                  <p:rtn val="all"/>
                </p:endSync>
                <p:childTnLst>
                  <p:par>
                    <p:cTn id="41" fill="hold">
                      <p:stCondLst>
                        <p:cond delay="0"/>
                      </p:stCondLst>
                      <p:childTnLst>
                        <p:par>
                          <p:cTn id="42" fill="hold">
                            <p:stCondLst>
                              <p:cond delay="0"/>
                            </p:stCondLst>
                            <p:childTnLst>
                              <p:par>
                                <p:cTn id="43" presetID="1" presetClass="emph" presetSubtype="2" fill="hold" nodeType="clickEffect">
                                  <p:stCondLst>
                                    <p:cond delay="0"/>
                                  </p:stCondLst>
                                  <p:childTnLst>
                                    <p:animClr clrSpc="rgb" dir="cw">
                                      <p:cBhvr>
                                        <p:cTn id="44" dur="5000" fill="hold"/>
                                        <p:tgtEl>
                                          <p:spTgt spid="14"/>
                                        </p:tgtEl>
                                        <p:attrNameLst>
                                          <p:attrName>fillcolor</p:attrName>
                                        </p:attrNameLst>
                                      </p:cBhvr>
                                      <p:to>
                                        <a:schemeClr val="accent2"/>
                                      </p:to>
                                    </p:animClr>
                                    <p:set>
                                      <p:cBhvr>
                                        <p:cTn id="45" dur="5000" fill="hold"/>
                                        <p:tgtEl>
                                          <p:spTgt spid="14"/>
                                        </p:tgtEl>
                                        <p:attrNameLst>
                                          <p:attrName>fill.type</p:attrName>
                                        </p:attrNameLst>
                                      </p:cBhvr>
                                      <p:to>
                                        <p:strVal val="solid"/>
                                      </p:to>
                                    </p:set>
                                    <p:set>
                                      <p:cBhvr>
                                        <p:cTn id="46" dur="5000" fill="hold"/>
                                        <p:tgtEl>
                                          <p:spTgt spid="14"/>
                                        </p:tgtEl>
                                        <p:attrNameLst>
                                          <p:attrName>fill.on</p:attrName>
                                        </p:attrNameLst>
                                      </p:cBhvr>
                                      <p:to>
                                        <p:strVal val="true"/>
                                      </p:to>
                                    </p:set>
                                  </p:childTnLst>
                                  <p:subTnLst>
                                    <p:audio>
                                      <p:cMediaNode>
                                        <p:cTn display="0" masterRel="sameClick">
                                          <p:stCondLst>
                                            <p:cond evt="begin" delay="0">
                                              <p:tn val="43"/>
                                            </p:cond>
                                          </p:stCondLst>
                                          <p:endCondLst>
                                            <p:cond evt="onStopAudio" delay="0">
                                              <p:tgtEl>
                                                <p:sldTgt/>
                                              </p:tgtEl>
                                            </p:cond>
                                          </p:endCondLst>
                                        </p:cTn>
                                        <p:tgtEl>
                                          <p:sndTgt r:embed="rId4" name="tra loi sai - dung cuoc choi.wav"/>
                                        </p:tgtEl>
                                      </p:cMediaNode>
                                    </p:audio>
                                  </p:subTnLst>
                                </p:cTn>
                              </p:par>
                            </p:childTnLst>
                          </p:cTn>
                        </p:par>
                      </p:childTnLst>
                    </p:cTn>
                  </p:par>
                </p:childTnLst>
              </p:cTn>
              <p:nextCondLst>
                <p:cond evt="onClick" delay="0">
                  <p:tgtEl>
                    <p:spTgt spid="14"/>
                  </p:tgtEl>
                </p:cond>
              </p:nextCondLst>
            </p:seq>
            <p:seq concurrent="1" nextAc="seek">
              <p:cTn id="47" restart="whenNotActive" fill="hold" evtFilter="cancelBubble" nodeType="interactiveSeq">
                <p:stCondLst>
                  <p:cond evt="onClick" delay="0">
                    <p:tgtEl>
                      <p:spTgt spid="13"/>
                    </p:tgtEl>
                  </p:cond>
                </p:stCondLst>
                <p:endSync evt="end" delay="0">
                  <p:rtn val="all"/>
                </p:endSync>
                <p:childTnLst>
                  <p:par>
                    <p:cTn id="48" fill="hold">
                      <p:stCondLst>
                        <p:cond delay="0"/>
                      </p:stCondLst>
                      <p:childTnLst>
                        <p:par>
                          <p:cTn id="49" fill="hold">
                            <p:stCondLst>
                              <p:cond delay="0"/>
                            </p:stCondLst>
                            <p:childTnLst>
                              <p:par>
                                <p:cTn id="50" presetID="1" presetClass="emph" presetSubtype="2" fill="hold" nodeType="clickEffect">
                                  <p:stCondLst>
                                    <p:cond delay="0"/>
                                  </p:stCondLst>
                                  <p:childTnLst>
                                    <p:animClr clrSpc="rgb" dir="cw">
                                      <p:cBhvr>
                                        <p:cTn id="51" dur="5000" fill="hold"/>
                                        <p:tgtEl>
                                          <p:spTgt spid="13"/>
                                        </p:tgtEl>
                                        <p:attrNameLst>
                                          <p:attrName>fillcolor</p:attrName>
                                        </p:attrNameLst>
                                      </p:cBhvr>
                                      <p:to>
                                        <a:schemeClr val="accent2"/>
                                      </p:to>
                                    </p:animClr>
                                    <p:set>
                                      <p:cBhvr>
                                        <p:cTn id="52" dur="5000" fill="hold"/>
                                        <p:tgtEl>
                                          <p:spTgt spid="13"/>
                                        </p:tgtEl>
                                        <p:attrNameLst>
                                          <p:attrName>fill.type</p:attrName>
                                        </p:attrNameLst>
                                      </p:cBhvr>
                                      <p:to>
                                        <p:strVal val="solid"/>
                                      </p:to>
                                    </p:set>
                                    <p:set>
                                      <p:cBhvr>
                                        <p:cTn id="53" dur="5000" fill="hold"/>
                                        <p:tgtEl>
                                          <p:spTgt spid="13"/>
                                        </p:tgtEl>
                                        <p:attrNameLst>
                                          <p:attrName>fill.on</p:attrName>
                                        </p:attrNameLst>
                                      </p:cBhvr>
                                      <p:to>
                                        <p:strVal val="true"/>
                                      </p:to>
                                    </p:set>
                                  </p:childTnLst>
                                  <p:subTnLst>
                                    <p:audio>
                                      <p:cMediaNode>
                                        <p:cTn display="0" masterRel="sameClick">
                                          <p:stCondLst>
                                            <p:cond evt="begin" delay="0">
                                              <p:tn val="50"/>
                                            </p:cond>
                                          </p:stCondLst>
                                          <p:endCondLst>
                                            <p:cond evt="onStopAudio" delay="0">
                                              <p:tgtEl>
                                                <p:sldTgt/>
                                              </p:tgtEl>
                                            </p:cond>
                                          </p:endCondLst>
                                        </p:cTn>
                                        <p:tgtEl>
                                          <p:sndTgt r:embed="rId4" name="tra loi sai - dung cuoc choi.wav"/>
                                        </p:tgtEl>
                                      </p:cMediaNode>
                                    </p:audio>
                                  </p:subTnLst>
                                </p:cTn>
                              </p:par>
                            </p:childTnLst>
                          </p:cTn>
                        </p:par>
                      </p:childTnLst>
                    </p:cTn>
                  </p:par>
                </p:childTnLst>
              </p:cTn>
              <p:nextCondLst>
                <p:cond evt="onClick" delay="0">
                  <p:tgtEl>
                    <p:spTgt spid="13"/>
                  </p:tgtEl>
                </p:cond>
              </p:nextCondLst>
            </p:seq>
            <p:seq concurrent="1" nextAc="seek">
              <p:cTn id="54" restart="whenNotActive" fill="hold" evtFilter="cancelBubble" nodeType="interactiveSeq">
                <p:stCondLst>
                  <p:cond evt="onClick" delay="0">
                    <p:tgtEl>
                      <p:spTgt spid="15"/>
                    </p:tgtEl>
                  </p:cond>
                </p:stCondLst>
                <p:endSync evt="end" delay="0">
                  <p:rtn val="all"/>
                </p:endSync>
                <p:childTnLst>
                  <p:par>
                    <p:cTn id="55" fill="hold">
                      <p:stCondLst>
                        <p:cond delay="0"/>
                      </p:stCondLst>
                      <p:childTnLst>
                        <p:par>
                          <p:cTn id="56" fill="hold">
                            <p:stCondLst>
                              <p:cond delay="0"/>
                            </p:stCondLst>
                            <p:childTnLst>
                              <p:par>
                                <p:cTn id="57" presetID="1" presetClass="emph" presetSubtype="2" fill="hold" nodeType="clickEffect">
                                  <p:stCondLst>
                                    <p:cond delay="0"/>
                                  </p:stCondLst>
                                  <p:childTnLst>
                                    <p:animClr clrSpc="rgb" dir="cw">
                                      <p:cBhvr>
                                        <p:cTn id="58" dur="5000" fill="hold"/>
                                        <p:tgtEl>
                                          <p:spTgt spid="15"/>
                                        </p:tgtEl>
                                        <p:attrNameLst>
                                          <p:attrName>fillcolor</p:attrName>
                                        </p:attrNameLst>
                                      </p:cBhvr>
                                      <p:to>
                                        <a:schemeClr val="accent2"/>
                                      </p:to>
                                    </p:animClr>
                                    <p:set>
                                      <p:cBhvr>
                                        <p:cTn id="59" dur="5000" fill="hold"/>
                                        <p:tgtEl>
                                          <p:spTgt spid="15"/>
                                        </p:tgtEl>
                                        <p:attrNameLst>
                                          <p:attrName>fill.type</p:attrName>
                                        </p:attrNameLst>
                                      </p:cBhvr>
                                      <p:to>
                                        <p:strVal val="solid"/>
                                      </p:to>
                                    </p:set>
                                    <p:set>
                                      <p:cBhvr>
                                        <p:cTn id="60" dur="5000" fill="hold"/>
                                        <p:tgtEl>
                                          <p:spTgt spid="15"/>
                                        </p:tgtEl>
                                        <p:attrNameLst>
                                          <p:attrName>fill.on</p:attrName>
                                        </p:attrNameLst>
                                      </p:cBhvr>
                                      <p:to>
                                        <p:strVal val="true"/>
                                      </p:to>
                                    </p:set>
                                  </p:childTnLst>
                                  <p:subTnLst>
                                    <p:audio>
                                      <p:cMediaNode>
                                        <p:cTn display="0" masterRel="sameClick">
                                          <p:stCondLst>
                                            <p:cond evt="begin" delay="0">
                                              <p:tn val="57"/>
                                            </p:cond>
                                          </p:stCondLst>
                                          <p:endCondLst>
                                            <p:cond evt="onStopAudio" delay="0">
                                              <p:tgtEl>
                                                <p:sldTgt/>
                                              </p:tgtEl>
                                            </p:cond>
                                          </p:endCondLst>
                                        </p:cTn>
                                        <p:tgtEl>
                                          <p:sndTgt r:embed="rId4" name="tra loi sai - dung cuoc choi.wav"/>
                                        </p:tgtEl>
                                      </p:cMediaNode>
                                    </p:audio>
                                  </p:subTnLst>
                                </p:cTn>
                              </p:par>
                            </p:childTnLst>
                          </p:cTn>
                        </p:par>
                      </p:childTnLst>
                    </p:cTn>
                  </p:par>
                </p:childTnLst>
              </p:cTn>
              <p:nextCondLst>
                <p:cond evt="onClick" delay="0">
                  <p:tgtEl>
                    <p:spTgt spid="15"/>
                  </p:tgtEl>
                </p:cond>
              </p:nextCondLst>
            </p:seq>
          </p:childTnLst>
        </p:cTn>
      </p:par>
    </p:tnLst>
    <p:bldLst>
      <p:bldP spid="11" grpId="0" animBg="1"/>
      <p:bldP spid="12"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9DCAE319-ACFD-3010-4774-7C7AAE559029}"/>
              </a:ext>
            </a:extLst>
          </p:cNvPr>
          <p:cNvSpPr/>
          <p:nvPr/>
        </p:nvSpPr>
        <p:spPr>
          <a:xfrm>
            <a:off x="2301839" y="239368"/>
            <a:ext cx="8829073" cy="1792941"/>
          </a:xfrm>
          <a:prstGeom prst="rect">
            <a:avLst/>
          </a:prstGeom>
          <a:ln w="57150"/>
        </p:spPr>
        <p:style>
          <a:lnRef idx="3">
            <a:schemeClr val="lt1"/>
          </a:lnRef>
          <a:fillRef idx="1">
            <a:schemeClr val="accent2"/>
          </a:fillRef>
          <a:effectRef idx="1">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sz="3200" b="0" i="0" u="none" strike="noStrike" kern="1200" cap="none" spc="0" normalizeH="0" baseline="0" noProof="0" dirty="0">
                <a:ln>
                  <a:noFill/>
                </a:ln>
                <a:solidFill>
                  <a:prstClr val="white"/>
                </a:solidFill>
                <a:effectLst/>
                <a:uLnTx/>
                <a:uFillTx/>
                <a:latin typeface="Calibri" panose="020F0502020204030204"/>
                <a:ea typeface="+mn-ea"/>
                <a:cs typeface="Calibri"/>
              </a:rPr>
              <a:t>Nguyên nhân chính của sự ra đời liên minh phòng thủ Vác-Sa- va (14/5/1955) là gì?</a:t>
            </a:r>
            <a:endParaRPr kumimoji="0" lang="en-US" sz="3200" b="0" i="0" u="none" strike="noStrike" kern="1200" cap="none" spc="0" normalizeH="0" baseline="0" noProof="0" dirty="0">
              <a:ln>
                <a:noFill/>
              </a:ln>
              <a:solidFill>
                <a:prstClr val="white"/>
              </a:solidFill>
              <a:effectLst/>
              <a:uLnTx/>
              <a:uFillTx/>
              <a:latin typeface="Calibri" panose="020F0502020204030204"/>
              <a:ea typeface="+mn-ea"/>
              <a:cs typeface="Calibri"/>
            </a:endParaRPr>
          </a:p>
        </p:txBody>
      </p:sp>
      <p:sp>
        <p:nvSpPr>
          <p:cNvPr id="12" name="Hexagon 11">
            <a:extLst>
              <a:ext uri="{FF2B5EF4-FFF2-40B4-BE49-F238E27FC236}">
                <a16:creationId xmlns:a16="http://schemas.microsoft.com/office/drawing/2014/main" id="{02CB14AE-554C-CF93-289B-2CD3B65FF130}"/>
              </a:ext>
            </a:extLst>
          </p:cNvPr>
          <p:cNvSpPr/>
          <p:nvPr/>
        </p:nvSpPr>
        <p:spPr bwMode="auto">
          <a:xfrm>
            <a:off x="6902823" y="2617163"/>
            <a:ext cx="5189150" cy="1395520"/>
          </a:xfrm>
          <a:prstGeom prst="hexagon">
            <a:avLst/>
          </a:prstGeom>
          <a:gradFill rotWithShape="1">
            <a:gsLst>
              <a:gs pos="0">
                <a:srgbClr val="4472C4">
                  <a:satMod val="103000"/>
                  <a:lumMod val="102000"/>
                  <a:tint val="94000"/>
                </a:srgbClr>
              </a:gs>
              <a:gs pos="50000">
                <a:srgbClr val="4472C4">
                  <a:satMod val="110000"/>
                  <a:lumMod val="100000"/>
                  <a:shade val="100000"/>
                </a:srgbClr>
              </a:gs>
              <a:gs pos="100000">
                <a:srgbClr val="4472C4">
                  <a:lumMod val="99000"/>
                  <a:satMod val="120000"/>
                  <a:shade val="78000"/>
                </a:srgbClr>
              </a:gs>
            </a:gsLst>
            <a:lin ang="5400000" scaled="0"/>
          </a:gradFill>
          <a:ln>
            <a:noFill/>
          </a:ln>
          <a:effectLst>
            <a:outerShdw blurRad="57150" dist="19050" dir="5400000" algn="ctr" rotWithShape="0">
              <a:srgbClr val="000000">
                <a:alpha val="63000"/>
              </a:srgbClr>
            </a:outerShdw>
          </a:effectLst>
        </p:spPr>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2400" b="0" i="0" u="none" strike="noStrike" kern="0" cap="all" spc="0" normalizeH="0" baseline="0" noProof="0" dirty="0">
                <a:ln>
                  <a:noFill/>
                </a:ln>
                <a:solidFill>
                  <a:prstClr val="white"/>
                </a:solidFill>
                <a:effectLst/>
                <a:uLnTx/>
                <a:uFillTx/>
                <a:latin typeface="Times New Roman" pitchFamily="18" charset="0"/>
                <a:ea typeface="+mn-ea"/>
                <a:cs typeface="Times New Roman" pitchFamily="18" charset="0"/>
              </a:rPr>
              <a:t>B. </a:t>
            </a:r>
            <a:r>
              <a:rPr kumimoji="0" lang="vi-VN" sz="2400" b="0" i="0" u="none" strike="noStrike" kern="0" cap="none" spc="0" normalizeH="0" baseline="0" noProof="0" dirty="0">
                <a:ln>
                  <a:noFill/>
                </a:ln>
                <a:solidFill>
                  <a:prstClr val="white"/>
                </a:solidFill>
                <a:effectLst/>
                <a:uLnTx/>
                <a:uFillTx/>
                <a:latin typeface="Times New Roman" pitchFamily="18" charset="0"/>
                <a:ea typeface="+mn-ea"/>
                <a:cs typeface="Times New Roman" pitchFamily="18" charset="0"/>
              </a:rPr>
              <a:t>Để đối phó với việc vũ trang lại Tây Đức của các nước thành viên khối NATO.</a:t>
            </a:r>
            <a:endParaRPr kumimoji="0" lang="en-US" sz="2400" b="0" i="0" u="none" strike="noStrike" kern="0" cap="none" spc="0" normalizeH="0" baseline="0" noProof="0" dirty="0">
              <a:ln>
                <a:noFill/>
              </a:ln>
              <a:solidFill>
                <a:prstClr val="white"/>
              </a:solidFill>
              <a:effectLst/>
              <a:uLnTx/>
              <a:uFillTx/>
              <a:latin typeface="Calibri"/>
              <a:ea typeface="+mn-ea"/>
              <a:cs typeface="+mn-cs"/>
            </a:endParaRPr>
          </a:p>
        </p:txBody>
      </p:sp>
      <p:sp>
        <p:nvSpPr>
          <p:cNvPr id="13" name="Hexagon 12">
            <a:extLst>
              <a:ext uri="{FF2B5EF4-FFF2-40B4-BE49-F238E27FC236}">
                <a16:creationId xmlns:a16="http://schemas.microsoft.com/office/drawing/2014/main" id="{756084FD-EDA2-D591-6074-AB4F3B5D1390}"/>
              </a:ext>
            </a:extLst>
          </p:cNvPr>
          <p:cNvSpPr/>
          <p:nvPr/>
        </p:nvSpPr>
        <p:spPr bwMode="auto">
          <a:xfrm>
            <a:off x="2198889" y="4393647"/>
            <a:ext cx="4803961" cy="1192537"/>
          </a:xfrm>
          <a:prstGeom prst="hexagon">
            <a:avLst/>
          </a:prstGeom>
          <a:gradFill rotWithShape="1">
            <a:gsLst>
              <a:gs pos="0">
                <a:srgbClr val="4472C4">
                  <a:satMod val="103000"/>
                  <a:lumMod val="102000"/>
                  <a:tint val="94000"/>
                </a:srgbClr>
              </a:gs>
              <a:gs pos="50000">
                <a:srgbClr val="4472C4">
                  <a:satMod val="110000"/>
                  <a:lumMod val="100000"/>
                  <a:shade val="100000"/>
                </a:srgbClr>
              </a:gs>
              <a:gs pos="100000">
                <a:srgbClr val="4472C4">
                  <a:lumMod val="99000"/>
                  <a:satMod val="120000"/>
                  <a:shade val="78000"/>
                </a:srgbClr>
              </a:gs>
            </a:gsLst>
            <a:lin ang="5400000" scaled="0"/>
          </a:gradFill>
          <a:ln>
            <a:noFill/>
          </a:ln>
          <a:effectLst>
            <a:outerShdw blurRad="57150" dist="19050" dir="5400000" algn="ctr" rotWithShape="0">
              <a:srgbClr val="000000">
                <a:alpha val="63000"/>
              </a:srgbClr>
            </a:outerShdw>
          </a:effectLst>
        </p:spPr>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2400" b="0" i="0" u="none" strike="noStrike" kern="0" cap="all" spc="0" normalizeH="0" baseline="0" noProof="0" dirty="0">
                <a:ln>
                  <a:noFill/>
                </a:ln>
                <a:solidFill>
                  <a:prstClr val="white"/>
                </a:solidFill>
                <a:effectLst/>
                <a:uLnTx/>
                <a:uFillTx/>
                <a:latin typeface="Times New Roman" pitchFamily="18" charset="0"/>
                <a:ea typeface="+mn-ea"/>
                <a:cs typeface="Times New Roman" pitchFamily="18" charset="0"/>
              </a:rPr>
              <a:t>C. </a:t>
            </a:r>
            <a:r>
              <a:rPr kumimoji="0" lang="vi-VN" sz="2400" b="0" i="0" u="none" strike="noStrike" kern="0" cap="none" spc="0" normalizeH="0" baseline="0" noProof="0" dirty="0">
                <a:ln>
                  <a:noFill/>
                </a:ln>
                <a:solidFill>
                  <a:prstClr val="white"/>
                </a:solidFill>
                <a:effectLst/>
                <a:uLnTx/>
                <a:uFillTx/>
                <a:latin typeface="Times New Roman" pitchFamily="18" charset="0"/>
                <a:ea typeface="+mn-ea"/>
                <a:cs typeface="Times New Roman" pitchFamily="18" charset="0"/>
              </a:rPr>
              <a:t>Để tăng cường sức mạnh của các nước XHCN.</a:t>
            </a:r>
            <a:endParaRPr kumimoji="0" lang="en-US" sz="2400" b="0" i="0" u="none" strike="noStrike" kern="0" cap="none" spc="0" normalizeH="0" baseline="0" noProof="0" dirty="0">
              <a:ln>
                <a:noFill/>
              </a:ln>
              <a:solidFill>
                <a:srgbClr val="FFFFFF"/>
              </a:solidFill>
              <a:effectLst/>
              <a:uLnTx/>
              <a:uFillTx/>
              <a:latin typeface="Calibri" pitchFamily="34" charset="0"/>
              <a:ea typeface="+mn-ea"/>
              <a:cs typeface="Arial" charset="0"/>
            </a:endParaRPr>
          </a:p>
        </p:txBody>
      </p:sp>
      <p:sp>
        <p:nvSpPr>
          <p:cNvPr id="14" name="Hexagon 13">
            <a:extLst>
              <a:ext uri="{FF2B5EF4-FFF2-40B4-BE49-F238E27FC236}">
                <a16:creationId xmlns:a16="http://schemas.microsoft.com/office/drawing/2014/main" id="{4F87989E-89C4-D000-4EEC-A54D93846369}"/>
              </a:ext>
            </a:extLst>
          </p:cNvPr>
          <p:cNvSpPr/>
          <p:nvPr/>
        </p:nvSpPr>
        <p:spPr bwMode="auto">
          <a:xfrm>
            <a:off x="6961145" y="4393647"/>
            <a:ext cx="5289177" cy="1192537"/>
          </a:xfrm>
          <a:prstGeom prst="hexagon">
            <a:avLst/>
          </a:prstGeom>
          <a:gradFill rotWithShape="1">
            <a:gsLst>
              <a:gs pos="0">
                <a:srgbClr val="4472C4">
                  <a:satMod val="103000"/>
                  <a:lumMod val="102000"/>
                  <a:tint val="94000"/>
                </a:srgbClr>
              </a:gs>
              <a:gs pos="50000">
                <a:srgbClr val="4472C4">
                  <a:satMod val="110000"/>
                  <a:lumMod val="100000"/>
                  <a:shade val="100000"/>
                </a:srgbClr>
              </a:gs>
              <a:gs pos="100000">
                <a:srgbClr val="4472C4">
                  <a:lumMod val="99000"/>
                  <a:satMod val="120000"/>
                  <a:shade val="78000"/>
                </a:srgbClr>
              </a:gs>
            </a:gsLst>
            <a:lin ang="5400000" scaled="0"/>
          </a:gradFill>
          <a:ln>
            <a:noFill/>
          </a:ln>
          <a:effectLst>
            <a:outerShdw blurRad="57150" dist="19050" dir="5400000" algn="ctr" rotWithShape="0">
              <a:srgbClr val="000000">
                <a:alpha val="63000"/>
              </a:srgbClr>
            </a:outerShdw>
          </a:effectLst>
        </p:spPr>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marL="0" marR="0" lvl="0" indent="0" algn="ctr" defTabSz="685800" rtl="0" eaLnBrk="0" fontAlgn="auto" latinLnBrk="0" hangingPunct="0">
              <a:lnSpc>
                <a:spcPct val="100000"/>
              </a:lnSpc>
              <a:spcBef>
                <a:spcPts val="0"/>
              </a:spcBef>
              <a:spcAft>
                <a:spcPts val="0"/>
              </a:spcAft>
              <a:buClrTx/>
              <a:buSzTx/>
              <a:buFontTx/>
              <a:buNone/>
              <a:tabLst/>
              <a:defRPr/>
            </a:pPr>
            <a:r>
              <a:rPr kumimoji="0" lang="en-US" sz="2400" b="0" i="0" u="none" strike="noStrike" kern="0" cap="all" spc="0" normalizeH="0" baseline="0" noProof="0" dirty="0">
                <a:ln>
                  <a:noFill/>
                </a:ln>
                <a:solidFill>
                  <a:prstClr val="white"/>
                </a:solidFill>
                <a:effectLst/>
                <a:uLnTx/>
                <a:uFillTx/>
                <a:latin typeface="Times New Roman" pitchFamily="18" charset="0"/>
                <a:ea typeface="+mn-ea"/>
                <a:cs typeface="Times New Roman" pitchFamily="18" charset="0"/>
              </a:rPr>
              <a:t>D. </a:t>
            </a:r>
            <a:r>
              <a:rPr kumimoji="0" lang="vi-VN" sz="2400" b="0" i="0" u="none" strike="noStrike" kern="0" cap="none" spc="0" normalizeH="0" baseline="0" noProof="0" dirty="0">
                <a:ln>
                  <a:noFill/>
                </a:ln>
                <a:solidFill>
                  <a:prstClr val="white"/>
                </a:solidFill>
                <a:effectLst/>
                <a:uLnTx/>
                <a:uFillTx/>
                <a:latin typeface="Times New Roman" pitchFamily="18" charset="0"/>
                <a:ea typeface="+mn-ea"/>
                <a:cs typeface="Times New Roman" pitchFamily="18" charset="0"/>
              </a:rPr>
              <a:t>Để tăng cường tình đoàn kết giữa Liên Xô và các nước Đông Âu.</a:t>
            </a:r>
            <a:endParaRPr kumimoji="0" lang="en-US" sz="2400" b="0" i="0" u="none" strike="noStrike" kern="0" cap="none" spc="0" normalizeH="0" baseline="0" noProof="0" dirty="0">
              <a:ln>
                <a:noFill/>
              </a:ln>
              <a:solidFill>
                <a:prstClr val="white"/>
              </a:solidFill>
              <a:effectLst/>
              <a:uLnTx/>
              <a:uFillTx/>
              <a:latin typeface="Calibri" pitchFamily="34" charset="0"/>
              <a:ea typeface="+mn-ea"/>
              <a:cs typeface="Arial" charset="0"/>
            </a:endParaRPr>
          </a:p>
        </p:txBody>
      </p:sp>
      <p:sp>
        <p:nvSpPr>
          <p:cNvPr id="15" name="Hexagon 14">
            <a:extLst>
              <a:ext uri="{FF2B5EF4-FFF2-40B4-BE49-F238E27FC236}">
                <a16:creationId xmlns:a16="http://schemas.microsoft.com/office/drawing/2014/main" id="{577535A6-CB74-821D-4538-E220442EAED6}"/>
              </a:ext>
            </a:extLst>
          </p:cNvPr>
          <p:cNvSpPr/>
          <p:nvPr/>
        </p:nvSpPr>
        <p:spPr bwMode="auto">
          <a:xfrm>
            <a:off x="1775011" y="2697176"/>
            <a:ext cx="5127812" cy="1235494"/>
          </a:xfrm>
          <a:prstGeom prst="hexagon">
            <a:avLst/>
          </a:prstGeom>
          <a:gradFill rotWithShape="1">
            <a:gsLst>
              <a:gs pos="0">
                <a:srgbClr val="4472C4">
                  <a:satMod val="103000"/>
                  <a:lumMod val="102000"/>
                  <a:tint val="94000"/>
                </a:srgbClr>
              </a:gs>
              <a:gs pos="50000">
                <a:srgbClr val="4472C4">
                  <a:satMod val="110000"/>
                  <a:lumMod val="100000"/>
                  <a:shade val="100000"/>
                </a:srgbClr>
              </a:gs>
              <a:gs pos="100000">
                <a:srgbClr val="4472C4">
                  <a:lumMod val="99000"/>
                  <a:satMod val="120000"/>
                  <a:shade val="78000"/>
                </a:srgbClr>
              </a:gs>
            </a:gsLst>
            <a:lin ang="5400000" scaled="0"/>
          </a:gradFill>
          <a:ln>
            <a:noFill/>
          </a:ln>
          <a:effectLst>
            <a:outerShdw blurRad="57150" dist="19050" dir="5400000" algn="ctr" rotWithShape="0">
              <a:srgbClr val="000000">
                <a:alpha val="63000"/>
              </a:srgbClr>
            </a:outerShdw>
          </a:effectLst>
        </p:spPr>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2400" b="0" i="0" u="none" strike="noStrike" kern="0" cap="all" spc="0" normalizeH="0" baseline="0" noProof="0" dirty="0">
                <a:ln>
                  <a:noFill/>
                </a:ln>
                <a:solidFill>
                  <a:prstClr val="white"/>
                </a:solidFill>
                <a:effectLst/>
                <a:uLnTx/>
                <a:uFillTx/>
                <a:latin typeface="Times New Roman" pitchFamily="18" charset="0"/>
                <a:ea typeface="+mn-ea"/>
                <a:cs typeface="Times New Roman" pitchFamily="18" charset="0"/>
              </a:rPr>
              <a:t>A. </a:t>
            </a:r>
            <a:r>
              <a:rPr kumimoji="0" lang="vi-VN" sz="2400" b="0" i="0" u="none" strike="noStrike" kern="0" cap="none" spc="0" normalizeH="0" baseline="0" noProof="0" dirty="0">
                <a:ln>
                  <a:noFill/>
                </a:ln>
                <a:solidFill>
                  <a:prstClr val="white"/>
                </a:solidFill>
                <a:effectLst/>
                <a:uLnTx/>
                <a:uFillTx/>
                <a:latin typeface="Times New Roman" pitchFamily="18" charset="0"/>
                <a:ea typeface="+mn-ea"/>
                <a:cs typeface="Times New Roman" pitchFamily="18" charset="0"/>
              </a:rPr>
              <a:t>Để đảm bảo hòa bình và an ninh ở châu Âu.</a:t>
            </a:r>
            <a:endParaRPr kumimoji="0" lang="en-US" sz="2400" b="0" i="0" u="none" strike="noStrike" kern="0" cap="none" spc="0" normalizeH="0" baseline="0" noProof="0" dirty="0">
              <a:ln>
                <a:noFill/>
              </a:ln>
              <a:solidFill>
                <a:prstClr val="white"/>
              </a:solidFill>
              <a:effectLst/>
              <a:uLnTx/>
              <a:uFillTx/>
              <a:latin typeface="Times New Roman" pitchFamily="18" charset="0"/>
              <a:ea typeface="+mn-ea"/>
              <a:cs typeface="Times New Roman" pitchFamily="18" charset="0"/>
            </a:endParaRPr>
          </a:p>
        </p:txBody>
      </p:sp>
      <p:pic>
        <p:nvPicPr>
          <p:cNvPr id="16" name="Picture 15">
            <a:hlinkClick r:id="rId6" action="ppaction://hlinksldjump"/>
            <a:extLst>
              <a:ext uri="{FF2B5EF4-FFF2-40B4-BE49-F238E27FC236}">
                <a16:creationId xmlns:a16="http://schemas.microsoft.com/office/drawing/2014/main" id="{D184ACB7-B18F-1569-B667-FF0E7D7DC123}"/>
              </a:ext>
            </a:extLst>
          </p:cNvPr>
          <p:cNvPicPr>
            <a:picLocks noChangeAspect="1"/>
          </p:cNvPicPr>
          <p:nvPr/>
        </p:nvPicPr>
        <p:blipFill rotWithShape="1">
          <a:blip r:embed="rId7">
            <a:extLst>
              <a:ext uri="{BEBA8EAE-BF5A-486C-A8C5-ECC9F3942E4B}">
                <a14:imgProps xmlns:a14="http://schemas.microsoft.com/office/drawing/2010/main">
                  <a14:imgLayer r:embed="rId8">
                    <a14:imgEffect>
                      <a14:backgroundRemoval t="35622" b="75325" l="67426" r="96649">
                        <a14:foregroundMark x1="81099" y1="47866" x2="81099" y2="47866"/>
                        <a14:foregroundMark x1="85925" y1="47866" x2="85925" y2="47866"/>
                        <a14:foregroundMark x1="85925" y1="48794" x2="85925" y2="48794"/>
                      </a14:backgroundRemoval>
                    </a14:imgEffect>
                  </a14:imgLayer>
                </a14:imgProps>
              </a:ext>
              <a:ext uri="{28A0092B-C50C-407E-A947-70E740481C1C}">
                <a14:useLocalDpi xmlns:a14="http://schemas.microsoft.com/office/drawing/2010/main" val="0"/>
              </a:ext>
            </a:extLst>
          </a:blip>
          <a:srcRect l="67694" t="35900" b="25881"/>
          <a:stretch/>
        </p:blipFill>
        <p:spPr>
          <a:xfrm flipH="1">
            <a:off x="-403995" y="3322960"/>
            <a:ext cx="3021689" cy="3592190"/>
          </a:xfrm>
          <a:prstGeom prst="rect">
            <a:avLst/>
          </a:prstGeom>
        </p:spPr>
      </p:pic>
    </p:spTree>
    <p:extLst>
      <p:ext uri="{BB962C8B-B14F-4D97-AF65-F5344CB8AC3E}">
        <p14:creationId xmlns:p14="http://schemas.microsoft.com/office/powerpoint/2010/main" val="53941756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1"/>
                                        </p:tgtEl>
                                        <p:attrNameLst>
                                          <p:attrName>ppt_y</p:attrName>
                                        </p:attrNameLst>
                                      </p:cBhvr>
                                      <p:tavLst>
                                        <p:tav tm="0">
                                          <p:val>
                                            <p:strVal val="#ppt_y"/>
                                          </p:val>
                                        </p:tav>
                                        <p:tav tm="100000">
                                          <p:val>
                                            <p:strVal val="#ppt_y"/>
                                          </p:val>
                                        </p:tav>
                                      </p:tavLst>
                                    </p:anim>
                                    <p:anim calcmode="lin" valueType="num">
                                      <p:cBhvr>
                                        <p:cTn id="9"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1"/>
                                        </p:tgtEl>
                                      </p:cBhvr>
                                    </p:animEffect>
                                  </p:childTnLst>
                                </p:cTn>
                              </p:par>
                              <p:par>
                                <p:cTn id="12" presetID="53" presetClass="entr" presetSubtype="16" fill="hold" nodeType="withEffect">
                                  <p:stCondLst>
                                    <p:cond delay="0"/>
                                  </p:stCondLst>
                                  <p:childTnLst>
                                    <p:set>
                                      <p:cBhvr>
                                        <p:cTn id="13" dur="1" fill="hold">
                                          <p:stCondLst>
                                            <p:cond delay="0"/>
                                          </p:stCondLst>
                                        </p:cTn>
                                        <p:tgtEl>
                                          <p:spTgt spid="12"/>
                                        </p:tgtEl>
                                        <p:attrNameLst>
                                          <p:attrName>style.visibility</p:attrName>
                                        </p:attrNameLst>
                                      </p:cBhvr>
                                      <p:to>
                                        <p:strVal val="visible"/>
                                      </p:to>
                                    </p:set>
                                    <p:anim calcmode="lin" valueType="num">
                                      <p:cBhvr>
                                        <p:cTn id="14" dur="500" fill="hold"/>
                                        <p:tgtEl>
                                          <p:spTgt spid="12"/>
                                        </p:tgtEl>
                                        <p:attrNameLst>
                                          <p:attrName>ppt_w</p:attrName>
                                        </p:attrNameLst>
                                      </p:cBhvr>
                                      <p:tavLst>
                                        <p:tav tm="0">
                                          <p:val>
                                            <p:fltVal val="0"/>
                                          </p:val>
                                        </p:tav>
                                        <p:tav tm="100000">
                                          <p:val>
                                            <p:strVal val="#ppt_w"/>
                                          </p:val>
                                        </p:tav>
                                      </p:tavLst>
                                    </p:anim>
                                    <p:anim calcmode="lin" valueType="num">
                                      <p:cBhvr>
                                        <p:cTn id="15" dur="500" fill="hold"/>
                                        <p:tgtEl>
                                          <p:spTgt spid="12"/>
                                        </p:tgtEl>
                                        <p:attrNameLst>
                                          <p:attrName>ppt_h</p:attrName>
                                        </p:attrNameLst>
                                      </p:cBhvr>
                                      <p:tavLst>
                                        <p:tav tm="0">
                                          <p:val>
                                            <p:fltVal val="0"/>
                                          </p:val>
                                        </p:tav>
                                        <p:tav tm="100000">
                                          <p:val>
                                            <p:strVal val="#ppt_h"/>
                                          </p:val>
                                        </p:tav>
                                      </p:tavLst>
                                    </p:anim>
                                    <p:animEffect transition="in" filter="fade">
                                      <p:cBhvr>
                                        <p:cTn id="16" dur="500"/>
                                        <p:tgtEl>
                                          <p:spTgt spid="12"/>
                                        </p:tgtEl>
                                      </p:cBhvr>
                                    </p:animEffect>
                                  </p:childTnLst>
                                </p:cTn>
                              </p:par>
                              <p:par>
                                <p:cTn id="17" presetID="53" presetClass="entr" presetSubtype="16" fill="hold" nodeType="with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p:cTn id="19" dur="500" fill="hold"/>
                                        <p:tgtEl>
                                          <p:spTgt spid="14"/>
                                        </p:tgtEl>
                                        <p:attrNameLst>
                                          <p:attrName>ppt_w</p:attrName>
                                        </p:attrNameLst>
                                      </p:cBhvr>
                                      <p:tavLst>
                                        <p:tav tm="0">
                                          <p:val>
                                            <p:fltVal val="0"/>
                                          </p:val>
                                        </p:tav>
                                        <p:tav tm="100000">
                                          <p:val>
                                            <p:strVal val="#ppt_w"/>
                                          </p:val>
                                        </p:tav>
                                      </p:tavLst>
                                    </p:anim>
                                    <p:anim calcmode="lin" valueType="num">
                                      <p:cBhvr>
                                        <p:cTn id="20" dur="500" fill="hold"/>
                                        <p:tgtEl>
                                          <p:spTgt spid="14"/>
                                        </p:tgtEl>
                                        <p:attrNameLst>
                                          <p:attrName>ppt_h</p:attrName>
                                        </p:attrNameLst>
                                      </p:cBhvr>
                                      <p:tavLst>
                                        <p:tav tm="0">
                                          <p:val>
                                            <p:fltVal val="0"/>
                                          </p:val>
                                        </p:tav>
                                        <p:tav tm="100000">
                                          <p:val>
                                            <p:strVal val="#ppt_h"/>
                                          </p:val>
                                        </p:tav>
                                      </p:tavLst>
                                    </p:anim>
                                    <p:animEffect transition="in" filter="fade">
                                      <p:cBhvr>
                                        <p:cTn id="21" dur="500"/>
                                        <p:tgtEl>
                                          <p:spTgt spid="14"/>
                                        </p:tgtEl>
                                      </p:cBhvr>
                                    </p:animEffect>
                                  </p:childTnLst>
                                </p:cTn>
                              </p:par>
                              <p:par>
                                <p:cTn id="22" presetID="53" presetClass="entr" presetSubtype="16" fill="hold" nodeType="withEffect">
                                  <p:stCondLst>
                                    <p:cond delay="0"/>
                                  </p:stCondLst>
                                  <p:childTnLst>
                                    <p:set>
                                      <p:cBhvr>
                                        <p:cTn id="23" dur="1" fill="hold">
                                          <p:stCondLst>
                                            <p:cond delay="0"/>
                                          </p:stCondLst>
                                        </p:cTn>
                                        <p:tgtEl>
                                          <p:spTgt spid="13"/>
                                        </p:tgtEl>
                                        <p:attrNameLst>
                                          <p:attrName>style.visibility</p:attrName>
                                        </p:attrNameLst>
                                      </p:cBhvr>
                                      <p:to>
                                        <p:strVal val="visible"/>
                                      </p:to>
                                    </p:set>
                                    <p:anim calcmode="lin" valueType="num">
                                      <p:cBhvr>
                                        <p:cTn id="24" dur="500" fill="hold"/>
                                        <p:tgtEl>
                                          <p:spTgt spid="13"/>
                                        </p:tgtEl>
                                        <p:attrNameLst>
                                          <p:attrName>ppt_w</p:attrName>
                                        </p:attrNameLst>
                                      </p:cBhvr>
                                      <p:tavLst>
                                        <p:tav tm="0">
                                          <p:val>
                                            <p:fltVal val="0"/>
                                          </p:val>
                                        </p:tav>
                                        <p:tav tm="100000">
                                          <p:val>
                                            <p:strVal val="#ppt_w"/>
                                          </p:val>
                                        </p:tav>
                                      </p:tavLst>
                                    </p:anim>
                                    <p:anim calcmode="lin" valueType="num">
                                      <p:cBhvr>
                                        <p:cTn id="25" dur="500" fill="hold"/>
                                        <p:tgtEl>
                                          <p:spTgt spid="13"/>
                                        </p:tgtEl>
                                        <p:attrNameLst>
                                          <p:attrName>ppt_h</p:attrName>
                                        </p:attrNameLst>
                                      </p:cBhvr>
                                      <p:tavLst>
                                        <p:tav tm="0">
                                          <p:val>
                                            <p:fltVal val="0"/>
                                          </p:val>
                                        </p:tav>
                                        <p:tav tm="100000">
                                          <p:val>
                                            <p:strVal val="#ppt_h"/>
                                          </p:val>
                                        </p:tav>
                                      </p:tavLst>
                                    </p:anim>
                                    <p:animEffect transition="in" filter="fade">
                                      <p:cBhvr>
                                        <p:cTn id="26" dur="500"/>
                                        <p:tgtEl>
                                          <p:spTgt spid="13"/>
                                        </p:tgtEl>
                                      </p:cBhvr>
                                    </p:animEffect>
                                  </p:childTnLst>
                                </p:cTn>
                              </p:par>
                              <p:par>
                                <p:cTn id="27" presetID="53" presetClass="entr" presetSubtype="16" fill="hold" nodeType="withEffect">
                                  <p:stCondLst>
                                    <p:cond delay="0"/>
                                  </p:stCondLst>
                                  <p:childTnLst>
                                    <p:set>
                                      <p:cBhvr>
                                        <p:cTn id="28" dur="1" fill="hold">
                                          <p:stCondLst>
                                            <p:cond delay="0"/>
                                          </p:stCondLst>
                                        </p:cTn>
                                        <p:tgtEl>
                                          <p:spTgt spid="15"/>
                                        </p:tgtEl>
                                        <p:attrNameLst>
                                          <p:attrName>style.visibility</p:attrName>
                                        </p:attrNameLst>
                                      </p:cBhvr>
                                      <p:to>
                                        <p:strVal val="visible"/>
                                      </p:to>
                                    </p:set>
                                    <p:anim calcmode="lin" valueType="num">
                                      <p:cBhvr>
                                        <p:cTn id="29" dur="500" fill="hold"/>
                                        <p:tgtEl>
                                          <p:spTgt spid="15"/>
                                        </p:tgtEl>
                                        <p:attrNameLst>
                                          <p:attrName>ppt_w</p:attrName>
                                        </p:attrNameLst>
                                      </p:cBhvr>
                                      <p:tavLst>
                                        <p:tav tm="0">
                                          <p:val>
                                            <p:fltVal val="0"/>
                                          </p:val>
                                        </p:tav>
                                        <p:tav tm="100000">
                                          <p:val>
                                            <p:strVal val="#ppt_w"/>
                                          </p:val>
                                        </p:tav>
                                      </p:tavLst>
                                    </p:anim>
                                    <p:anim calcmode="lin" valueType="num">
                                      <p:cBhvr>
                                        <p:cTn id="30" dur="500" fill="hold"/>
                                        <p:tgtEl>
                                          <p:spTgt spid="15"/>
                                        </p:tgtEl>
                                        <p:attrNameLst>
                                          <p:attrName>ppt_h</p:attrName>
                                        </p:attrNameLst>
                                      </p:cBhvr>
                                      <p:tavLst>
                                        <p:tav tm="0">
                                          <p:val>
                                            <p:fltVal val="0"/>
                                          </p:val>
                                        </p:tav>
                                        <p:tav tm="100000">
                                          <p:val>
                                            <p:strVal val="#ppt_h"/>
                                          </p:val>
                                        </p:tav>
                                      </p:tavLst>
                                    </p:anim>
                                    <p:animEffect transition="in" filter="fade">
                                      <p:cBhvr>
                                        <p:cTn id="31"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32" restart="whenNotActive" fill="hold" evtFilter="cancelBubble" nodeType="interactiveSeq">
                <p:stCondLst>
                  <p:cond evt="onClick" delay="0">
                    <p:tgtEl>
                      <p:spTgt spid="12"/>
                    </p:tgtEl>
                  </p:cond>
                </p:stCondLst>
                <p:endSync evt="end" delay="0">
                  <p:rtn val="all"/>
                </p:endSync>
                <p:childTnLst>
                  <p:par>
                    <p:cTn id="33" fill="hold">
                      <p:stCondLst>
                        <p:cond delay="0"/>
                      </p:stCondLst>
                      <p:childTnLst>
                        <p:par>
                          <p:cTn id="34" fill="hold">
                            <p:stCondLst>
                              <p:cond delay="0"/>
                            </p:stCondLst>
                            <p:childTnLst>
                              <p:par>
                                <p:cTn id="35" presetID="21" presetClass="emph" presetSubtype="0" fill="hold" grpId="0" nodeType="clickEffect">
                                  <p:stCondLst>
                                    <p:cond delay="0"/>
                                  </p:stCondLst>
                                  <p:childTnLst>
                                    <p:animClr clrSpc="hsl" dir="cw">
                                      <p:cBhvr override="childStyle">
                                        <p:cTn id="36" dur="500" fill="hold"/>
                                        <p:tgtEl>
                                          <p:spTgt spid="12"/>
                                        </p:tgtEl>
                                        <p:attrNameLst>
                                          <p:attrName>style.color</p:attrName>
                                        </p:attrNameLst>
                                      </p:cBhvr>
                                      <p:by>
                                        <p:hsl h="7200000" s="0" l="0"/>
                                      </p:by>
                                    </p:animClr>
                                    <p:animClr clrSpc="hsl" dir="cw">
                                      <p:cBhvr>
                                        <p:cTn id="37" dur="500" fill="hold"/>
                                        <p:tgtEl>
                                          <p:spTgt spid="12"/>
                                        </p:tgtEl>
                                        <p:attrNameLst>
                                          <p:attrName>fillcolor</p:attrName>
                                        </p:attrNameLst>
                                      </p:cBhvr>
                                      <p:by>
                                        <p:hsl h="7200000" s="0" l="0"/>
                                      </p:by>
                                    </p:animClr>
                                    <p:animClr clrSpc="hsl" dir="cw">
                                      <p:cBhvr>
                                        <p:cTn id="38" dur="500" fill="hold"/>
                                        <p:tgtEl>
                                          <p:spTgt spid="12"/>
                                        </p:tgtEl>
                                        <p:attrNameLst>
                                          <p:attrName>stroke.color</p:attrName>
                                        </p:attrNameLst>
                                      </p:cBhvr>
                                      <p:by>
                                        <p:hsl h="7200000" s="0" l="0"/>
                                      </p:by>
                                    </p:animClr>
                                    <p:set>
                                      <p:cBhvr>
                                        <p:cTn id="39" dur="500" fill="hold"/>
                                        <p:tgtEl>
                                          <p:spTgt spid="12"/>
                                        </p:tgtEl>
                                        <p:attrNameLst>
                                          <p:attrName>fill.type</p:attrName>
                                        </p:attrNameLst>
                                      </p:cBhvr>
                                      <p:to>
                                        <p:strVal val="solid"/>
                                      </p:to>
                                    </p:set>
                                  </p:childTnLst>
                                  <p:subTnLst>
                                    <p:audio>
                                      <p:cMediaNode>
                                        <p:cTn display="0" masterRel="sameClick">
                                          <p:stCondLst>
                                            <p:cond evt="begin" delay="0">
                                              <p:tn val="35"/>
                                            </p:cond>
                                          </p:stCondLst>
                                          <p:endCondLst>
                                            <p:cond evt="onStopAudio" delay="0">
                                              <p:tgtEl>
                                                <p:sldTgt/>
                                              </p:tgtEl>
                                            </p:cond>
                                          </p:endCondLst>
                                        </p:cTn>
                                        <p:tgtEl>
                                          <p:sndTgt r:embed="rId3" name="tra loi chinh xac.wav"/>
                                        </p:tgtEl>
                                      </p:cMediaNode>
                                    </p:audio>
                                  </p:subTnLst>
                                </p:cTn>
                              </p:par>
                            </p:childTnLst>
                          </p:cTn>
                        </p:par>
                      </p:childTnLst>
                    </p:cTn>
                  </p:par>
                </p:childTnLst>
              </p:cTn>
              <p:nextCondLst>
                <p:cond evt="onClick" delay="0">
                  <p:tgtEl>
                    <p:spTgt spid="12"/>
                  </p:tgtEl>
                </p:cond>
              </p:nextCondLst>
            </p:seq>
            <p:seq concurrent="1" nextAc="seek">
              <p:cTn id="40" restart="whenNotActive" fill="hold" evtFilter="cancelBubble" nodeType="interactiveSeq">
                <p:stCondLst>
                  <p:cond evt="onClick" delay="0">
                    <p:tgtEl>
                      <p:spTgt spid="14"/>
                    </p:tgtEl>
                  </p:cond>
                </p:stCondLst>
                <p:endSync evt="end" delay="0">
                  <p:rtn val="all"/>
                </p:endSync>
                <p:childTnLst>
                  <p:par>
                    <p:cTn id="41" fill="hold">
                      <p:stCondLst>
                        <p:cond delay="0"/>
                      </p:stCondLst>
                      <p:childTnLst>
                        <p:par>
                          <p:cTn id="42" fill="hold">
                            <p:stCondLst>
                              <p:cond delay="0"/>
                            </p:stCondLst>
                            <p:childTnLst>
                              <p:par>
                                <p:cTn id="43" presetID="1" presetClass="emph" presetSubtype="2" fill="hold" nodeType="clickEffect">
                                  <p:stCondLst>
                                    <p:cond delay="0"/>
                                  </p:stCondLst>
                                  <p:childTnLst>
                                    <p:animClr clrSpc="rgb" dir="cw">
                                      <p:cBhvr>
                                        <p:cTn id="44" dur="5000" fill="hold"/>
                                        <p:tgtEl>
                                          <p:spTgt spid="14"/>
                                        </p:tgtEl>
                                        <p:attrNameLst>
                                          <p:attrName>fillcolor</p:attrName>
                                        </p:attrNameLst>
                                      </p:cBhvr>
                                      <p:to>
                                        <a:schemeClr val="accent2"/>
                                      </p:to>
                                    </p:animClr>
                                    <p:set>
                                      <p:cBhvr>
                                        <p:cTn id="45" dur="5000" fill="hold"/>
                                        <p:tgtEl>
                                          <p:spTgt spid="14"/>
                                        </p:tgtEl>
                                        <p:attrNameLst>
                                          <p:attrName>fill.type</p:attrName>
                                        </p:attrNameLst>
                                      </p:cBhvr>
                                      <p:to>
                                        <p:strVal val="solid"/>
                                      </p:to>
                                    </p:set>
                                    <p:set>
                                      <p:cBhvr>
                                        <p:cTn id="46" dur="5000" fill="hold"/>
                                        <p:tgtEl>
                                          <p:spTgt spid="14"/>
                                        </p:tgtEl>
                                        <p:attrNameLst>
                                          <p:attrName>fill.on</p:attrName>
                                        </p:attrNameLst>
                                      </p:cBhvr>
                                      <p:to>
                                        <p:strVal val="true"/>
                                      </p:to>
                                    </p:set>
                                  </p:childTnLst>
                                  <p:subTnLst>
                                    <p:audio>
                                      <p:cMediaNode>
                                        <p:cTn display="0" masterRel="sameClick">
                                          <p:stCondLst>
                                            <p:cond evt="begin" delay="0">
                                              <p:tn val="43"/>
                                            </p:cond>
                                          </p:stCondLst>
                                          <p:endCondLst>
                                            <p:cond evt="onStopAudio" delay="0">
                                              <p:tgtEl>
                                                <p:sldTgt/>
                                              </p:tgtEl>
                                            </p:cond>
                                          </p:endCondLst>
                                        </p:cTn>
                                        <p:tgtEl>
                                          <p:sndTgt r:embed="rId4" name="tra loi sai - dung cuoc choi.wav"/>
                                        </p:tgtEl>
                                      </p:cMediaNode>
                                    </p:audio>
                                  </p:subTnLst>
                                </p:cTn>
                              </p:par>
                            </p:childTnLst>
                          </p:cTn>
                        </p:par>
                      </p:childTnLst>
                    </p:cTn>
                  </p:par>
                </p:childTnLst>
              </p:cTn>
              <p:nextCondLst>
                <p:cond evt="onClick" delay="0">
                  <p:tgtEl>
                    <p:spTgt spid="14"/>
                  </p:tgtEl>
                </p:cond>
              </p:nextCondLst>
            </p:seq>
            <p:seq concurrent="1" nextAc="seek">
              <p:cTn id="47" restart="whenNotActive" fill="hold" evtFilter="cancelBubble" nodeType="interactiveSeq">
                <p:stCondLst>
                  <p:cond evt="onClick" delay="0">
                    <p:tgtEl>
                      <p:spTgt spid="13"/>
                    </p:tgtEl>
                  </p:cond>
                </p:stCondLst>
                <p:endSync evt="end" delay="0">
                  <p:rtn val="all"/>
                </p:endSync>
                <p:childTnLst>
                  <p:par>
                    <p:cTn id="48" fill="hold">
                      <p:stCondLst>
                        <p:cond delay="0"/>
                      </p:stCondLst>
                      <p:childTnLst>
                        <p:par>
                          <p:cTn id="49" fill="hold">
                            <p:stCondLst>
                              <p:cond delay="0"/>
                            </p:stCondLst>
                            <p:childTnLst>
                              <p:par>
                                <p:cTn id="50" presetID="1" presetClass="emph" presetSubtype="2" fill="hold" nodeType="clickEffect">
                                  <p:stCondLst>
                                    <p:cond delay="0"/>
                                  </p:stCondLst>
                                  <p:childTnLst>
                                    <p:animClr clrSpc="rgb" dir="cw">
                                      <p:cBhvr>
                                        <p:cTn id="51" dur="5000" fill="hold"/>
                                        <p:tgtEl>
                                          <p:spTgt spid="13"/>
                                        </p:tgtEl>
                                        <p:attrNameLst>
                                          <p:attrName>fillcolor</p:attrName>
                                        </p:attrNameLst>
                                      </p:cBhvr>
                                      <p:to>
                                        <a:schemeClr val="accent2"/>
                                      </p:to>
                                    </p:animClr>
                                    <p:set>
                                      <p:cBhvr>
                                        <p:cTn id="52" dur="5000" fill="hold"/>
                                        <p:tgtEl>
                                          <p:spTgt spid="13"/>
                                        </p:tgtEl>
                                        <p:attrNameLst>
                                          <p:attrName>fill.type</p:attrName>
                                        </p:attrNameLst>
                                      </p:cBhvr>
                                      <p:to>
                                        <p:strVal val="solid"/>
                                      </p:to>
                                    </p:set>
                                    <p:set>
                                      <p:cBhvr>
                                        <p:cTn id="53" dur="5000" fill="hold"/>
                                        <p:tgtEl>
                                          <p:spTgt spid="13"/>
                                        </p:tgtEl>
                                        <p:attrNameLst>
                                          <p:attrName>fill.on</p:attrName>
                                        </p:attrNameLst>
                                      </p:cBhvr>
                                      <p:to>
                                        <p:strVal val="true"/>
                                      </p:to>
                                    </p:set>
                                  </p:childTnLst>
                                  <p:subTnLst>
                                    <p:audio>
                                      <p:cMediaNode>
                                        <p:cTn display="0" masterRel="sameClick">
                                          <p:stCondLst>
                                            <p:cond evt="begin" delay="0">
                                              <p:tn val="50"/>
                                            </p:cond>
                                          </p:stCondLst>
                                          <p:endCondLst>
                                            <p:cond evt="onStopAudio" delay="0">
                                              <p:tgtEl>
                                                <p:sldTgt/>
                                              </p:tgtEl>
                                            </p:cond>
                                          </p:endCondLst>
                                        </p:cTn>
                                        <p:tgtEl>
                                          <p:sndTgt r:embed="rId4" name="tra loi sai - dung cuoc choi.wav"/>
                                        </p:tgtEl>
                                      </p:cMediaNode>
                                    </p:audio>
                                  </p:subTnLst>
                                </p:cTn>
                              </p:par>
                            </p:childTnLst>
                          </p:cTn>
                        </p:par>
                      </p:childTnLst>
                    </p:cTn>
                  </p:par>
                </p:childTnLst>
              </p:cTn>
              <p:nextCondLst>
                <p:cond evt="onClick" delay="0">
                  <p:tgtEl>
                    <p:spTgt spid="13"/>
                  </p:tgtEl>
                </p:cond>
              </p:nextCondLst>
            </p:seq>
            <p:seq concurrent="1" nextAc="seek">
              <p:cTn id="54" restart="whenNotActive" fill="hold" evtFilter="cancelBubble" nodeType="interactiveSeq">
                <p:stCondLst>
                  <p:cond evt="onClick" delay="0">
                    <p:tgtEl>
                      <p:spTgt spid="15"/>
                    </p:tgtEl>
                  </p:cond>
                </p:stCondLst>
                <p:endSync evt="end" delay="0">
                  <p:rtn val="all"/>
                </p:endSync>
                <p:childTnLst>
                  <p:par>
                    <p:cTn id="55" fill="hold">
                      <p:stCondLst>
                        <p:cond delay="0"/>
                      </p:stCondLst>
                      <p:childTnLst>
                        <p:par>
                          <p:cTn id="56" fill="hold">
                            <p:stCondLst>
                              <p:cond delay="0"/>
                            </p:stCondLst>
                            <p:childTnLst>
                              <p:par>
                                <p:cTn id="57" presetID="1" presetClass="emph" presetSubtype="2" fill="hold" nodeType="clickEffect">
                                  <p:stCondLst>
                                    <p:cond delay="0"/>
                                  </p:stCondLst>
                                  <p:childTnLst>
                                    <p:animClr clrSpc="rgb" dir="cw">
                                      <p:cBhvr>
                                        <p:cTn id="58" dur="5000" fill="hold"/>
                                        <p:tgtEl>
                                          <p:spTgt spid="15"/>
                                        </p:tgtEl>
                                        <p:attrNameLst>
                                          <p:attrName>fillcolor</p:attrName>
                                        </p:attrNameLst>
                                      </p:cBhvr>
                                      <p:to>
                                        <a:schemeClr val="accent2"/>
                                      </p:to>
                                    </p:animClr>
                                    <p:set>
                                      <p:cBhvr>
                                        <p:cTn id="59" dur="5000" fill="hold"/>
                                        <p:tgtEl>
                                          <p:spTgt spid="15"/>
                                        </p:tgtEl>
                                        <p:attrNameLst>
                                          <p:attrName>fill.type</p:attrName>
                                        </p:attrNameLst>
                                      </p:cBhvr>
                                      <p:to>
                                        <p:strVal val="solid"/>
                                      </p:to>
                                    </p:set>
                                    <p:set>
                                      <p:cBhvr>
                                        <p:cTn id="60" dur="5000" fill="hold"/>
                                        <p:tgtEl>
                                          <p:spTgt spid="15"/>
                                        </p:tgtEl>
                                        <p:attrNameLst>
                                          <p:attrName>fill.on</p:attrName>
                                        </p:attrNameLst>
                                      </p:cBhvr>
                                      <p:to>
                                        <p:strVal val="true"/>
                                      </p:to>
                                    </p:set>
                                  </p:childTnLst>
                                  <p:subTnLst>
                                    <p:audio>
                                      <p:cMediaNode>
                                        <p:cTn display="0" masterRel="sameClick">
                                          <p:stCondLst>
                                            <p:cond evt="begin" delay="0">
                                              <p:tn val="57"/>
                                            </p:cond>
                                          </p:stCondLst>
                                          <p:endCondLst>
                                            <p:cond evt="onStopAudio" delay="0">
                                              <p:tgtEl>
                                                <p:sldTgt/>
                                              </p:tgtEl>
                                            </p:cond>
                                          </p:endCondLst>
                                        </p:cTn>
                                        <p:tgtEl>
                                          <p:sndTgt r:embed="rId4" name="tra loi sai - dung cuoc choi.wav"/>
                                        </p:tgtEl>
                                      </p:cMediaNode>
                                    </p:audio>
                                  </p:subTnLst>
                                </p:cTn>
                              </p:par>
                            </p:childTnLst>
                          </p:cTn>
                        </p:par>
                      </p:childTnLst>
                    </p:cTn>
                  </p:par>
                </p:childTnLst>
              </p:cTn>
              <p:nextCondLst>
                <p:cond evt="onClick" delay="0">
                  <p:tgtEl>
                    <p:spTgt spid="15"/>
                  </p:tgtEl>
                </p:cond>
              </p:nextCondLst>
            </p:seq>
          </p:childTnLst>
        </p:cTn>
      </p:par>
    </p:tnLst>
    <p:bldLst>
      <p:bldP spid="11" grpId="0" animBg="1"/>
      <p:bldP spid="12"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p:nvSpPr>
        <p:spPr>
          <a:xfrm>
            <a:off x="2301839" y="239368"/>
            <a:ext cx="8829073" cy="1792941"/>
          </a:xfrm>
          <a:prstGeom prst="rect">
            <a:avLst/>
          </a:prstGeom>
          <a:ln w="57150"/>
        </p:spPr>
        <p:style>
          <a:lnRef idx="3">
            <a:schemeClr val="lt1"/>
          </a:lnRef>
          <a:fillRef idx="1">
            <a:schemeClr val="accent2"/>
          </a:fillRef>
          <a:effectRef idx="1">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sz="4800" b="0" i="0" u="none" strike="noStrike" kern="1200" cap="none" spc="0" normalizeH="0" baseline="0" noProof="0" dirty="0">
                <a:ln>
                  <a:noFill/>
                </a:ln>
                <a:solidFill>
                  <a:prstClr val="white"/>
                </a:solidFill>
                <a:effectLst/>
                <a:uLnTx/>
                <a:uFillTx/>
                <a:latin typeface="Calibri" panose="020F0502020204030204"/>
                <a:ea typeface="+mn-ea"/>
                <a:cs typeface="Calibri"/>
              </a:rPr>
              <a:t>Tổ chức Hiệp ước Vác-sa-va mang tính chất:</a:t>
            </a:r>
            <a:endParaRPr kumimoji="0" lang="en-US" sz="4800" b="0" i="0" u="none" strike="noStrike" kern="1200" cap="none" spc="0" normalizeH="0" baseline="0" noProof="0" dirty="0">
              <a:ln>
                <a:noFill/>
              </a:ln>
              <a:solidFill>
                <a:prstClr val="white"/>
              </a:solidFill>
              <a:effectLst/>
              <a:uLnTx/>
              <a:uFillTx/>
              <a:latin typeface="Calibri" panose="020F0502020204030204"/>
              <a:ea typeface="+mn-ea"/>
              <a:cs typeface="Calibri"/>
            </a:endParaRPr>
          </a:p>
        </p:txBody>
      </p:sp>
      <p:sp>
        <p:nvSpPr>
          <p:cNvPr id="10" name="Hexagon 9">
            <a:extLst>
              <a:ext uri="{FF2B5EF4-FFF2-40B4-BE49-F238E27FC236}">
                <a16:creationId xmlns:a16="http://schemas.microsoft.com/office/drawing/2014/main" id="{88E253C5-7157-E81C-3B59-30F1ECA059A0}"/>
              </a:ext>
            </a:extLst>
          </p:cNvPr>
          <p:cNvSpPr/>
          <p:nvPr/>
        </p:nvSpPr>
        <p:spPr bwMode="auto">
          <a:xfrm>
            <a:off x="2188509" y="4129299"/>
            <a:ext cx="4803961" cy="1697760"/>
          </a:xfrm>
          <a:prstGeom prst="hexagon">
            <a:avLst/>
          </a:prstGeom>
          <a:gradFill rotWithShape="1">
            <a:gsLst>
              <a:gs pos="0">
                <a:srgbClr val="4472C4">
                  <a:satMod val="103000"/>
                  <a:lumMod val="102000"/>
                  <a:tint val="94000"/>
                </a:srgbClr>
              </a:gs>
              <a:gs pos="50000">
                <a:srgbClr val="4472C4">
                  <a:satMod val="110000"/>
                  <a:lumMod val="100000"/>
                  <a:shade val="100000"/>
                </a:srgbClr>
              </a:gs>
              <a:gs pos="100000">
                <a:srgbClr val="4472C4">
                  <a:lumMod val="99000"/>
                  <a:satMod val="120000"/>
                  <a:shade val="78000"/>
                </a:srgbClr>
              </a:gs>
            </a:gsLst>
            <a:lin ang="5400000" scaled="0"/>
          </a:gradFill>
          <a:ln>
            <a:noFill/>
          </a:ln>
          <a:effectLst>
            <a:outerShdw blurRad="57150" dist="19050" dir="5400000" algn="ctr" rotWithShape="0">
              <a:srgbClr val="000000">
                <a:alpha val="63000"/>
              </a:srgbClr>
            </a:outerShdw>
          </a:effectLst>
        </p:spPr>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2400" b="0" i="0" u="none" strike="noStrike" kern="0" cap="all" spc="0" normalizeH="0" baseline="0" noProof="0" dirty="0">
                <a:ln>
                  <a:noFill/>
                </a:ln>
                <a:solidFill>
                  <a:prstClr val="white"/>
                </a:solidFill>
                <a:effectLst/>
                <a:uLnTx/>
                <a:uFillTx/>
                <a:latin typeface="Times New Roman" pitchFamily="18" charset="0"/>
                <a:ea typeface="+mn-ea"/>
                <a:cs typeface="Times New Roman" pitchFamily="18" charset="0"/>
              </a:rPr>
              <a:t>c. </a:t>
            </a:r>
            <a:r>
              <a:rPr kumimoji="0" lang="vi-VN" sz="2400" b="0" i="0" u="none" strike="noStrike" kern="0" cap="none" spc="0" normalizeH="0" baseline="0" noProof="0" dirty="0">
                <a:ln>
                  <a:noFill/>
                </a:ln>
                <a:solidFill>
                  <a:prstClr val="white"/>
                </a:solidFill>
                <a:effectLst/>
                <a:uLnTx/>
                <a:uFillTx/>
                <a:latin typeface="Times New Roman" pitchFamily="18" charset="0"/>
                <a:ea typeface="+mn-ea"/>
                <a:cs typeface="Times New Roman" pitchFamily="18" charset="0"/>
              </a:rPr>
              <a:t>Một tổ chức liên minh phòng thủ về quân sự và chính trị của các nước xã hội chủ nghĩa Đông Âu.</a:t>
            </a:r>
            <a:endParaRPr kumimoji="0" lang="en-US" sz="2400" b="0" i="0" u="none" strike="noStrike" kern="0" cap="none" spc="0" normalizeH="0" baseline="0" noProof="0" dirty="0">
              <a:ln>
                <a:noFill/>
              </a:ln>
              <a:solidFill>
                <a:prstClr val="white"/>
              </a:solidFill>
              <a:effectLst/>
              <a:uLnTx/>
              <a:uFillTx/>
              <a:latin typeface="Calibri"/>
              <a:ea typeface="+mn-ea"/>
              <a:cs typeface="+mn-cs"/>
            </a:endParaRPr>
          </a:p>
        </p:txBody>
      </p:sp>
      <p:sp>
        <p:nvSpPr>
          <p:cNvPr id="11" name="Hexagon 10">
            <a:extLst>
              <a:ext uri="{FF2B5EF4-FFF2-40B4-BE49-F238E27FC236}">
                <a16:creationId xmlns:a16="http://schemas.microsoft.com/office/drawing/2014/main" id="{29C606F0-53F5-2828-E458-1FB05D3D79C4}"/>
              </a:ext>
            </a:extLst>
          </p:cNvPr>
          <p:cNvSpPr/>
          <p:nvPr/>
        </p:nvSpPr>
        <p:spPr bwMode="auto">
          <a:xfrm>
            <a:off x="2151528" y="2457797"/>
            <a:ext cx="4803961" cy="1450815"/>
          </a:xfrm>
          <a:prstGeom prst="hexagon">
            <a:avLst/>
          </a:prstGeom>
          <a:gradFill rotWithShape="1">
            <a:gsLst>
              <a:gs pos="0">
                <a:srgbClr val="4472C4">
                  <a:satMod val="103000"/>
                  <a:lumMod val="102000"/>
                  <a:tint val="94000"/>
                </a:srgbClr>
              </a:gs>
              <a:gs pos="50000">
                <a:srgbClr val="4472C4">
                  <a:satMod val="110000"/>
                  <a:lumMod val="100000"/>
                  <a:shade val="100000"/>
                </a:srgbClr>
              </a:gs>
              <a:gs pos="100000">
                <a:srgbClr val="4472C4">
                  <a:lumMod val="99000"/>
                  <a:satMod val="120000"/>
                  <a:shade val="78000"/>
                </a:srgbClr>
              </a:gs>
            </a:gsLst>
            <a:lin ang="5400000" scaled="0"/>
          </a:gradFill>
          <a:ln>
            <a:noFill/>
          </a:ln>
          <a:effectLst>
            <a:outerShdw blurRad="57150" dist="19050" dir="5400000" algn="ctr" rotWithShape="0">
              <a:srgbClr val="000000">
                <a:alpha val="63000"/>
              </a:srgbClr>
            </a:outerShdw>
          </a:effectLst>
        </p:spPr>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2400" b="0" i="0" u="none" strike="noStrike" kern="0" cap="all" spc="0" normalizeH="0" baseline="0" noProof="0" dirty="0">
                <a:ln>
                  <a:noFill/>
                </a:ln>
                <a:solidFill>
                  <a:prstClr val="white"/>
                </a:solidFill>
                <a:effectLst/>
                <a:uLnTx/>
                <a:uFillTx/>
                <a:latin typeface="Times New Roman" pitchFamily="18" charset="0"/>
                <a:ea typeface="+mn-ea"/>
                <a:cs typeface="Times New Roman" pitchFamily="18" charset="0"/>
              </a:rPr>
              <a:t>a. </a:t>
            </a:r>
            <a:r>
              <a:rPr kumimoji="0" lang="vi-VN" sz="2400" b="0" i="0" u="none" strike="noStrike" kern="0" cap="none" spc="0" normalizeH="0" baseline="0" noProof="0" dirty="0">
                <a:ln>
                  <a:noFill/>
                </a:ln>
                <a:solidFill>
                  <a:prstClr val="white"/>
                </a:solidFill>
                <a:effectLst/>
                <a:uLnTx/>
                <a:uFillTx/>
                <a:latin typeface="Times New Roman" pitchFamily="18" charset="0"/>
                <a:ea typeface="+mn-ea"/>
                <a:cs typeface="Times New Roman" pitchFamily="18" charset="0"/>
              </a:rPr>
              <a:t>Một tổ chức kinh tế của các nước xã hội chủ nghĩa Đông Âu.</a:t>
            </a:r>
            <a:endParaRPr kumimoji="0" lang="en-US" sz="2400" b="0" i="0" u="none" strike="noStrike" kern="0" cap="none" spc="0" normalizeH="0" baseline="0" noProof="0" dirty="0">
              <a:ln>
                <a:noFill/>
              </a:ln>
              <a:solidFill>
                <a:srgbClr val="FFFFFF"/>
              </a:solidFill>
              <a:effectLst/>
              <a:uLnTx/>
              <a:uFillTx/>
              <a:latin typeface="Calibri" pitchFamily="34" charset="0"/>
              <a:ea typeface="+mn-ea"/>
              <a:cs typeface="Arial" charset="0"/>
            </a:endParaRPr>
          </a:p>
        </p:txBody>
      </p:sp>
      <p:sp>
        <p:nvSpPr>
          <p:cNvPr id="12" name="Hexagon 11">
            <a:extLst>
              <a:ext uri="{FF2B5EF4-FFF2-40B4-BE49-F238E27FC236}">
                <a16:creationId xmlns:a16="http://schemas.microsoft.com/office/drawing/2014/main" id="{C0271B96-3511-D8B3-2EBB-47CE63F59EC4}"/>
              </a:ext>
            </a:extLst>
          </p:cNvPr>
          <p:cNvSpPr/>
          <p:nvPr/>
        </p:nvSpPr>
        <p:spPr bwMode="auto">
          <a:xfrm>
            <a:off x="6951986" y="2424347"/>
            <a:ext cx="5289177" cy="1517714"/>
          </a:xfrm>
          <a:prstGeom prst="hexagon">
            <a:avLst/>
          </a:prstGeom>
          <a:gradFill rotWithShape="1">
            <a:gsLst>
              <a:gs pos="0">
                <a:srgbClr val="4472C4">
                  <a:satMod val="103000"/>
                  <a:lumMod val="102000"/>
                  <a:tint val="94000"/>
                </a:srgbClr>
              </a:gs>
              <a:gs pos="50000">
                <a:srgbClr val="4472C4">
                  <a:satMod val="110000"/>
                  <a:lumMod val="100000"/>
                  <a:shade val="100000"/>
                </a:srgbClr>
              </a:gs>
              <a:gs pos="100000">
                <a:srgbClr val="4472C4">
                  <a:lumMod val="99000"/>
                  <a:satMod val="120000"/>
                  <a:shade val="78000"/>
                </a:srgbClr>
              </a:gs>
            </a:gsLst>
            <a:lin ang="5400000" scaled="0"/>
          </a:gradFill>
          <a:ln>
            <a:noFill/>
          </a:ln>
          <a:effectLst>
            <a:outerShdw blurRad="57150" dist="19050" dir="5400000" algn="ctr" rotWithShape="0">
              <a:srgbClr val="000000">
                <a:alpha val="63000"/>
              </a:srgbClr>
            </a:outerShdw>
          </a:effectLst>
        </p:spPr>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marL="0" marR="0" lvl="0" indent="0" algn="ctr" defTabSz="685800" rtl="0" eaLnBrk="0" fontAlgn="auto" latinLnBrk="0" hangingPunct="0">
              <a:lnSpc>
                <a:spcPct val="100000"/>
              </a:lnSpc>
              <a:spcBef>
                <a:spcPts val="0"/>
              </a:spcBef>
              <a:spcAft>
                <a:spcPts val="0"/>
              </a:spcAft>
              <a:buClrTx/>
              <a:buSzTx/>
              <a:buFontTx/>
              <a:buNone/>
              <a:tabLst/>
              <a:defRPr/>
            </a:pPr>
            <a:endParaRPr kumimoji="0" lang="en-US" sz="2400" b="0" i="0" u="none" strike="noStrike" kern="0" cap="all" spc="0" normalizeH="0" baseline="0" noProof="0" dirty="0">
              <a:ln>
                <a:noFill/>
              </a:ln>
              <a:solidFill>
                <a:prstClr val="white"/>
              </a:solidFill>
              <a:effectLst/>
              <a:uLnTx/>
              <a:uFillTx/>
              <a:latin typeface="Times New Roman" pitchFamily="18" charset="0"/>
              <a:ea typeface="+mn-ea"/>
              <a:cs typeface="Times New Roman" pitchFamily="18" charset="0"/>
            </a:endParaRPr>
          </a:p>
          <a:p>
            <a:pPr marL="0" marR="0" lvl="0" indent="0" algn="ctr" defTabSz="685800" rtl="0" eaLnBrk="0" fontAlgn="auto" latinLnBrk="0" hangingPunct="0">
              <a:lnSpc>
                <a:spcPct val="100000"/>
              </a:lnSpc>
              <a:spcBef>
                <a:spcPts val="0"/>
              </a:spcBef>
              <a:spcAft>
                <a:spcPts val="0"/>
              </a:spcAft>
              <a:buClrTx/>
              <a:buSzTx/>
              <a:buFontTx/>
              <a:buNone/>
              <a:tabLst/>
              <a:defRPr/>
            </a:pPr>
            <a:r>
              <a:rPr kumimoji="0" lang="en-US" sz="2400" b="0" i="0" u="none" strike="noStrike" kern="0" cap="all" spc="0" normalizeH="0" baseline="0" noProof="0" dirty="0">
                <a:ln>
                  <a:noFill/>
                </a:ln>
                <a:solidFill>
                  <a:prstClr val="white"/>
                </a:solidFill>
                <a:effectLst/>
                <a:uLnTx/>
                <a:uFillTx/>
                <a:latin typeface="Times New Roman" pitchFamily="18" charset="0"/>
                <a:ea typeface="+mn-ea"/>
                <a:cs typeface="Times New Roman" pitchFamily="18" charset="0"/>
              </a:rPr>
              <a:t>B. </a:t>
            </a:r>
            <a:r>
              <a:rPr kumimoji="0" lang="vi-VN" sz="2400" b="0" i="0" u="none" strike="noStrike" kern="0" cap="none" spc="0" normalizeH="0" baseline="0" noProof="0" dirty="0">
                <a:ln>
                  <a:noFill/>
                </a:ln>
                <a:solidFill>
                  <a:prstClr val="white"/>
                </a:solidFill>
                <a:effectLst/>
                <a:uLnTx/>
                <a:uFillTx/>
                <a:latin typeface="Times New Roman" pitchFamily="18" charset="0"/>
                <a:ea typeface="+mn-ea"/>
                <a:cs typeface="Times New Roman" pitchFamily="18" charset="0"/>
              </a:rPr>
              <a:t>Một tổ chức liên minh phòng thủ về quân sự của các nước xã hội chủ nghĩa Đông Âu.</a:t>
            </a:r>
            <a:endParaRPr kumimoji="0" lang="en-US" sz="2400" b="0" i="0" u="none" strike="noStrike" kern="0" cap="none" spc="0" normalizeH="0" baseline="0" noProof="0" dirty="0">
              <a:ln>
                <a:noFill/>
              </a:ln>
              <a:solidFill>
                <a:prstClr val="white"/>
              </a:solidFill>
              <a:effectLst/>
              <a:uLnTx/>
              <a:uFillTx/>
              <a:latin typeface="Calibri" pitchFamily="34" charset="0"/>
              <a:ea typeface="+mn-ea"/>
              <a:cs typeface="Arial" charset="0"/>
            </a:endParaRPr>
          </a:p>
        </p:txBody>
      </p:sp>
      <p:sp>
        <p:nvSpPr>
          <p:cNvPr id="13" name="Hexagon 12">
            <a:extLst>
              <a:ext uri="{FF2B5EF4-FFF2-40B4-BE49-F238E27FC236}">
                <a16:creationId xmlns:a16="http://schemas.microsoft.com/office/drawing/2014/main" id="{E5643498-C80F-FAD5-F711-299E576EE352}"/>
              </a:ext>
            </a:extLst>
          </p:cNvPr>
          <p:cNvSpPr/>
          <p:nvPr/>
        </p:nvSpPr>
        <p:spPr bwMode="auto">
          <a:xfrm>
            <a:off x="7064188" y="4129299"/>
            <a:ext cx="5127812" cy="1697760"/>
          </a:xfrm>
          <a:prstGeom prst="hexagon">
            <a:avLst/>
          </a:prstGeom>
          <a:gradFill rotWithShape="1">
            <a:gsLst>
              <a:gs pos="0">
                <a:srgbClr val="4472C4">
                  <a:satMod val="103000"/>
                  <a:lumMod val="102000"/>
                  <a:tint val="94000"/>
                </a:srgbClr>
              </a:gs>
              <a:gs pos="50000">
                <a:srgbClr val="4472C4">
                  <a:satMod val="110000"/>
                  <a:lumMod val="100000"/>
                  <a:shade val="100000"/>
                </a:srgbClr>
              </a:gs>
              <a:gs pos="100000">
                <a:srgbClr val="4472C4">
                  <a:lumMod val="99000"/>
                  <a:satMod val="120000"/>
                  <a:shade val="78000"/>
                </a:srgbClr>
              </a:gs>
            </a:gsLst>
            <a:lin ang="5400000" scaled="0"/>
          </a:gradFill>
          <a:ln>
            <a:noFill/>
          </a:ln>
          <a:effectLst>
            <a:outerShdw blurRad="57150" dist="19050" dir="5400000" algn="ctr" rotWithShape="0">
              <a:srgbClr val="000000">
                <a:alpha val="63000"/>
              </a:srgbClr>
            </a:outerShdw>
          </a:effectLst>
        </p:spPr>
        <p:txBody>
          <a:bodyPr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2400" b="0" i="0" u="none" strike="noStrike" kern="0" cap="all" spc="0" normalizeH="0" baseline="0" noProof="0" dirty="0">
                <a:ln>
                  <a:noFill/>
                </a:ln>
                <a:solidFill>
                  <a:prstClr val="white"/>
                </a:solidFill>
                <a:effectLst/>
                <a:uLnTx/>
                <a:uFillTx/>
                <a:latin typeface="Times New Roman" pitchFamily="18" charset="0"/>
                <a:ea typeface="+mn-ea"/>
                <a:cs typeface="Times New Roman" pitchFamily="18" charset="0"/>
              </a:rPr>
              <a:t>D. </a:t>
            </a:r>
            <a:r>
              <a:rPr kumimoji="0" lang="vi-VN" sz="2400" b="0" i="0" u="none" strike="noStrike" kern="0" cap="none" spc="0" normalizeH="0" baseline="0" noProof="0" dirty="0">
                <a:ln>
                  <a:noFill/>
                </a:ln>
                <a:solidFill>
                  <a:prstClr val="white"/>
                </a:solidFill>
                <a:effectLst/>
                <a:uLnTx/>
                <a:uFillTx/>
                <a:latin typeface="Times New Roman" pitchFamily="18" charset="0"/>
                <a:ea typeface="+mn-ea"/>
                <a:cs typeface="Times New Roman" pitchFamily="18" charset="0"/>
              </a:rPr>
              <a:t>Một tổ chức liên minh chính trị của các nước xã hội chủ nghĩa Đông Âu.</a:t>
            </a:r>
            <a:endParaRPr kumimoji="0" lang="en-US" sz="2400" b="0" i="0" u="none" strike="noStrike" kern="0" cap="none" spc="0" normalizeH="0" baseline="0" noProof="0" dirty="0">
              <a:ln>
                <a:noFill/>
              </a:ln>
              <a:solidFill>
                <a:prstClr val="white"/>
              </a:solidFill>
              <a:effectLst/>
              <a:uLnTx/>
              <a:uFillTx/>
              <a:latin typeface="Times New Roman" pitchFamily="18" charset="0"/>
              <a:ea typeface="+mn-ea"/>
              <a:cs typeface="Times New Roman" pitchFamily="18" charset="0"/>
            </a:endParaRPr>
          </a:p>
        </p:txBody>
      </p:sp>
      <p:pic>
        <p:nvPicPr>
          <p:cNvPr id="14" name="Picture 13">
            <a:hlinkClick r:id="rId6" action="ppaction://hlinksldjump"/>
            <a:extLst>
              <a:ext uri="{FF2B5EF4-FFF2-40B4-BE49-F238E27FC236}">
                <a16:creationId xmlns:a16="http://schemas.microsoft.com/office/drawing/2014/main" id="{A59CE032-512C-A5C6-9732-20EE863C1CAA}"/>
              </a:ext>
            </a:extLst>
          </p:cNvPr>
          <p:cNvPicPr>
            <a:picLocks noChangeAspect="1"/>
          </p:cNvPicPr>
          <p:nvPr/>
        </p:nvPicPr>
        <p:blipFill rotWithShape="1">
          <a:blip r:embed="rId7">
            <a:extLst>
              <a:ext uri="{BEBA8EAE-BF5A-486C-A8C5-ECC9F3942E4B}">
                <a14:imgProps xmlns:a14="http://schemas.microsoft.com/office/drawing/2010/main">
                  <a14:imgLayer r:embed="rId8">
                    <a14:imgEffect>
                      <a14:backgroundRemoval t="35622" b="75325" l="67426" r="96649">
                        <a14:foregroundMark x1="81099" y1="47866" x2="81099" y2="47866"/>
                        <a14:foregroundMark x1="85925" y1="47866" x2="85925" y2="47866"/>
                        <a14:foregroundMark x1="85925" y1="48794" x2="85925" y2="48794"/>
                      </a14:backgroundRemoval>
                    </a14:imgEffect>
                  </a14:imgLayer>
                </a14:imgProps>
              </a:ext>
              <a:ext uri="{28A0092B-C50C-407E-A947-70E740481C1C}">
                <a14:useLocalDpi xmlns:a14="http://schemas.microsoft.com/office/drawing/2010/main" val="0"/>
              </a:ext>
            </a:extLst>
          </a:blip>
          <a:srcRect l="67694" t="35900" b="25881"/>
          <a:stretch/>
        </p:blipFill>
        <p:spPr>
          <a:xfrm flipH="1">
            <a:off x="-403995" y="3322960"/>
            <a:ext cx="3021689" cy="3592190"/>
          </a:xfrm>
          <a:prstGeom prst="rect">
            <a:avLst/>
          </a:prstGeom>
        </p:spPr>
      </p:pic>
    </p:spTree>
    <p:extLst>
      <p:ext uri="{BB962C8B-B14F-4D97-AF65-F5344CB8AC3E}">
        <p14:creationId xmlns:p14="http://schemas.microsoft.com/office/powerpoint/2010/main" val="266561445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8"/>
                                        </p:tgtEl>
                                        <p:attrNameLst>
                                          <p:attrName>ppt_y</p:attrName>
                                        </p:attrNameLst>
                                      </p:cBhvr>
                                      <p:tavLst>
                                        <p:tav tm="0">
                                          <p:val>
                                            <p:strVal val="#ppt_y"/>
                                          </p:val>
                                        </p:tav>
                                        <p:tav tm="100000">
                                          <p:val>
                                            <p:strVal val="#ppt_y"/>
                                          </p:val>
                                        </p:tav>
                                      </p:tavLst>
                                    </p:anim>
                                    <p:anim calcmode="lin" valueType="num">
                                      <p:cBhvr>
                                        <p:cTn id="9"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8"/>
                                        </p:tgtEl>
                                      </p:cBhvr>
                                    </p:animEffect>
                                  </p:childTnLst>
                                </p:cTn>
                              </p:par>
                              <p:par>
                                <p:cTn id="12" presetID="53" presetClass="entr" presetSubtype="16" fill="hold" nodeType="withEffect">
                                  <p:stCondLst>
                                    <p:cond delay="0"/>
                                  </p:stCondLst>
                                  <p:childTnLst>
                                    <p:set>
                                      <p:cBhvr>
                                        <p:cTn id="13" dur="1" fill="hold">
                                          <p:stCondLst>
                                            <p:cond delay="0"/>
                                          </p:stCondLst>
                                        </p:cTn>
                                        <p:tgtEl>
                                          <p:spTgt spid="10"/>
                                        </p:tgtEl>
                                        <p:attrNameLst>
                                          <p:attrName>style.visibility</p:attrName>
                                        </p:attrNameLst>
                                      </p:cBhvr>
                                      <p:to>
                                        <p:strVal val="visible"/>
                                      </p:to>
                                    </p:set>
                                    <p:anim calcmode="lin" valueType="num">
                                      <p:cBhvr>
                                        <p:cTn id="14" dur="500" fill="hold"/>
                                        <p:tgtEl>
                                          <p:spTgt spid="10"/>
                                        </p:tgtEl>
                                        <p:attrNameLst>
                                          <p:attrName>ppt_w</p:attrName>
                                        </p:attrNameLst>
                                      </p:cBhvr>
                                      <p:tavLst>
                                        <p:tav tm="0">
                                          <p:val>
                                            <p:fltVal val="0"/>
                                          </p:val>
                                        </p:tav>
                                        <p:tav tm="100000">
                                          <p:val>
                                            <p:strVal val="#ppt_w"/>
                                          </p:val>
                                        </p:tav>
                                      </p:tavLst>
                                    </p:anim>
                                    <p:anim calcmode="lin" valueType="num">
                                      <p:cBhvr>
                                        <p:cTn id="15" dur="500" fill="hold"/>
                                        <p:tgtEl>
                                          <p:spTgt spid="10"/>
                                        </p:tgtEl>
                                        <p:attrNameLst>
                                          <p:attrName>ppt_h</p:attrName>
                                        </p:attrNameLst>
                                      </p:cBhvr>
                                      <p:tavLst>
                                        <p:tav tm="0">
                                          <p:val>
                                            <p:fltVal val="0"/>
                                          </p:val>
                                        </p:tav>
                                        <p:tav tm="100000">
                                          <p:val>
                                            <p:strVal val="#ppt_h"/>
                                          </p:val>
                                        </p:tav>
                                      </p:tavLst>
                                    </p:anim>
                                    <p:animEffect transition="in" filter="fade">
                                      <p:cBhvr>
                                        <p:cTn id="16" dur="500"/>
                                        <p:tgtEl>
                                          <p:spTgt spid="10"/>
                                        </p:tgtEl>
                                      </p:cBhvr>
                                    </p:animEffect>
                                  </p:childTnLst>
                                </p:cTn>
                              </p:par>
                              <p:par>
                                <p:cTn id="17" presetID="53" presetClass="entr" presetSubtype="16" fill="hold" nodeType="with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p:cTn id="19" dur="500" fill="hold"/>
                                        <p:tgtEl>
                                          <p:spTgt spid="12"/>
                                        </p:tgtEl>
                                        <p:attrNameLst>
                                          <p:attrName>ppt_w</p:attrName>
                                        </p:attrNameLst>
                                      </p:cBhvr>
                                      <p:tavLst>
                                        <p:tav tm="0">
                                          <p:val>
                                            <p:fltVal val="0"/>
                                          </p:val>
                                        </p:tav>
                                        <p:tav tm="100000">
                                          <p:val>
                                            <p:strVal val="#ppt_w"/>
                                          </p:val>
                                        </p:tav>
                                      </p:tavLst>
                                    </p:anim>
                                    <p:anim calcmode="lin" valueType="num">
                                      <p:cBhvr>
                                        <p:cTn id="20" dur="500" fill="hold"/>
                                        <p:tgtEl>
                                          <p:spTgt spid="12"/>
                                        </p:tgtEl>
                                        <p:attrNameLst>
                                          <p:attrName>ppt_h</p:attrName>
                                        </p:attrNameLst>
                                      </p:cBhvr>
                                      <p:tavLst>
                                        <p:tav tm="0">
                                          <p:val>
                                            <p:fltVal val="0"/>
                                          </p:val>
                                        </p:tav>
                                        <p:tav tm="100000">
                                          <p:val>
                                            <p:strVal val="#ppt_h"/>
                                          </p:val>
                                        </p:tav>
                                      </p:tavLst>
                                    </p:anim>
                                    <p:animEffect transition="in" filter="fade">
                                      <p:cBhvr>
                                        <p:cTn id="21" dur="500"/>
                                        <p:tgtEl>
                                          <p:spTgt spid="12"/>
                                        </p:tgtEl>
                                      </p:cBhvr>
                                    </p:animEffect>
                                  </p:childTnLst>
                                </p:cTn>
                              </p:par>
                              <p:par>
                                <p:cTn id="22" presetID="53" presetClass="entr" presetSubtype="16" fill="hold" nodeType="withEffect">
                                  <p:stCondLst>
                                    <p:cond delay="0"/>
                                  </p:stCondLst>
                                  <p:childTnLst>
                                    <p:set>
                                      <p:cBhvr>
                                        <p:cTn id="23" dur="1" fill="hold">
                                          <p:stCondLst>
                                            <p:cond delay="0"/>
                                          </p:stCondLst>
                                        </p:cTn>
                                        <p:tgtEl>
                                          <p:spTgt spid="11"/>
                                        </p:tgtEl>
                                        <p:attrNameLst>
                                          <p:attrName>style.visibility</p:attrName>
                                        </p:attrNameLst>
                                      </p:cBhvr>
                                      <p:to>
                                        <p:strVal val="visible"/>
                                      </p:to>
                                    </p:set>
                                    <p:anim calcmode="lin" valueType="num">
                                      <p:cBhvr>
                                        <p:cTn id="24" dur="500" fill="hold"/>
                                        <p:tgtEl>
                                          <p:spTgt spid="11"/>
                                        </p:tgtEl>
                                        <p:attrNameLst>
                                          <p:attrName>ppt_w</p:attrName>
                                        </p:attrNameLst>
                                      </p:cBhvr>
                                      <p:tavLst>
                                        <p:tav tm="0">
                                          <p:val>
                                            <p:fltVal val="0"/>
                                          </p:val>
                                        </p:tav>
                                        <p:tav tm="100000">
                                          <p:val>
                                            <p:strVal val="#ppt_w"/>
                                          </p:val>
                                        </p:tav>
                                      </p:tavLst>
                                    </p:anim>
                                    <p:anim calcmode="lin" valueType="num">
                                      <p:cBhvr>
                                        <p:cTn id="25" dur="500" fill="hold"/>
                                        <p:tgtEl>
                                          <p:spTgt spid="11"/>
                                        </p:tgtEl>
                                        <p:attrNameLst>
                                          <p:attrName>ppt_h</p:attrName>
                                        </p:attrNameLst>
                                      </p:cBhvr>
                                      <p:tavLst>
                                        <p:tav tm="0">
                                          <p:val>
                                            <p:fltVal val="0"/>
                                          </p:val>
                                        </p:tav>
                                        <p:tav tm="100000">
                                          <p:val>
                                            <p:strVal val="#ppt_h"/>
                                          </p:val>
                                        </p:tav>
                                      </p:tavLst>
                                    </p:anim>
                                    <p:animEffect transition="in" filter="fade">
                                      <p:cBhvr>
                                        <p:cTn id="26" dur="500"/>
                                        <p:tgtEl>
                                          <p:spTgt spid="11"/>
                                        </p:tgtEl>
                                      </p:cBhvr>
                                    </p:animEffect>
                                  </p:childTnLst>
                                </p:cTn>
                              </p:par>
                              <p:par>
                                <p:cTn id="27" presetID="53" presetClass="entr" presetSubtype="16" fill="hold" nodeType="withEffect">
                                  <p:stCondLst>
                                    <p:cond delay="0"/>
                                  </p:stCondLst>
                                  <p:childTnLst>
                                    <p:set>
                                      <p:cBhvr>
                                        <p:cTn id="28" dur="1" fill="hold">
                                          <p:stCondLst>
                                            <p:cond delay="0"/>
                                          </p:stCondLst>
                                        </p:cTn>
                                        <p:tgtEl>
                                          <p:spTgt spid="13"/>
                                        </p:tgtEl>
                                        <p:attrNameLst>
                                          <p:attrName>style.visibility</p:attrName>
                                        </p:attrNameLst>
                                      </p:cBhvr>
                                      <p:to>
                                        <p:strVal val="visible"/>
                                      </p:to>
                                    </p:set>
                                    <p:anim calcmode="lin" valueType="num">
                                      <p:cBhvr>
                                        <p:cTn id="29" dur="500" fill="hold"/>
                                        <p:tgtEl>
                                          <p:spTgt spid="13"/>
                                        </p:tgtEl>
                                        <p:attrNameLst>
                                          <p:attrName>ppt_w</p:attrName>
                                        </p:attrNameLst>
                                      </p:cBhvr>
                                      <p:tavLst>
                                        <p:tav tm="0">
                                          <p:val>
                                            <p:fltVal val="0"/>
                                          </p:val>
                                        </p:tav>
                                        <p:tav tm="100000">
                                          <p:val>
                                            <p:strVal val="#ppt_w"/>
                                          </p:val>
                                        </p:tav>
                                      </p:tavLst>
                                    </p:anim>
                                    <p:anim calcmode="lin" valueType="num">
                                      <p:cBhvr>
                                        <p:cTn id="30" dur="500" fill="hold"/>
                                        <p:tgtEl>
                                          <p:spTgt spid="13"/>
                                        </p:tgtEl>
                                        <p:attrNameLst>
                                          <p:attrName>ppt_h</p:attrName>
                                        </p:attrNameLst>
                                      </p:cBhvr>
                                      <p:tavLst>
                                        <p:tav tm="0">
                                          <p:val>
                                            <p:fltVal val="0"/>
                                          </p:val>
                                        </p:tav>
                                        <p:tav tm="100000">
                                          <p:val>
                                            <p:strVal val="#ppt_h"/>
                                          </p:val>
                                        </p:tav>
                                      </p:tavLst>
                                    </p:anim>
                                    <p:animEffect transition="in" filter="fade">
                                      <p:cBhvr>
                                        <p:cTn id="3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32" restart="whenNotActive" fill="hold" evtFilter="cancelBubble" nodeType="interactiveSeq">
                <p:stCondLst>
                  <p:cond evt="onClick" delay="0">
                    <p:tgtEl>
                      <p:spTgt spid="10"/>
                    </p:tgtEl>
                  </p:cond>
                </p:stCondLst>
                <p:endSync evt="end" delay="0">
                  <p:rtn val="all"/>
                </p:endSync>
                <p:childTnLst>
                  <p:par>
                    <p:cTn id="33" fill="hold">
                      <p:stCondLst>
                        <p:cond delay="0"/>
                      </p:stCondLst>
                      <p:childTnLst>
                        <p:par>
                          <p:cTn id="34" fill="hold">
                            <p:stCondLst>
                              <p:cond delay="0"/>
                            </p:stCondLst>
                            <p:childTnLst>
                              <p:par>
                                <p:cTn id="35" presetID="21" presetClass="emph" presetSubtype="0" fill="hold" grpId="0" nodeType="clickEffect">
                                  <p:stCondLst>
                                    <p:cond delay="0"/>
                                  </p:stCondLst>
                                  <p:childTnLst>
                                    <p:animClr clrSpc="hsl" dir="cw">
                                      <p:cBhvr override="childStyle">
                                        <p:cTn id="36" dur="500" fill="hold"/>
                                        <p:tgtEl>
                                          <p:spTgt spid="10"/>
                                        </p:tgtEl>
                                        <p:attrNameLst>
                                          <p:attrName>style.color</p:attrName>
                                        </p:attrNameLst>
                                      </p:cBhvr>
                                      <p:by>
                                        <p:hsl h="7200000" s="0" l="0"/>
                                      </p:by>
                                    </p:animClr>
                                    <p:animClr clrSpc="hsl" dir="cw">
                                      <p:cBhvr>
                                        <p:cTn id="37" dur="500" fill="hold"/>
                                        <p:tgtEl>
                                          <p:spTgt spid="10"/>
                                        </p:tgtEl>
                                        <p:attrNameLst>
                                          <p:attrName>fillcolor</p:attrName>
                                        </p:attrNameLst>
                                      </p:cBhvr>
                                      <p:by>
                                        <p:hsl h="7200000" s="0" l="0"/>
                                      </p:by>
                                    </p:animClr>
                                    <p:animClr clrSpc="hsl" dir="cw">
                                      <p:cBhvr>
                                        <p:cTn id="38" dur="500" fill="hold"/>
                                        <p:tgtEl>
                                          <p:spTgt spid="10"/>
                                        </p:tgtEl>
                                        <p:attrNameLst>
                                          <p:attrName>stroke.color</p:attrName>
                                        </p:attrNameLst>
                                      </p:cBhvr>
                                      <p:by>
                                        <p:hsl h="7200000" s="0" l="0"/>
                                      </p:by>
                                    </p:animClr>
                                    <p:set>
                                      <p:cBhvr>
                                        <p:cTn id="39" dur="500" fill="hold"/>
                                        <p:tgtEl>
                                          <p:spTgt spid="10"/>
                                        </p:tgtEl>
                                        <p:attrNameLst>
                                          <p:attrName>fill.type</p:attrName>
                                        </p:attrNameLst>
                                      </p:cBhvr>
                                      <p:to>
                                        <p:strVal val="solid"/>
                                      </p:to>
                                    </p:set>
                                  </p:childTnLst>
                                  <p:subTnLst>
                                    <p:audio>
                                      <p:cMediaNode>
                                        <p:cTn display="0" masterRel="sameClick">
                                          <p:stCondLst>
                                            <p:cond evt="begin" delay="0">
                                              <p:tn val="35"/>
                                            </p:cond>
                                          </p:stCondLst>
                                          <p:endCondLst>
                                            <p:cond evt="onStopAudio" delay="0">
                                              <p:tgtEl>
                                                <p:sldTgt/>
                                              </p:tgtEl>
                                            </p:cond>
                                          </p:endCondLst>
                                        </p:cTn>
                                        <p:tgtEl>
                                          <p:sndTgt r:embed="rId3" name="tra loi chinh xac.wav"/>
                                        </p:tgtEl>
                                      </p:cMediaNode>
                                    </p:audio>
                                  </p:subTnLst>
                                </p:cTn>
                              </p:par>
                            </p:childTnLst>
                          </p:cTn>
                        </p:par>
                      </p:childTnLst>
                    </p:cTn>
                  </p:par>
                </p:childTnLst>
              </p:cTn>
              <p:nextCondLst>
                <p:cond evt="onClick" delay="0">
                  <p:tgtEl>
                    <p:spTgt spid="10"/>
                  </p:tgtEl>
                </p:cond>
              </p:nextCondLst>
            </p:seq>
            <p:seq concurrent="1" nextAc="seek">
              <p:cTn id="40" restart="whenNotActive" fill="hold" evtFilter="cancelBubble" nodeType="interactiveSeq">
                <p:stCondLst>
                  <p:cond evt="onClick" delay="0">
                    <p:tgtEl>
                      <p:spTgt spid="12"/>
                    </p:tgtEl>
                  </p:cond>
                </p:stCondLst>
                <p:endSync evt="end" delay="0">
                  <p:rtn val="all"/>
                </p:endSync>
                <p:childTnLst>
                  <p:par>
                    <p:cTn id="41" fill="hold">
                      <p:stCondLst>
                        <p:cond delay="0"/>
                      </p:stCondLst>
                      <p:childTnLst>
                        <p:par>
                          <p:cTn id="42" fill="hold">
                            <p:stCondLst>
                              <p:cond delay="0"/>
                            </p:stCondLst>
                            <p:childTnLst>
                              <p:par>
                                <p:cTn id="43" presetID="1" presetClass="emph" presetSubtype="2" fill="hold" nodeType="clickEffect">
                                  <p:stCondLst>
                                    <p:cond delay="0"/>
                                  </p:stCondLst>
                                  <p:childTnLst>
                                    <p:animClr clrSpc="rgb" dir="cw">
                                      <p:cBhvr>
                                        <p:cTn id="44" dur="5000" fill="hold"/>
                                        <p:tgtEl>
                                          <p:spTgt spid="12"/>
                                        </p:tgtEl>
                                        <p:attrNameLst>
                                          <p:attrName>fillcolor</p:attrName>
                                        </p:attrNameLst>
                                      </p:cBhvr>
                                      <p:to>
                                        <a:schemeClr val="accent2"/>
                                      </p:to>
                                    </p:animClr>
                                    <p:set>
                                      <p:cBhvr>
                                        <p:cTn id="45" dur="5000" fill="hold"/>
                                        <p:tgtEl>
                                          <p:spTgt spid="12"/>
                                        </p:tgtEl>
                                        <p:attrNameLst>
                                          <p:attrName>fill.type</p:attrName>
                                        </p:attrNameLst>
                                      </p:cBhvr>
                                      <p:to>
                                        <p:strVal val="solid"/>
                                      </p:to>
                                    </p:set>
                                    <p:set>
                                      <p:cBhvr>
                                        <p:cTn id="46" dur="5000" fill="hold"/>
                                        <p:tgtEl>
                                          <p:spTgt spid="12"/>
                                        </p:tgtEl>
                                        <p:attrNameLst>
                                          <p:attrName>fill.on</p:attrName>
                                        </p:attrNameLst>
                                      </p:cBhvr>
                                      <p:to>
                                        <p:strVal val="true"/>
                                      </p:to>
                                    </p:set>
                                  </p:childTnLst>
                                  <p:subTnLst>
                                    <p:audio>
                                      <p:cMediaNode>
                                        <p:cTn display="0" masterRel="sameClick">
                                          <p:stCondLst>
                                            <p:cond evt="begin" delay="0">
                                              <p:tn val="43"/>
                                            </p:cond>
                                          </p:stCondLst>
                                          <p:endCondLst>
                                            <p:cond evt="onStopAudio" delay="0">
                                              <p:tgtEl>
                                                <p:sldTgt/>
                                              </p:tgtEl>
                                            </p:cond>
                                          </p:endCondLst>
                                        </p:cTn>
                                        <p:tgtEl>
                                          <p:sndTgt r:embed="rId4" name="tra loi sai - dung cuoc choi.wav"/>
                                        </p:tgtEl>
                                      </p:cMediaNode>
                                    </p:audio>
                                  </p:subTnLst>
                                </p:cTn>
                              </p:par>
                            </p:childTnLst>
                          </p:cTn>
                        </p:par>
                      </p:childTnLst>
                    </p:cTn>
                  </p:par>
                </p:childTnLst>
              </p:cTn>
              <p:nextCondLst>
                <p:cond evt="onClick" delay="0">
                  <p:tgtEl>
                    <p:spTgt spid="12"/>
                  </p:tgtEl>
                </p:cond>
              </p:nextCondLst>
            </p:seq>
            <p:seq concurrent="1" nextAc="seek">
              <p:cTn id="47" restart="whenNotActive" fill="hold" evtFilter="cancelBubble" nodeType="interactiveSeq">
                <p:stCondLst>
                  <p:cond evt="onClick" delay="0">
                    <p:tgtEl>
                      <p:spTgt spid="11"/>
                    </p:tgtEl>
                  </p:cond>
                </p:stCondLst>
                <p:endSync evt="end" delay="0">
                  <p:rtn val="all"/>
                </p:endSync>
                <p:childTnLst>
                  <p:par>
                    <p:cTn id="48" fill="hold">
                      <p:stCondLst>
                        <p:cond delay="0"/>
                      </p:stCondLst>
                      <p:childTnLst>
                        <p:par>
                          <p:cTn id="49" fill="hold">
                            <p:stCondLst>
                              <p:cond delay="0"/>
                            </p:stCondLst>
                            <p:childTnLst>
                              <p:par>
                                <p:cTn id="50" presetID="1" presetClass="emph" presetSubtype="2" fill="hold" nodeType="clickEffect">
                                  <p:stCondLst>
                                    <p:cond delay="0"/>
                                  </p:stCondLst>
                                  <p:childTnLst>
                                    <p:animClr clrSpc="rgb" dir="cw">
                                      <p:cBhvr>
                                        <p:cTn id="51" dur="5000" fill="hold"/>
                                        <p:tgtEl>
                                          <p:spTgt spid="11"/>
                                        </p:tgtEl>
                                        <p:attrNameLst>
                                          <p:attrName>fillcolor</p:attrName>
                                        </p:attrNameLst>
                                      </p:cBhvr>
                                      <p:to>
                                        <a:schemeClr val="accent2"/>
                                      </p:to>
                                    </p:animClr>
                                    <p:set>
                                      <p:cBhvr>
                                        <p:cTn id="52" dur="5000" fill="hold"/>
                                        <p:tgtEl>
                                          <p:spTgt spid="11"/>
                                        </p:tgtEl>
                                        <p:attrNameLst>
                                          <p:attrName>fill.type</p:attrName>
                                        </p:attrNameLst>
                                      </p:cBhvr>
                                      <p:to>
                                        <p:strVal val="solid"/>
                                      </p:to>
                                    </p:set>
                                    <p:set>
                                      <p:cBhvr>
                                        <p:cTn id="53" dur="5000" fill="hold"/>
                                        <p:tgtEl>
                                          <p:spTgt spid="11"/>
                                        </p:tgtEl>
                                        <p:attrNameLst>
                                          <p:attrName>fill.on</p:attrName>
                                        </p:attrNameLst>
                                      </p:cBhvr>
                                      <p:to>
                                        <p:strVal val="true"/>
                                      </p:to>
                                    </p:set>
                                  </p:childTnLst>
                                  <p:subTnLst>
                                    <p:audio>
                                      <p:cMediaNode>
                                        <p:cTn display="0" masterRel="sameClick">
                                          <p:stCondLst>
                                            <p:cond evt="begin" delay="0">
                                              <p:tn val="50"/>
                                            </p:cond>
                                          </p:stCondLst>
                                          <p:endCondLst>
                                            <p:cond evt="onStopAudio" delay="0">
                                              <p:tgtEl>
                                                <p:sldTgt/>
                                              </p:tgtEl>
                                            </p:cond>
                                          </p:endCondLst>
                                        </p:cTn>
                                        <p:tgtEl>
                                          <p:sndTgt r:embed="rId4" name="tra loi sai - dung cuoc choi.wav"/>
                                        </p:tgtEl>
                                      </p:cMediaNode>
                                    </p:audio>
                                  </p:subTnLst>
                                </p:cTn>
                              </p:par>
                            </p:childTnLst>
                          </p:cTn>
                        </p:par>
                      </p:childTnLst>
                    </p:cTn>
                  </p:par>
                </p:childTnLst>
              </p:cTn>
              <p:nextCondLst>
                <p:cond evt="onClick" delay="0">
                  <p:tgtEl>
                    <p:spTgt spid="11"/>
                  </p:tgtEl>
                </p:cond>
              </p:nextCondLst>
            </p:seq>
            <p:seq concurrent="1" nextAc="seek">
              <p:cTn id="54" restart="whenNotActive" fill="hold" evtFilter="cancelBubble" nodeType="interactiveSeq">
                <p:stCondLst>
                  <p:cond evt="onClick" delay="0">
                    <p:tgtEl>
                      <p:spTgt spid="13"/>
                    </p:tgtEl>
                  </p:cond>
                </p:stCondLst>
                <p:endSync evt="end" delay="0">
                  <p:rtn val="all"/>
                </p:endSync>
                <p:childTnLst>
                  <p:par>
                    <p:cTn id="55" fill="hold">
                      <p:stCondLst>
                        <p:cond delay="0"/>
                      </p:stCondLst>
                      <p:childTnLst>
                        <p:par>
                          <p:cTn id="56" fill="hold">
                            <p:stCondLst>
                              <p:cond delay="0"/>
                            </p:stCondLst>
                            <p:childTnLst>
                              <p:par>
                                <p:cTn id="57" presetID="1" presetClass="emph" presetSubtype="2" fill="hold" nodeType="clickEffect">
                                  <p:stCondLst>
                                    <p:cond delay="0"/>
                                  </p:stCondLst>
                                  <p:childTnLst>
                                    <p:animClr clrSpc="rgb" dir="cw">
                                      <p:cBhvr>
                                        <p:cTn id="58" dur="5000" fill="hold"/>
                                        <p:tgtEl>
                                          <p:spTgt spid="13"/>
                                        </p:tgtEl>
                                        <p:attrNameLst>
                                          <p:attrName>fillcolor</p:attrName>
                                        </p:attrNameLst>
                                      </p:cBhvr>
                                      <p:to>
                                        <a:schemeClr val="accent2"/>
                                      </p:to>
                                    </p:animClr>
                                    <p:set>
                                      <p:cBhvr>
                                        <p:cTn id="59" dur="5000" fill="hold"/>
                                        <p:tgtEl>
                                          <p:spTgt spid="13"/>
                                        </p:tgtEl>
                                        <p:attrNameLst>
                                          <p:attrName>fill.type</p:attrName>
                                        </p:attrNameLst>
                                      </p:cBhvr>
                                      <p:to>
                                        <p:strVal val="solid"/>
                                      </p:to>
                                    </p:set>
                                    <p:set>
                                      <p:cBhvr>
                                        <p:cTn id="60" dur="5000" fill="hold"/>
                                        <p:tgtEl>
                                          <p:spTgt spid="13"/>
                                        </p:tgtEl>
                                        <p:attrNameLst>
                                          <p:attrName>fill.on</p:attrName>
                                        </p:attrNameLst>
                                      </p:cBhvr>
                                      <p:to>
                                        <p:strVal val="true"/>
                                      </p:to>
                                    </p:set>
                                  </p:childTnLst>
                                  <p:subTnLst>
                                    <p:audio>
                                      <p:cMediaNode>
                                        <p:cTn display="0" masterRel="sameClick">
                                          <p:stCondLst>
                                            <p:cond evt="begin" delay="0">
                                              <p:tn val="57"/>
                                            </p:cond>
                                          </p:stCondLst>
                                          <p:endCondLst>
                                            <p:cond evt="onStopAudio" delay="0">
                                              <p:tgtEl>
                                                <p:sldTgt/>
                                              </p:tgtEl>
                                            </p:cond>
                                          </p:endCondLst>
                                        </p:cTn>
                                        <p:tgtEl>
                                          <p:sndTgt r:embed="rId4" name="tra loi sai - dung cuoc choi.wav"/>
                                        </p:tgtEl>
                                      </p:cMediaNode>
                                    </p:audio>
                                  </p:subTnLst>
                                </p:cTn>
                              </p:par>
                            </p:childTnLst>
                          </p:cTn>
                        </p:par>
                      </p:childTnLst>
                    </p:cTn>
                  </p:par>
                </p:childTnLst>
              </p:cTn>
              <p:nextCondLst>
                <p:cond evt="onClick" delay="0">
                  <p:tgtEl>
                    <p:spTgt spid="13"/>
                  </p:tgtEl>
                </p:cond>
              </p:nextCondLst>
            </p:seq>
          </p:childTnLst>
        </p:cTn>
      </p:par>
    </p:tnLst>
    <p:bldLst>
      <p:bldP spid="8" grpId="0" animBg="1"/>
      <p:bldP spid="10"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note with text and images&#10;&#10;Description automatically generated with medium confidence">
            <a:extLst>
              <a:ext uri="{FF2B5EF4-FFF2-40B4-BE49-F238E27FC236}">
                <a16:creationId xmlns:a16="http://schemas.microsoft.com/office/drawing/2014/main" id="{BCE5FE7C-BB8A-7814-4D26-0EBFAA8522A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85720"/>
            <a:ext cx="12192000" cy="6830291"/>
          </a:xfrm>
          <a:prstGeom prst="rect">
            <a:avLst/>
          </a:prstGeom>
        </p:spPr>
      </p:pic>
    </p:spTree>
    <p:extLst>
      <p:ext uri="{BB962C8B-B14F-4D97-AF65-F5344CB8AC3E}">
        <p14:creationId xmlns:p14="http://schemas.microsoft.com/office/powerpoint/2010/main" val="361097810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154" name="Picture 2" descr="Quốc kỳ Ba Lan">
            <a:extLst>
              <a:ext uri="{FF2B5EF4-FFF2-40B4-BE49-F238E27FC236}">
                <a16:creationId xmlns:a16="http://schemas.microsoft.com/office/drawing/2014/main" id="{14B165CC-C6B3-0AD2-94C6-17F3B252C12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0"/>
            <a:ext cx="6096001" cy="3395680"/>
          </a:xfrm>
          <a:prstGeom prst="rect">
            <a:avLst/>
          </a:prstGeom>
          <a:noFill/>
          <a:extLst>
            <a:ext uri="{909E8E84-426E-40DD-AFC4-6F175D3DCCD1}">
              <a14:hiddenFill xmlns:a14="http://schemas.microsoft.com/office/drawing/2010/main">
                <a:solidFill>
                  <a:srgbClr val="FFFFFF"/>
                </a:solidFill>
              </a14:hiddenFill>
            </a:ext>
          </a:extLst>
        </p:spPr>
      </p:pic>
      <p:pic>
        <p:nvPicPr>
          <p:cNvPr id="49158" name="Picture 6" descr="Quốc huy Ba Lan">
            <a:extLst>
              <a:ext uri="{FF2B5EF4-FFF2-40B4-BE49-F238E27FC236}">
                <a16:creationId xmlns:a16="http://schemas.microsoft.com/office/drawing/2014/main" id="{C9632684-51C8-01F6-E4D0-D9856E2408A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96000" y="0"/>
            <a:ext cx="6096000" cy="6858000"/>
          </a:xfrm>
          <a:prstGeom prst="rect">
            <a:avLst/>
          </a:prstGeom>
          <a:noFill/>
          <a:extLst>
            <a:ext uri="{909E8E84-426E-40DD-AFC4-6F175D3DCCD1}">
              <a14:hiddenFill xmlns:a14="http://schemas.microsoft.com/office/drawing/2010/main">
                <a:solidFill>
                  <a:srgbClr val="FFFFFF"/>
                </a:solidFill>
              </a14:hiddenFill>
            </a:ext>
          </a:extLst>
        </p:spPr>
      </p:pic>
      <p:pic>
        <p:nvPicPr>
          <p:cNvPr id="49160" name="Picture 8" descr="Bản đồ của Vác-sa-va">
            <a:extLst>
              <a:ext uri="{FF2B5EF4-FFF2-40B4-BE49-F238E27FC236}">
                <a16:creationId xmlns:a16="http://schemas.microsoft.com/office/drawing/2014/main" id="{A7110A5F-7ECE-7E99-5E64-7FC243A697F6}"/>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 y="3395680"/>
            <a:ext cx="6095999" cy="3462320"/>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8">
            <a:extLst>
              <a:ext uri="{FF2B5EF4-FFF2-40B4-BE49-F238E27FC236}">
                <a16:creationId xmlns:a16="http://schemas.microsoft.com/office/drawing/2014/main" id="{3211A1EE-BBF4-FE75-ACAD-34F3507E74C3}"/>
              </a:ext>
            </a:extLst>
          </p:cNvPr>
          <p:cNvSpPr/>
          <p:nvPr/>
        </p:nvSpPr>
        <p:spPr>
          <a:xfrm>
            <a:off x="4554552" y="2445326"/>
            <a:ext cx="3082895" cy="1200329"/>
          </a:xfrm>
          <a:prstGeom prst="rect">
            <a:avLst/>
          </a:prstGeom>
          <a:solidFill>
            <a:schemeClr val="bg1"/>
          </a:solidFill>
        </p:spPr>
        <p:txBody>
          <a:bodyPr wrap="none" lIns="91440" tIns="45720" rIns="91440" bIns="45720">
            <a:spAutoFit/>
          </a:bodyPr>
          <a:lstStyle/>
          <a:p>
            <a:pPr marL="0" marR="0" lvl="0" indent="0" algn="l" defTabSz="914400" rtl="0" eaLnBrk="1" fontAlgn="base" latinLnBrk="0" hangingPunct="1">
              <a:lnSpc>
                <a:spcPct val="100000"/>
              </a:lnSpc>
              <a:spcBef>
                <a:spcPct val="20000"/>
              </a:spcBef>
              <a:spcAft>
                <a:spcPct val="0"/>
              </a:spcAft>
              <a:buClrTx/>
              <a:buSzTx/>
              <a:buFontTx/>
              <a:buNone/>
              <a:tabLst/>
              <a:defRPr/>
            </a:pPr>
            <a:r>
              <a:rPr kumimoji="0" lang="en-US" altLang="en-VN" sz="7200" b="1" i="0" u="none" strike="noStrike" kern="1200" cap="none" spc="0" normalizeH="0" baseline="0" noProof="0" dirty="0">
                <a:ln>
                  <a:noFill/>
                </a:ln>
                <a:solidFill>
                  <a:srgbClr val="0000FF"/>
                </a:solidFill>
                <a:effectLst/>
                <a:uLnTx/>
                <a:uFillTx/>
                <a:latin typeface="Times New Roman" panose="02020603050405020304" pitchFamily="18" charset="0"/>
                <a:ea typeface="+mn-ea"/>
                <a:cs typeface="+mn-cs"/>
              </a:rPr>
              <a:t>Ba Lan</a:t>
            </a:r>
          </a:p>
        </p:txBody>
      </p:sp>
      <p:pic>
        <p:nvPicPr>
          <p:cNvPr id="2" name="Picture 1">
            <a:extLst>
              <a:ext uri="{FF2B5EF4-FFF2-40B4-BE49-F238E27FC236}">
                <a16:creationId xmlns:a16="http://schemas.microsoft.com/office/drawing/2014/main" id="{398AAC88-3924-5D9C-FD4D-50024BBD2EED}"/>
              </a:ext>
            </a:extLst>
          </p:cNvPr>
          <p:cNvPicPr>
            <a:picLocks noChangeAspect="1"/>
          </p:cNvPicPr>
          <p:nvPr/>
        </p:nvPicPr>
        <p:blipFill>
          <a:blip r:embed="rId6"/>
          <a:stretch>
            <a:fillRect/>
          </a:stretch>
        </p:blipFill>
        <p:spPr>
          <a:xfrm>
            <a:off x="1380335" y="-1733722"/>
            <a:ext cx="9431329" cy="1981372"/>
          </a:xfrm>
          <a:prstGeom prst="rect">
            <a:avLst/>
          </a:prstGeom>
        </p:spPr>
      </p:pic>
    </p:spTree>
    <p:extLst>
      <p:ext uri="{BB962C8B-B14F-4D97-AF65-F5344CB8AC3E}">
        <p14:creationId xmlns:p14="http://schemas.microsoft.com/office/powerpoint/2010/main" val="150280033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outVertic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01"/>
        <p:cNvGrpSpPr/>
        <p:nvPr/>
      </p:nvGrpSpPr>
      <p:grpSpPr>
        <a:xfrm>
          <a:off x="0" y="0"/>
          <a:ext cx="0" cy="0"/>
          <a:chOff x="0" y="0"/>
          <a:chExt cx="0" cy="0"/>
        </a:xfrm>
      </p:grpSpPr>
      <p:pic>
        <p:nvPicPr>
          <p:cNvPr id="83" name="Picture 82">
            <a:extLst>
              <a:ext uri="{FF2B5EF4-FFF2-40B4-BE49-F238E27FC236}">
                <a16:creationId xmlns:a16="http://schemas.microsoft.com/office/drawing/2014/main" id="{F1274339-4001-60BF-807F-9408FAA4A01C}"/>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r="2551"/>
          <a:stretch/>
        </p:blipFill>
        <p:spPr bwMode="auto">
          <a:xfrm>
            <a:off x="5886676" y="0"/>
            <a:ext cx="6305323" cy="67514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2" name="Google Shape;202;p28"/>
          <p:cNvSpPr/>
          <p:nvPr/>
        </p:nvSpPr>
        <p:spPr>
          <a:xfrm>
            <a:off x="-81034" y="-191752"/>
            <a:ext cx="5833566" cy="4992493"/>
          </a:xfrm>
          <a:custGeom>
            <a:avLst/>
            <a:gdLst/>
            <a:ahLst/>
            <a:cxnLst/>
            <a:rect l="l" t="t" r="r" b="b"/>
            <a:pathLst>
              <a:path w="47804" h="47804" extrusionOk="0">
                <a:moveTo>
                  <a:pt x="23908" y="0"/>
                </a:moveTo>
                <a:cubicBezTo>
                  <a:pt x="22372" y="0"/>
                  <a:pt x="21050" y="1917"/>
                  <a:pt x="19586" y="2203"/>
                </a:cubicBezTo>
                <a:cubicBezTo>
                  <a:pt x="19422" y="2235"/>
                  <a:pt x="19253" y="2249"/>
                  <a:pt x="19080" y="2249"/>
                </a:cubicBezTo>
                <a:cubicBezTo>
                  <a:pt x="17963" y="2249"/>
                  <a:pt x="16678" y="1664"/>
                  <a:pt x="15580" y="1664"/>
                </a:cubicBezTo>
                <a:cubicBezTo>
                  <a:pt x="15289" y="1664"/>
                  <a:pt x="15010" y="1705"/>
                  <a:pt x="14752" y="1810"/>
                </a:cubicBezTo>
                <a:cubicBezTo>
                  <a:pt x="13347" y="2393"/>
                  <a:pt x="12859" y="4667"/>
                  <a:pt x="11609" y="5501"/>
                </a:cubicBezTo>
                <a:cubicBezTo>
                  <a:pt x="10359" y="6334"/>
                  <a:pt x="8049" y="5929"/>
                  <a:pt x="7001" y="6989"/>
                </a:cubicBezTo>
                <a:cubicBezTo>
                  <a:pt x="5941" y="8049"/>
                  <a:pt x="6346" y="10358"/>
                  <a:pt x="5513" y="11609"/>
                </a:cubicBezTo>
                <a:cubicBezTo>
                  <a:pt x="4667" y="12859"/>
                  <a:pt x="2393" y="13347"/>
                  <a:pt x="1810" y="14740"/>
                </a:cubicBezTo>
                <a:cubicBezTo>
                  <a:pt x="1238" y="16133"/>
                  <a:pt x="2500" y="18074"/>
                  <a:pt x="2203" y="19586"/>
                </a:cubicBezTo>
                <a:cubicBezTo>
                  <a:pt x="1917" y="21026"/>
                  <a:pt x="0" y="22360"/>
                  <a:pt x="0" y="23896"/>
                </a:cubicBezTo>
                <a:cubicBezTo>
                  <a:pt x="0" y="25432"/>
                  <a:pt x="1917" y="26753"/>
                  <a:pt x="2203" y="28218"/>
                </a:cubicBezTo>
                <a:cubicBezTo>
                  <a:pt x="2500" y="29718"/>
                  <a:pt x="1250" y="31671"/>
                  <a:pt x="1810" y="33052"/>
                </a:cubicBezTo>
                <a:cubicBezTo>
                  <a:pt x="2393" y="34445"/>
                  <a:pt x="4679" y="34945"/>
                  <a:pt x="5513" y="36195"/>
                </a:cubicBezTo>
                <a:cubicBezTo>
                  <a:pt x="6346" y="37445"/>
                  <a:pt x="5941" y="39743"/>
                  <a:pt x="7001" y="40803"/>
                </a:cubicBezTo>
                <a:cubicBezTo>
                  <a:pt x="8049" y="41862"/>
                  <a:pt x="10359" y="41457"/>
                  <a:pt x="11609" y="42291"/>
                </a:cubicBezTo>
                <a:cubicBezTo>
                  <a:pt x="12859" y="43124"/>
                  <a:pt x="13347" y="45398"/>
                  <a:pt x="14752" y="45982"/>
                </a:cubicBezTo>
                <a:cubicBezTo>
                  <a:pt x="15017" y="46094"/>
                  <a:pt x="15304" y="46138"/>
                  <a:pt x="15604" y="46138"/>
                </a:cubicBezTo>
                <a:cubicBezTo>
                  <a:pt x="16698" y="46138"/>
                  <a:pt x="17975" y="45555"/>
                  <a:pt x="19084" y="45555"/>
                </a:cubicBezTo>
                <a:cubicBezTo>
                  <a:pt x="19256" y="45555"/>
                  <a:pt x="19424" y="45569"/>
                  <a:pt x="19586" y="45601"/>
                </a:cubicBezTo>
                <a:cubicBezTo>
                  <a:pt x="21027" y="45875"/>
                  <a:pt x="22372" y="47803"/>
                  <a:pt x="23908" y="47803"/>
                </a:cubicBezTo>
                <a:cubicBezTo>
                  <a:pt x="25432" y="47803"/>
                  <a:pt x="26754" y="45875"/>
                  <a:pt x="28218" y="45601"/>
                </a:cubicBezTo>
                <a:cubicBezTo>
                  <a:pt x="28382" y="45568"/>
                  <a:pt x="28551" y="45554"/>
                  <a:pt x="28724" y="45554"/>
                </a:cubicBezTo>
                <a:cubicBezTo>
                  <a:pt x="29835" y="45554"/>
                  <a:pt x="31114" y="46133"/>
                  <a:pt x="32208" y="46133"/>
                </a:cubicBezTo>
                <a:cubicBezTo>
                  <a:pt x="32505" y="46133"/>
                  <a:pt x="32789" y="46091"/>
                  <a:pt x="33052" y="45982"/>
                </a:cubicBezTo>
                <a:cubicBezTo>
                  <a:pt x="34457" y="45398"/>
                  <a:pt x="34945" y="43124"/>
                  <a:pt x="36195" y="42291"/>
                </a:cubicBezTo>
                <a:cubicBezTo>
                  <a:pt x="37445" y="41457"/>
                  <a:pt x="39755" y="41862"/>
                  <a:pt x="40815" y="40803"/>
                </a:cubicBezTo>
                <a:cubicBezTo>
                  <a:pt x="41863" y="39743"/>
                  <a:pt x="41470" y="37445"/>
                  <a:pt x="42303" y="36195"/>
                </a:cubicBezTo>
                <a:cubicBezTo>
                  <a:pt x="43137" y="34945"/>
                  <a:pt x="45411" y="34445"/>
                  <a:pt x="45994" y="33052"/>
                </a:cubicBezTo>
                <a:cubicBezTo>
                  <a:pt x="46566" y="31671"/>
                  <a:pt x="45303" y="29718"/>
                  <a:pt x="45601" y="28218"/>
                </a:cubicBezTo>
                <a:cubicBezTo>
                  <a:pt x="45887" y="26765"/>
                  <a:pt x="47804" y="25432"/>
                  <a:pt x="47804" y="23896"/>
                </a:cubicBezTo>
                <a:cubicBezTo>
                  <a:pt x="47804" y="22360"/>
                  <a:pt x="45887" y="21038"/>
                  <a:pt x="45601" y="19586"/>
                </a:cubicBezTo>
                <a:cubicBezTo>
                  <a:pt x="45303" y="18074"/>
                  <a:pt x="46554" y="16133"/>
                  <a:pt x="45994" y="14740"/>
                </a:cubicBezTo>
                <a:cubicBezTo>
                  <a:pt x="45411" y="13347"/>
                  <a:pt x="43137" y="12859"/>
                  <a:pt x="42303" y="11609"/>
                </a:cubicBezTo>
                <a:cubicBezTo>
                  <a:pt x="41470" y="10358"/>
                  <a:pt x="41863" y="8049"/>
                  <a:pt x="40815" y="6989"/>
                </a:cubicBezTo>
                <a:cubicBezTo>
                  <a:pt x="39755" y="5929"/>
                  <a:pt x="37445" y="6334"/>
                  <a:pt x="36195" y="5501"/>
                </a:cubicBezTo>
                <a:cubicBezTo>
                  <a:pt x="34945" y="4667"/>
                  <a:pt x="34457" y="2393"/>
                  <a:pt x="33052" y="1810"/>
                </a:cubicBezTo>
                <a:cubicBezTo>
                  <a:pt x="32789" y="1699"/>
                  <a:pt x="32505" y="1655"/>
                  <a:pt x="32207" y="1655"/>
                </a:cubicBezTo>
                <a:cubicBezTo>
                  <a:pt x="31110" y="1655"/>
                  <a:pt x="29828" y="2248"/>
                  <a:pt x="28715" y="2248"/>
                </a:cubicBezTo>
                <a:cubicBezTo>
                  <a:pt x="28545" y="2248"/>
                  <a:pt x="28379" y="2235"/>
                  <a:pt x="28218" y="2203"/>
                </a:cubicBezTo>
                <a:cubicBezTo>
                  <a:pt x="26777" y="1917"/>
                  <a:pt x="25432" y="0"/>
                  <a:pt x="23908" y="0"/>
                </a:cubicBezTo>
                <a:close/>
              </a:path>
            </a:pathLst>
          </a:custGeom>
          <a:solidFill>
            <a:schemeClr val="accent5"/>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04" name="Google Shape;204;p28"/>
          <p:cNvSpPr txBox="1">
            <a:spLocks noGrp="1"/>
          </p:cNvSpPr>
          <p:nvPr>
            <p:ph type="ctrTitle"/>
          </p:nvPr>
        </p:nvSpPr>
        <p:spPr>
          <a:xfrm>
            <a:off x="-48036" y="1580170"/>
            <a:ext cx="6004011" cy="2343012"/>
          </a:xfrm>
          <a:prstGeom prst="rect">
            <a:avLst/>
          </a:prstGeom>
        </p:spPr>
        <p:txBody>
          <a:bodyPr spcFirstLastPara="1" wrap="square" lIns="121900" tIns="121900" rIns="121900" bIns="121900" anchor="t" anchorCtr="0">
            <a:noAutofit/>
          </a:bodyPr>
          <a:lstStyle/>
          <a:p>
            <a:pPr algn="ctr"/>
            <a:r>
              <a:rPr lang="vi-VN" sz="3600"/>
              <a:t>LIÊN XÔ VÀ ĐÔNG ÂU TỪ NĂM 1945 ĐẾN NĂM 1991 (TIẾT </a:t>
            </a:r>
            <a:r>
              <a:rPr lang="en-US" sz="3600"/>
              <a:t>2</a:t>
            </a:r>
            <a:r>
              <a:rPr lang="vi-VN" sz="3600"/>
              <a:t>)</a:t>
            </a:r>
            <a:endParaRPr lang="vi-VN" sz="3600" dirty="0"/>
          </a:p>
        </p:txBody>
      </p:sp>
      <p:sp>
        <p:nvSpPr>
          <p:cNvPr id="205" name="Google Shape;205;p28"/>
          <p:cNvSpPr/>
          <p:nvPr/>
        </p:nvSpPr>
        <p:spPr>
          <a:xfrm>
            <a:off x="169512" y="5981304"/>
            <a:ext cx="786368" cy="755989"/>
          </a:xfrm>
          <a:custGeom>
            <a:avLst/>
            <a:gdLst/>
            <a:ahLst/>
            <a:cxnLst/>
            <a:rect l="l" t="t" r="r" b="b"/>
            <a:pathLst>
              <a:path w="7895" h="7590" extrusionOk="0">
                <a:moveTo>
                  <a:pt x="3087" y="1"/>
                </a:moveTo>
                <a:cubicBezTo>
                  <a:pt x="3078" y="1"/>
                  <a:pt x="3069" y="1"/>
                  <a:pt x="3061" y="1"/>
                </a:cubicBezTo>
                <a:cubicBezTo>
                  <a:pt x="2441" y="61"/>
                  <a:pt x="2334" y="2585"/>
                  <a:pt x="2334" y="2585"/>
                </a:cubicBezTo>
                <a:cubicBezTo>
                  <a:pt x="2334" y="2585"/>
                  <a:pt x="120" y="3216"/>
                  <a:pt x="36" y="3811"/>
                </a:cubicBezTo>
                <a:cubicBezTo>
                  <a:pt x="1" y="4407"/>
                  <a:pt x="2322" y="4907"/>
                  <a:pt x="2322" y="4907"/>
                </a:cubicBezTo>
                <a:cubicBezTo>
                  <a:pt x="2322" y="4907"/>
                  <a:pt x="1906" y="7526"/>
                  <a:pt x="2322" y="7586"/>
                </a:cubicBezTo>
                <a:cubicBezTo>
                  <a:pt x="2338" y="7588"/>
                  <a:pt x="2355" y="7589"/>
                  <a:pt x="2372" y="7589"/>
                </a:cubicBezTo>
                <a:cubicBezTo>
                  <a:pt x="3065" y="7589"/>
                  <a:pt x="4597" y="5728"/>
                  <a:pt x="4597" y="5728"/>
                </a:cubicBezTo>
                <a:cubicBezTo>
                  <a:pt x="4597" y="5728"/>
                  <a:pt x="6353" y="6457"/>
                  <a:pt x="7163" y="6457"/>
                </a:cubicBezTo>
                <a:cubicBezTo>
                  <a:pt x="7325" y="6457"/>
                  <a:pt x="7448" y="6429"/>
                  <a:pt x="7514" y="6359"/>
                </a:cubicBezTo>
                <a:cubicBezTo>
                  <a:pt x="7895" y="5943"/>
                  <a:pt x="6156" y="3871"/>
                  <a:pt x="6156" y="3871"/>
                </a:cubicBezTo>
                <a:cubicBezTo>
                  <a:pt x="6156" y="3871"/>
                  <a:pt x="7704" y="2573"/>
                  <a:pt x="7502" y="2014"/>
                </a:cubicBezTo>
                <a:cubicBezTo>
                  <a:pt x="7386" y="1687"/>
                  <a:pt x="6528" y="1617"/>
                  <a:pt x="5813" y="1617"/>
                </a:cubicBezTo>
                <a:cubicBezTo>
                  <a:pt x="5278" y="1617"/>
                  <a:pt x="4823" y="1656"/>
                  <a:pt x="4823" y="1656"/>
                </a:cubicBezTo>
                <a:cubicBezTo>
                  <a:pt x="4823" y="1656"/>
                  <a:pt x="3723" y="1"/>
                  <a:pt x="3087" y="1"/>
                </a:cubicBezTo>
                <a:close/>
              </a:path>
            </a:pathLst>
          </a:custGeom>
          <a:solidFill>
            <a:schemeClr val="lt1"/>
          </a:solidFill>
          <a:ln w="38100" cap="flat" cmpd="sng">
            <a:solidFill>
              <a:schemeClr val="dk1"/>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06" name="Google Shape;206;p28"/>
          <p:cNvSpPr/>
          <p:nvPr/>
        </p:nvSpPr>
        <p:spPr>
          <a:xfrm>
            <a:off x="1553724" y="3767116"/>
            <a:ext cx="2069140" cy="156897"/>
          </a:xfrm>
          <a:custGeom>
            <a:avLst/>
            <a:gdLst/>
            <a:ahLst/>
            <a:cxnLst/>
            <a:rect l="l" t="t" r="r" b="b"/>
            <a:pathLst>
              <a:path w="17860" h="1727" fill="none" extrusionOk="0">
                <a:moveTo>
                  <a:pt x="17860" y="1465"/>
                </a:moveTo>
                <a:cubicBezTo>
                  <a:pt x="17550" y="989"/>
                  <a:pt x="16717" y="453"/>
                  <a:pt x="16110" y="429"/>
                </a:cubicBezTo>
                <a:cubicBezTo>
                  <a:pt x="15193" y="417"/>
                  <a:pt x="14871" y="1727"/>
                  <a:pt x="13979" y="1715"/>
                </a:cubicBezTo>
                <a:cubicBezTo>
                  <a:pt x="13133" y="1703"/>
                  <a:pt x="13074" y="512"/>
                  <a:pt x="12121" y="274"/>
                </a:cubicBezTo>
                <a:cubicBezTo>
                  <a:pt x="11002" y="1"/>
                  <a:pt x="10645" y="1536"/>
                  <a:pt x="9347" y="1417"/>
                </a:cubicBezTo>
                <a:cubicBezTo>
                  <a:pt x="8335" y="1322"/>
                  <a:pt x="8228" y="346"/>
                  <a:pt x="7263" y="405"/>
                </a:cubicBezTo>
                <a:cubicBezTo>
                  <a:pt x="6299" y="465"/>
                  <a:pt x="6192" y="1441"/>
                  <a:pt x="5251" y="1489"/>
                </a:cubicBezTo>
                <a:cubicBezTo>
                  <a:pt x="4203" y="1536"/>
                  <a:pt x="4120" y="310"/>
                  <a:pt x="3037" y="346"/>
                </a:cubicBezTo>
                <a:cubicBezTo>
                  <a:pt x="2215" y="370"/>
                  <a:pt x="1858" y="1084"/>
                  <a:pt x="691" y="1060"/>
                </a:cubicBezTo>
                <a:cubicBezTo>
                  <a:pt x="393" y="1060"/>
                  <a:pt x="155" y="1001"/>
                  <a:pt x="1" y="953"/>
                </a:cubicBezTo>
              </a:path>
            </a:pathLst>
          </a:custGeom>
          <a:noFill/>
          <a:ln w="28575" cap="flat" cmpd="sng">
            <a:solidFill>
              <a:schemeClr val="accent2"/>
            </a:solidFill>
            <a:prstDash val="solid"/>
            <a:miter lim="11906"/>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26" name="Google Shape;226;p28"/>
          <p:cNvSpPr/>
          <p:nvPr/>
        </p:nvSpPr>
        <p:spPr>
          <a:xfrm rot="1722646">
            <a:off x="11029098" y="2923259"/>
            <a:ext cx="575869" cy="553623"/>
          </a:xfrm>
          <a:custGeom>
            <a:avLst/>
            <a:gdLst/>
            <a:ahLst/>
            <a:cxnLst/>
            <a:rect l="l" t="t" r="r" b="b"/>
            <a:pathLst>
              <a:path w="7895" h="7590" extrusionOk="0">
                <a:moveTo>
                  <a:pt x="3087" y="1"/>
                </a:moveTo>
                <a:cubicBezTo>
                  <a:pt x="3078" y="1"/>
                  <a:pt x="3069" y="1"/>
                  <a:pt x="3061" y="1"/>
                </a:cubicBezTo>
                <a:cubicBezTo>
                  <a:pt x="2441" y="61"/>
                  <a:pt x="2334" y="2585"/>
                  <a:pt x="2334" y="2585"/>
                </a:cubicBezTo>
                <a:cubicBezTo>
                  <a:pt x="2334" y="2585"/>
                  <a:pt x="120" y="3216"/>
                  <a:pt x="36" y="3811"/>
                </a:cubicBezTo>
                <a:cubicBezTo>
                  <a:pt x="1" y="4407"/>
                  <a:pt x="2322" y="4907"/>
                  <a:pt x="2322" y="4907"/>
                </a:cubicBezTo>
                <a:cubicBezTo>
                  <a:pt x="2322" y="4907"/>
                  <a:pt x="1906" y="7526"/>
                  <a:pt x="2322" y="7586"/>
                </a:cubicBezTo>
                <a:cubicBezTo>
                  <a:pt x="2338" y="7588"/>
                  <a:pt x="2355" y="7589"/>
                  <a:pt x="2372" y="7589"/>
                </a:cubicBezTo>
                <a:cubicBezTo>
                  <a:pt x="3065" y="7589"/>
                  <a:pt x="4597" y="5728"/>
                  <a:pt x="4597" y="5728"/>
                </a:cubicBezTo>
                <a:cubicBezTo>
                  <a:pt x="4597" y="5728"/>
                  <a:pt x="6353" y="6457"/>
                  <a:pt x="7163" y="6457"/>
                </a:cubicBezTo>
                <a:cubicBezTo>
                  <a:pt x="7325" y="6457"/>
                  <a:pt x="7448" y="6429"/>
                  <a:pt x="7514" y="6359"/>
                </a:cubicBezTo>
                <a:cubicBezTo>
                  <a:pt x="7895" y="5943"/>
                  <a:pt x="6156" y="3871"/>
                  <a:pt x="6156" y="3871"/>
                </a:cubicBezTo>
                <a:cubicBezTo>
                  <a:pt x="6156" y="3871"/>
                  <a:pt x="7704" y="2573"/>
                  <a:pt x="7502" y="2014"/>
                </a:cubicBezTo>
                <a:cubicBezTo>
                  <a:pt x="7386" y="1687"/>
                  <a:pt x="6528" y="1617"/>
                  <a:pt x="5813" y="1617"/>
                </a:cubicBezTo>
                <a:cubicBezTo>
                  <a:pt x="5278" y="1617"/>
                  <a:pt x="4823" y="1656"/>
                  <a:pt x="4823" y="1656"/>
                </a:cubicBezTo>
                <a:cubicBezTo>
                  <a:pt x="4823" y="1656"/>
                  <a:pt x="3723" y="1"/>
                  <a:pt x="3087" y="1"/>
                </a:cubicBezTo>
                <a:close/>
              </a:path>
            </a:pathLst>
          </a:custGeom>
          <a:solidFill>
            <a:schemeClr val="lt1"/>
          </a:solidFill>
          <a:ln w="38100" cap="flat" cmpd="sng">
            <a:solidFill>
              <a:schemeClr val="dk1"/>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grpSp>
        <p:nvGrpSpPr>
          <p:cNvPr id="227" name="Google Shape;227;p28"/>
          <p:cNvGrpSpPr/>
          <p:nvPr/>
        </p:nvGrpSpPr>
        <p:grpSpPr>
          <a:xfrm>
            <a:off x="2348312" y="205272"/>
            <a:ext cx="877276" cy="599532"/>
            <a:chOff x="4582100" y="3095150"/>
            <a:chExt cx="581650" cy="417350"/>
          </a:xfrm>
        </p:grpSpPr>
        <p:sp>
          <p:nvSpPr>
            <p:cNvPr id="228" name="Google Shape;228;p28"/>
            <p:cNvSpPr/>
            <p:nvPr/>
          </p:nvSpPr>
          <p:spPr>
            <a:xfrm>
              <a:off x="4858025" y="3105275"/>
              <a:ext cx="263750" cy="382500"/>
            </a:xfrm>
            <a:custGeom>
              <a:avLst/>
              <a:gdLst/>
              <a:ahLst/>
              <a:cxnLst/>
              <a:rect l="l" t="t" r="r" b="b"/>
              <a:pathLst>
                <a:path w="10550" h="15300" extrusionOk="0">
                  <a:moveTo>
                    <a:pt x="275" y="15300"/>
                  </a:moveTo>
                  <a:cubicBezTo>
                    <a:pt x="25" y="15193"/>
                    <a:pt x="1" y="15002"/>
                    <a:pt x="25" y="14800"/>
                  </a:cubicBezTo>
                  <a:cubicBezTo>
                    <a:pt x="96" y="13407"/>
                    <a:pt x="180" y="12002"/>
                    <a:pt x="227" y="10609"/>
                  </a:cubicBezTo>
                  <a:cubicBezTo>
                    <a:pt x="275" y="9347"/>
                    <a:pt x="239" y="8061"/>
                    <a:pt x="263" y="6799"/>
                  </a:cubicBezTo>
                  <a:cubicBezTo>
                    <a:pt x="263" y="5715"/>
                    <a:pt x="275" y="4608"/>
                    <a:pt x="275" y="3525"/>
                  </a:cubicBezTo>
                  <a:cubicBezTo>
                    <a:pt x="275" y="3203"/>
                    <a:pt x="418" y="2965"/>
                    <a:pt x="656" y="2810"/>
                  </a:cubicBezTo>
                  <a:cubicBezTo>
                    <a:pt x="1227" y="2417"/>
                    <a:pt x="1811" y="2024"/>
                    <a:pt x="2406" y="1691"/>
                  </a:cubicBezTo>
                  <a:cubicBezTo>
                    <a:pt x="3680" y="977"/>
                    <a:pt x="5061" y="500"/>
                    <a:pt x="6502" y="239"/>
                  </a:cubicBezTo>
                  <a:cubicBezTo>
                    <a:pt x="7633" y="24"/>
                    <a:pt x="8764" y="0"/>
                    <a:pt x="9895" y="191"/>
                  </a:cubicBezTo>
                  <a:cubicBezTo>
                    <a:pt x="10347" y="262"/>
                    <a:pt x="10347" y="298"/>
                    <a:pt x="10395" y="727"/>
                  </a:cubicBezTo>
                  <a:cubicBezTo>
                    <a:pt x="10550" y="2286"/>
                    <a:pt x="10419" y="3846"/>
                    <a:pt x="10347" y="5418"/>
                  </a:cubicBezTo>
                  <a:cubicBezTo>
                    <a:pt x="10300" y="6335"/>
                    <a:pt x="10300" y="7275"/>
                    <a:pt x="10276" y="8192"/>
                  </a:cubicBezTo>
                  <a:cubicBezTo>
                    <a:pt x="10252" y="8787"/>
                    <a:pt x="10181" y="9371"/>
                    <a:pt x="10169" y="9966"/>
                  </a:cubicBezTo>
                  <a:cubicBezTo>
                    <a:pt x="10157" y="10454"/>
                    <a:pt x="10157" y="10930"/>
                    <a:pt x="10157" y="11430"/>
                  </a:cubicBezTo>
                  <a:cubicBezTo>
                    <a:pt x="10157" y="11704"/>
                    <a:pt x="10121" y="11990"/>
                    <a:pt x="10097" y="12264"/>
                  </a:cubicBezTo>
                  <a:cubicBezTo>
                    <a:pt x="10038" y="12740"/>
                    <a:pt x="9895" y="12871"/>
                    <a:pt x="9419" y="12919"/>
                  </a:cubicBezTo>
                  <a:cubicBezTo>
                    <a:pt x="8919" y="12954"/>
                    <a:pt x="8431" y="12990"/>
                    <a:pt x="7919" y="13038"/>
                  </a:cubicBezTo>
                  <a:cubicBezTo>
                    <a:pt x="6645" y="13157"/>
                    <a:pt x="5394" y="13419"/>
                    <a:pt x="4144" y="13752"/>
                  </a:cubicBezTo>
                  <a:cubicBezTo>
                    <a:pt x="3287" y="13955"/>
                    <a:pt x="2442" y="14145"/>
                    <a:pt x="1668" y="14550"/>
                  </a:cubicBezTo>
                  <a:cubicBezTo>
                    <a:pt x="1180" y="14776"/>
                    <a:pt x="727" y="15038"/>
                    <a:pt x="275" y="15300"/>
                  </a:cubicBezTo>
                  <a:close/>
                  <a:moveTo>
                    <a:pt x="1775" y="3548"/>
                  </a:moveTo>
                  <a:cubicBezTo>
                    <a:pt x="1906" y="3537"/>
                    <a:pt x="2001" y="3548"/>
                    <a:pt x="2073" y="3513"/>
                  </a:cubicBezTo>
                  <a:cubicBezTo>
                    <a:pt x="3228" y="3001"/>
                    <a:pt x="4418" y="2560"/>
                    <a:pt x="5633" y="2167"/>
                  </a:cubicBezTo>
                  <a:cubicBezTo>
                    <a:pt x="6490" y="1882"/>
                    <a:pt x="7359" y="1679"/>
                    <a:pt x="8276" y="1739"/>
                  </a:cubicBezTo>
                  <a:cubicBezTo>
                    <a:pt x="8431" y="1751"/>
                    <a:pt x="8669" y="1810"/>
                    <a:pt x="8657" y="1572"/>
                  </a:cubicBezTo>
                  <a:cubicBezTo>
                    <a:pt x="8657" y="1370"/>
                    <a:pt x="8419" y="1382"/>
                    <a:pt x="8264" y="1382"/>
                  </a:cubicBezTo>
                  <a:cubicBezTo>
                    <a:pt x="7299" y="1429"/>
                    <a:pt x="6359" y="1524"/>
                    <a:pt x="5454" y="1882"/>
                  </a:cubicBezTo>
                  <a:cubicBezTo>
                    <a:pt x="4347" y="2322"/>
                    <a:pt x="3251" y="2715"/>
                    <a:pt x="2132" y="3120"/>
                  </a:cubicBezTo>
                  <a:cubicBezTo>
                    <a:pt x="1954" y="3191"/>
                    <a:pt x="1811" y="3251"/>
                    <a:pt x="1775" y="3548"/>
                  </a:cubicBezTo>
                  <a:close/>
                  <a:moveTo>
                    <a:pt x="2954" y="8371"/>
                  </a:moveTo>
                  <a:cubicBezTo>
                    <a:pt x="3085" y="8228"/>
                    <a:pt x="3204" y="8109"/>
                    <a:pt x="3299" y="7966"/>
                  </a:cubicBezTo>
                  <a:cubicBezTo>
                    <a:pt x="3561" y="7597"/>
                    <a:pt x="3478" y="7299"/>
                    <a:pt x="3013" y="7180"/>
                  </a:cubicBezTo>
                  <a:cubicBezTo>
                    <a:pt x="2739" y="7108"/>
                    <a:pt x="2454" y="7073"/>
                    <a:pt x="2192" y="7037"/>
                  </a:cubicBezTo>
                  <a:cubicBezTo>
                    <a:pt x="1954" y="7001"/>
                    <a:pt x="1846" y="7073"/>
                    <a:pt x="1894" y="7335"/>
                  </a:cubicBezTo>
                  <a:cubicBezTo>
                    <a:pt x="2001" y="8001"/>
                    <a:pt x="1894" y="8656"/>
                    <a:pt x="1775" y="9299"/>
                  </a:cubicBezTo>
                  <a:cubicBezTo>
                    <a:pt x="1727" y="9537"/>
                    <a:pt x="1834" y="9740"/>
                    <a:pt x="2061" y="9740"/>
                  </a:cubicBezTo>
                  <a:cubicBezTo>
                    <a:pt x="2370" y="9740"/>
                    <a:pt x="2727" y="9764"/>
                    <a:pt x="3013" y="9644"/>
                  </a:cubicBezTo>
                  <a:cubicBezTo>
                    <a:pt x="3430" y="9454"/>
                    <a:pt x="3632" y="9013"/>
                    <a:pt x="3204" y="8561"/>
                  </a:cubicBezTo>
                  <a:cubicBezTo>
                    <a:pt x="3108" y="8525"/>
                    <a:pt x="3061" y="8466"/>
                    <a:pt x="2954" y="8371"/>
                  </a:cubicBezTo>
                  <a:close/>
                  <a:moveTo>
                    <a:pt x="8300" y="10990"/>
                  </a:moveTo>
                  <a:cubicBezTo>
                    <a:pt x="8097" y="10966"/>
                    <a:pt x="7942" y="10907"/>
                    <a:pt x="7776" y="10907"/>
                  </a:cubicBezTo>
                  <a:cubicBezTo>
                    <a:pt x="7002" y="10942"/>
                    <a:pt x="6216" y="10990"/>
                    <a:pt x="5442" y="11073"/>
                  </a:cubicBezTo>
                  <a:cubicBezTo>
                    <a:pt x="4990" y="11109"/>
                    <a:pt x="4525" y="11216"/>
                    <a:pt x="4097" y="11323"/>
                  </a:cubicBezTo>
                  <a:cubicBezTo>
                    <a:pt x="3442" y="11490"/>
                    <a:pt x="2787" y="11692"/>
                    <a:pt x="2132" y="11883"/>
                  </a:cubicBezTo>
                  <a:cubicBezTo>
                    <a:pt x="2025" y="11919"/>
                    <a:pt x="1918" y="11942"/>
                    <a:pt x="1846" y="11990"/>
                  </a:cubicBezTo>
                  <a:cubicBezTo>
                    <a:pt x="1811" y="12002"/>
                    <a:pt x="1775" y="12097"/>
                    <a:pt x="1787" y="12145"/>
                  </a:cubicBezTo>
                  <a:cubicBezTo>
                    <a:pt x="1823" y="12204"/>
                    <a:pt x="1882" y="12264"/>
                    <a:pt x="1942" y="12276"/>
                  </a:cubicBezTo>
                  <a:cubicBezTo>
                    <a:pt x="1977" y="12288"/>
                    <a:pt x="2061" y="12264"/>
                    <a:pt x="2096" y="12240"/>
                  </a:cubicBezTo>
                  <a:cubicBezTo>
                    <a:pt x="2775" y="12050"/>
                    <a:pt x="3430" y="11835"/>
                    <a:pt x="4097" y="11645"/>
                  </a:cubicBezTo>
                  <a:cubicBezTo>
                    <a:pt x="4323" y="11585"/>
                    <a:pt x="4561" y="11526"/>
                    <a:pt x="4775" y="11490"/>
                  </a:cubicBezTo>
                  <a:cubicBezTo>
                    <a:pt x="5823" y="11323"/>
                    <a:pt x="6847" y="11133"/>
                    <a:pt x="7907" y="11276"/>
                  </a:cubicBezTo>
                  <a:cubicBezTo>
                    <a:pt x="8073" y="11335"/>
                    <a:pt x="8240" y="11288"/>
                    <a:pt x="8300" y="10990"/>
                  </a:cubicBezTo>
                  <a:close/>
                  <a:moveTo>
                    <a:pt x="8240" y="9502"/>
                  </a:moveTo>
                  <a:cubicBezTo>
                    <a:pt x="7907" y="9478"/>
                    <a:pt x="7597" y="9418"/>
                    <a:pt x="7264" y="9418"/>
                  </a:cubicBezTo>
                  <a:cubicBezTo>
                    <a:pt x="6430" y="9406"/>
                    <a:pt x="5585" y="9383"/>
                    <a:pt x="4787" y="9680"/>
                  </a:cubicBezTo>
                  <a:cubicBezTo>
                    <a:pt x="4323" y="9847"/>
                    <a:pt x="3859" y="9966"/>
                    <a:pt x="3382" y="10097"/>
                  </a:cubicBezTo>
                  <a:cubicBezTo>
                    <a:pt x="2918" y="10228"/>
                    <a:pt x="2442" y="10347"/>
                    <a:pt x="1977" y="10490"/>
                  </a:cubicBezTo>
                  <a:cubicBezTo>
                    <a:pt x="1894" y="10514"/>
                    <a:pt x="1799" y="10526"/>
                    <a:pt x="1739" y="10597"/>
                  </a:cubicBezTo>
                  <a:cubicBezTo>
                    <a:pt x="1715" y="10621"/>
                    <a:pt x="1668" y="10692"/>
                    <a:pt x="1680" y="10740"/>
                  </a:cubicBezTo>
                  <a:cubicBezTo>
                    <a:pt x="1704" y="10787"/>
                    <a:pt x="1763" y="10835"/>
                    <a:pt x="1799" y="10847"/>
                  </a:cubicBezTo>
                  <a:cubicBezTo>
                    <a:pt x="1882" y="10859"/>
                    <a:pt x="1954" y="10847"/>
                    <a:pt x="2013" y="10811"/>
                  </a:cubicBezTo>
                  <a:cubicBezTo>
                    <a:pt x="2513" y="10645"/>
                    <a:pt x="3025" y="10502"/>
                    <a:pt x="3525" y="10335"/>
                  </a:cubicBezTo>
                  <a:cubicBezTo>
                    <a:pt x="4978" y="9859"/>
                    <a:pt x="6430" y="9549"/>
                    <a:pt x="7954" y="9847"/>
                  </a:cubicBezTo>
                  <a:cubicBezTo>
                    <a:pt x="8204" y="9883"/>
                    <a:pt x="8252" y="9740"/>
                    <a:pt x="8240" y="9502"/>
                  </a:cubicBezTo>
                  <a:close/>
                  <a:moveTo>
                    <a:pt x="2132" y="4525"/>
                  </a:moveTo>
                  <a:cubicBezTo>
                    <a:pt x="2239" y="4537"/>
                    <a:pt x="2346" y="4572"/>
                    <a:pt x="2418" y="4561"/>
                  </a:cubicBezTo>
                  <a:cubicBezTo>
                    <a:pt x="2847" y="4441"/>
                    <a:pt x="3275" y="4358"/>
                    <a:pt x="3692" y="4191"/>
                  </a:cubicBezTo>
                  <a:cubicBezTo>
                    <a:pt x="4990" y="3656"/>
                    <a:pt x="6335" y="3441"/>
                    <a:pt x="7728" y="3537"/>
                  </a:cubicBezTo>
                  <a:lnTo>
                    <a:pt x="8038" y="3537"/>
                  </a:lnTo>
                  <a:cubicBezTo>
                    <a:pt x="8228" y="3525"/>
                    <a:pt x="8276" y="3418"/>
                    <a:pt x="8228" y="3239"/>
                  </a:cubicBezTo>
                  <a:cubicBezTo>
                    <a:pt x="8157" y="3227"/>
                    <a:pt x="8097" y="3191"/>
                    <a:pt x="8038" y="3191"/>
                  </a:cubicBezTo>
                  <a:cubicBezTo>
                    <a:pt x="7180" y="3108"/>
                    <a:pt x="6323" y="3239"/>
                    <a:pt x="5478" y="3358"/>
                  </a:cubicBezTo>
                  <a:cubicBezTo>
                    <a:pt x="4740" y="3465"/>
                    <a:pt x="4061" y="3787"/>
                    <a:pt x="3370" y="3965"/>
                  </a:cubicBezTo>
                  <a:cubicBezTo>
                    <a:pt x="3144" y="4025"/>
                    <a:pt x="2906" y="4060"/>
                    <a:pt x="2680" y="4132"/>
                  </a:cubicBezTo>
                  <a:cubicBezTo>
                    <a:pt x="2477" y="4203"/>
                    <a:pt x="2239" y="4203"/>
                    <a:pt x="2132" y="4525"/>
                  </a:cubicBezTo>
                  <a:close/>
                  <a:moveTo>
                    <a:pt x="1846" y="6013"/>
                  </a:moveTo>
                  <a:cubicBezTo>
                    <a:pt x="1989" y="6013"/>
                    <a:pt x="2085" y="6025"/>
                    <a:pt x="2180" y="6013"/>
                  </a:cubicBezTo>
                  <a:cubicBezTo>
                    <a:pt x="3513" y="5680"/>
                    <a:pt x="4847" y="5358"/>
                    <a:pt x="6228" y="5263"/>
                  </a:cubicBezTo>
                  <a:cubicBezTo>
                    <a:pt x="6430" y="5251"/>
                    <a:pt x="6490" y="5132"/>
                    <a:pt x="6490" y="4894"/>
                  </a:cubicBezTo>
                  <a:cubicBezTo>
                    <a:pt x="6180" y="4918"/>
                    <a:pt x="5883" y="4930"/>
                    <a:pt x="5597" y="5001"/>
                  </a:cubicBezTo>
                  <a:cubicBezTo>
                    <a:pt x="4466" y="5215"/>
                    <a:pt x="3335" y="5453"/>
                    <a:pt x="2215" y="5680"/>
                  </a:cubicBezTo>
                  <a:cubicBezTo>
                    <a:pt x="2073" y="5715"/>
                    <a:pt x="1894" y="5739"/>
                    <a:pt x="1846" y="6013"/>
                  </a:cubicBezTo>
                  <a:close/>
                  <a:moveTo>
                    <a:pt x="7299" y="7632"/>
                  </a:moveTo>
                  <a:cubicBezTo>
                    <a:pt x="7026" y="7668"/>
                    <a:pt x="6764" y="7716"/>
                    <a:pt x="6514" y="7751"/>
                  </a:cubicBezTo>
                  <a:cubicBezTo>
                    <a:pt x="5883" y="7811"/>
                    <a:pt x="5240" y="7859"/>
                    <a:pt x="4621" y="7894"/>
                  </a:cubicBezTo>
                  <a:cubicBezTo>
                    <a:pt x="4490" y="7918"/>
                    <a:pt x="4275" y="7882"/>
                    <a:pt x="4287" y="8085"/>
                  </a:cubicBezTo>
                  <a:cubicBezTo>
                    <a:pt x="4299" y="8299"/>
                    <a:pt x="4501" y="8240"/>
                    <a:pt x="4644" y="8228"/>
                  </a:cubicBezTo>
                  <a:cubicBezTo>
                    <a:pt x="5454" y="8168"/>
                    <a:pt x="6252" y="8109"/>
                    <a:pt x="7073" y="8049"/>
                  </a:cubicBezTo>
                  <a:cubicBezTo>
                    <a:pt x="7323" y="8037"/>
                    <a:pt x="7323" y="7882"/>
                    <a:pt x="7299" y="7632"/>
                  </a:cubicBezTo>
                  <a:close/>
                  <a:moveTo>
                    <a:pt x="2144" y="13109"/>
                  </a:moveTo>
                  <a:cubicBezTo>
                    <a:pt x="2323" y="13097"/>
                    <a:pt x="2489" y="13109"/>
                    <a:pt x="2632" y="13073"/>
                  </a:cubicBezTo>
                  <a:cubicBezTo>
                    <a:pt x="3251" y="12943"/>
                    <a:pt x="3870" y="12800"/>
                    <a:pt x="4490" y="12645"/>
                  </a:cubicBezTo>
                  <a:cubicBezTo>
                    <a:pt x="4597" y="12621"/>
                    <a:pt x="4787" y="12585"/>
                    <a:pt x="4752" y="12407"/>
                  </a:cubicBezTo>
                  <a:cubicBezTo>
                    <a:pt x="4716" y="12228"/>
                    <a:pt x="4561" y="12264"/>
                    <a:pt x="4418" y="12276"/>
                  </a:cubicBezTo>
                  <a:cubicBezTo>
                    <a:pt x="4394" y="12276"/>
                    <a:pt x="4359" y="12288"/>
                    <a:pt x="4335" y="12288"/>
                  </a:cubicBezTo>
                  <a:cubicBezTo>
                    <a:pt x="3704" y="12454"/>
                    <a:pt x="3085" y="12597"/>
                    <a:pt x="2466" y="12764"/>
                  </a:cubicBezTo>
                  <a:cubicBezTo>
                    <a:pt x="2323" y="12812"/>
                    <a:pt x="2144" y="12812"/>
                    <a:pt x="2144" y="13109"/>
                  </a:cubicBezTo>
                  <a:close/>
                  <a:moveTo>
                    <a:pt x="6299" y="12204"/>
                  </a:moveTo>
                  <a:cubicBezTo>
                    <a:pt x="6192" y="12157"/>
                    <a:pt x="6133" y="12097"/>
                    <a:pt x="6085" y="12097"/>
                  </a:cubicBezTo>
                  <a:cubicBezTo>
                    <a:pt x="6025" y="12109"/>
                    <a:pt x="5978" y="12181"/>
                    <a:pt x="5978" y="12228"/>
                  </a:cubicBezTo>
                  <a:cubicBezTo>
                    <a:pt x="5978" y="12276"/>
                    <a:pt x="6061" y="12359"/>
                    <a:pt x="6085" y="12359"/>
                  </a:cubicBezTo>
                  <a:cubicBezTo>
                    <a:pt x="6156" y="12347"/>
                    <a:pt x="6216" y="12276"/>
                    <a:pt x="6299" y="12204"/>
                  </a:cubicBezTo>
                  <a:close/>
                </a:path>
              </a:pathLst>
            </a:custGeom>
            <a:solidFill>
              <a:schemeClr val="lt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29" name="Google Shape;229;p28"/>
            <p:cNvSpPr/>
            <p:nvPr/>
          </p:nvSpPr>
          <p:spPr>
            <a:xfrm>
              <a:off x="4624075" y="3114500"/>
              <a:ext cx="234875" cy="359000"/>
            </a:xfrm>
            <a:custGeom>
              <a:avLst/>
              <a:gdLst/>
              <a:ahLst/>
              <a:cxnLst/>
              <a:rect l="l" t="t" r="r" b="b"/>
              <a:pathLst>
                <a:path w="9395" h="14360" extrusionOk="0">
                  <a:moveTo>
                    <a:pt x="9109" y="14359"/>
                  </a:moveTo>
                  <a:cubicBezTo>
                    <a:pt x="8704" y="14157"/>
                    <a:pt x="8335" y="14002"/>
                    <a:pt x="7990" y="13812"/>
                  </a:cubicBezTo>
                  <a:cubicBezTo>
                    <a:pt x="7263" y="13407"/>
                    <a:pt x="6501" y="13181"/>
                    <a:pt x="5692" y="13109"/>
                  </a:cubicBezTo>
                  <a:cubicBezTo>
                    <a:pt x="4704" y="13014"/>
                    <a:pt x="3727" y="12883"/>
                    <a:pt x="2739" y="12824"/>
                  </a:cubicBezTo>
                  <a:cubicBezTo>
                    <a:pt x="2191" y="12800"/>
                    <a:pt x="1620" y="12859"/>
                    <a:pt x="1060" y="12883"/>
                  </a:cubicBezTo>
                  <a:cubicBezTo>
                    <a:pt x="834" y="12907"/>
                    <a:pt x="608" y="12919"/>
                    <a:pt x="346" y="12931"/>
                  </a:cubicBezTo>
                  <a:cubicBezTo>
                    <a:pt x="310" y="12764"/>
                    <a:pt x="286" y="12597"/>
                    <a:pt x="274" y="12454"/>
                  </a:cubicBezTo>
                  <a:cubicBezTo>
                    <a:pt x="227" y="11335"/>
                    <a:pt x="191" y="10204"/>
                    <a:pt x="155" y="9085"/>
                  </a:cubicBezTo>
                  <a:cubicBezTo>
                    <a:pt x="108" y="8121"/>
                    <a:pt x="13" y="7144"/>
                    <a:pt x="13" y="6168"/>
                  </a:cubicBezTo>
                  <a:cubicBezTo>
                    <a:pt x="1" y="5144"/>
                    <a:pt x="72" y="4108"/>
                    <a:pt x="96" y="3072"/>
                  </a:cubicBezTo>
                  <a:cubicBezTo>
                    <a:pt x="96" y="2322"/>
                    <a:pt x="36" y="1572"/>
                    <a:pt x="13" y="810"/>
                  </a:cubicBezTo>
                  <a:lnTo>
                    <a:pt x="13" y="155"/>
                  </a:lnTo>
                  <a:cubicBezTo>
                    <a:pt x="274" y="96"/>
                    <a:pt x="489" y="1"/>
                    <a:pt x="715" y="1"/>
                  </a:cubicBezTo>
                  <a:cubicBezTo>
                    <a:pt x="2382" y="24"/>
                    <a:pt x="4049" y="155"/>
                    <a:pt x="5644" y="715"/>
                  </a:cubicBezTo>
                  <a:cubicBezTo>
                    <a:pt x="5751" y="739"/>
                    <a:pt x="5835" y="774"/>
                    <a:pt x="5942" y="810"/>
                  </a:cubicBezTo>
                  <a:cubicBezTo>
                    <a:pt x="6847" y="1286"/>
                    <a:pt x="7775" y="1763"/>
                    <a:pt x="8680" y="2263"/>
                  </a:cubicBezTo>
                  <a:cubicBezTo>
                    <a:pt x="9157" y="2513"/>
                    <a:pt x="9395" y="2894"/>
                    <a:pt x="9395" y="3477"/>
                  </a:cubicBezTo>
                  <a:cubicBezTo>
                    <a:pt x="9359" y="5751"/>
                    <a:pt x="9383" y="8037"/>
                    <a:pt x="9347" y="10299"/>
                  </a:cubicBezTo>
                  <a:cubicBezTo>
                    <a:pt x="9347" y="10680"/>
                    <a:pt x="9287" y="11050"/>
                    <a:pt x="9276" y="11442"/>
                  </a:cubicBezTo>
                  <a:cubicBezTo>
                    <a:pt x="9240" y="12204"/>
                    <a:pt x="9228" y="12978"/>
                    <a:pt x="9204" y="13728"/>
                  </a:cubicBezTo>
                  <a:cubicBezTo>
                    <a:pt x="9180" y="13931"/>
                    <a:pt x="9145" y="14121"/>
                    <a:pt x="9109" y="14359"/>
                  </a:cubicBezTo>
                  <a:close/>
                  <a:moveTo>
                    <a:pt x="1596" y="4430"/>
                  </a:moveTo>
                  <a:cubicBezTo>
                    <a:pt x="1584" y="4477"/>
                    <a:pt x="1548" y="4525"/>
                    <a:pt x="1537" y="4584"/>
                  </a:cubicBezTo>
                  <a:cubicBezTo>
                    <a:pt x="1608" y="4644"/>
                    <a:pt x="1679" y="4727"/>
                    <a:pt x="1775" y="4763"/>
                  </a:cubicBezTo>
                  <a:cubicBezTo>
                    <a:pt x="1918" y="4799"/>
                    <a:pt x="2084" y="4823"/>
                    <a:pt x="2251" y="4834"/>
                  </a:cubicBezTo>
                  <a:cubicBezTo>
                    <a:pt x="3299" y="4942"/>
                    <a:pt x="4358" y="5013"/>
                    <a:pt x="5382" y="5287"/>
                  </a:cubicBezTo>
                  <a:cubicBezTo>
                    <a:pt x="5823" y="5382"/>
                    <a:pt x="6239" y="5525"/>
                    <a:pt x="6668" y="5644"/>
                  </a:cubicBezTo>
                  <a:cubicBezTo>
                    <a:pt x="6930" y="5716"/>
                    <a:pt x="6930" y="5716"/>
                    <a:pt x="7049" y="5382"/>
                  </a:cubicBezTo>
                  <a:cubicBezTo>
                    <a:pt x="6966" y="5346"/>
                    <a:pt x="6871" y="5275"/>
                    <a:pt x="6787" y="5263"/>
                  </a:cubicBezTo>
                  <a:cubicBezTo>
                    <a:pt x="6323" y="5144"/>
                    <a:pt x="5882" y="5001"/>
                    <a:pt x="5418" y="4930"/>
                  </a:cubicBezTo>
                  <a:cubicBezTo>
                    <a:pt x="4287" y="4751"/>
                    <a:pt x="3144" y="4608"/>
                    <a:pt x="2013" y="4465"/>
                  </a:cubicBezTo>
                  <a:cubicBezTo>
                    <a:pt x="1882" y="4418"/>
                    <a:pt x="1727" y="4430"/>
                    <a:pt x="1596" y="4430"/>
                  </a:cubicBezTo>
                  <a:close/>
                  <a:moveTo>
                    <a:pt x="7502" y="9121"/>
                  </a:moveTo>
                  <a:cubicBezTo>
                    <a:pt x="7609" y="8883"/>
                    <a:pt x="7597" y="8752"/>
                    <a:pt x="7335" y="8704"/>
                  </a:cubicBezTo>
                  <a:cubicBezTo>
                    <a:pt x="6466" y="8561"/>
                    <a:pt x="5573" y="8383"/>
                    <a:pt x="4692" y="8240"/>
                  </a:cubicBezTo>
                  <a:cubicBezTo>
                    <a:pt x="3858" y="8121"/>
                    <a:pt x="3025" y="8037"/>
                    <a:pt x="2191" y="7930"/>
                  </a:cubicBezTo>
                  <a:cubicBezTo>
                    <a:pt x="2060" y="7918"/>
                    <a:pt x="1918" y="7930"/>
                    <a:pt x="1894" y="8109"/>
                  </a:cubicBezTo>
                  <a:cubicBezTo>
                    <a:pt x="1918" y="8144"/>
                    <a:pt x="1941" y="8204"/>
                    <a:pt x="1965" y="8204"/>
                  </a:cubicBezTo>
                  <a:cubicBezTo>
                    <a:pt x="3811" y="8394"/>
                    <a:pt x="5656" y="8633"/>
                    <a:pt x="7502" y="9121"/>
                  </a:cubicBezTo>
                  <a:close/>
                  <a:moveTo>
                    <a:pt x="7311" y="6620"/>
                  </a:moveTo>
                  <a:cubicBezTo>
                    <a:pt x="7073" y="6549"/>
                    <a:pt x="6859" y="6454"/>
                    <a:pt x="6644" y="6394"/>
                  </a:cubicBezTo>
                  <a:cubicBezTo>
                    <a:pt x="5096" y="5989"/>
                    <a:pt x="3501" y="5918"/>
                    <a:pt x="1918" y="5680"/>
                  </a:cubicBezTo>
                  <a:cubicBezTo>
                    <a:pt x="1858" y="5668"/>
                    <a:pt x="1798" y="5704"/>
                    <a:pt x="1739" y="5704"/>
                  </a:cubicBezTo>
                  <a:cubicBezTo>
                    <a:pt x="1727" y="5704"/>
                    <a:pt x="1715" y="5716"/>
                    <a:pt x="1715" y="5727"/>
                  </a:cubicBezTo>
                  <a:cubicBezTo>
                    <a:pt x="1703" y="5739"/>
                    <a:pt x="1703" y="5763"/>
                    <a:pt x="1679" y="5835"/>
                  </a:cubicBezTo>
                  <a:cubicBezTo>
                    <a:pt x="1775" y="5894"/>
                    <a:pt x="1870" y="5977"/>
                    <a:pt x="1977" y="6001"/>
                  </a:cubicBezTo>
                  <a:cubicBezTo>
                    <a:pt x="2394" y="6073"/>
                    <a:pt x="2834" y="6132"/>
                    <a:pt x="3239" y="6180"/>
                  </a:cubicBezTo>
                  <a:cubicBezTo>
                    <a:pt x="4215" y="6275"/>
                    <a:pt x="5180" y="6382"/>
                    <a:pt x="6120" y="6656"/>
                  </a:cubicBezTo>
                  <a:cubicBezTo>
                    <a:pt x="6418" y="6739"/>
                    <a:pt x="6704" y="6859"/>
                    <a:pt x="7001" y="6966"/>
                  </a:cubicBezTo>
                  <a:cubicBezTo>
                    <a:pt x="7061" y="6978"/>
                    <a:pt x="7132" y="6978"/>
                    <a:pt x="7204" y="6978"/>
                  </a:cubicBezTo>
                  <a:cubicBezTo>
                    <a:pt x="7240" y="6859"/>
                    <a:pt x="7263" y="6751"/>
                    <a:pt x="7311" y="6620"/>
                  </a:cubicBezTo>
                  <a:close/>
                  <a:moveTo>
                    <a:pt x="2715" y="3882"/>
                  </a:moveTo>
                  <a:cubicBezTo>
                    <a:pt x="2977" y="3656"/>
                    <a:pt x="2965" y="3477"/>
                    <a:pt x="2906" y="3287"/>
                  </a:cubicBezTo>
                  <a:cubicBezTo>
                    <a:pt x="2834" y="3025"/>
                    <a:pt x="2763" y="2739"/>
                    <a:pt x="2691" y="2465"/>
                  </a:cubicBezTo>
                  <a:cubicBezTo>
                    <a:pt x="2560" y="2025"/>
                    <a:pt x="2429" y="1572"/>
                    <a:pt x="2263" y="1132"/>
                  </a:cubicBezTo>
                  <a:cubicBezTo>
                    <a:pt x="2227" y="1036"/>
                    <a:pt x="2132" y="917"/>
                    <a:pt x="2037" y="905"/>
                  </a:cubicBezTo>
                  <a:cubicBezTo>
                    <a:pt x="1870" y="882"/>
                    <a:pt x="1834" y="1024"/>
                    <a:pt x="1787" y="1155"/>
                  </a:cubicBezTo>
                  <a:cubicBezTo>
                    <a:pt x="1548" y="1917"/>
                    <a:pt x="1322" y="2679"/>
                    <a:pt x="1072" y="3418"/>
                  </a:cubicBezTo>
                  <a:cubicBezTo>
                    <a:pt x="1025" y="3572"/>
                    <a:pt x="1025" y="3680"/>
                    <a:pt x="1215" y="3739"/>
                  </a:cubicBezTo>
                  <a:cubicBezTo>
                    <a:pt x="1251" y="3691"/>
                    <a:pt x="1298" y="3644"/>
                    <a:pt x="1310" y="3596"/>
                  </a:cubicBezTo>
                  <a:cubicBezTo>
                    <a:pt x="1358" y="3406"/>
                    <a:pt x="1394" y="3203"/>
                    <a:pt x="1429" y="2989"/>
                  </a:cubicBezTo>
                  <a:cubicBezTo>
                    <a:pt x="1453" y="2787"/>
                    <a:pt x="1572" y="2679"/>
                    <a:pt x="1787" y="2691"/>
                  </a:cubicBezTo>
                  <a:lnTo>
                    <a:pt x="2394" y="2691"/>
                  </a:lnTo>
                  <a:cubicBezTo>
                    <a:pt x="2501" y="3060"/>
                    <a:pt x="2608" y="3441"/>
                    <a:pt x="2715" y="3882"/>
                  </a:cubicBezTo>
                  <a:close/>
                  <a:moveTo>
                    <a:pt x="7311" y="10085"/>
                  </a:moveTo>
                  <a:cubicBezTo>
                    <a:pt x="6978" y="10002"/>
                    <a:pt x="6668" y="9930"/>
                    <a:pt x="6382" y="9823"/>
                  </a:cubicBezTo>
                  <a:cubicBezTo>
                    <a:pt x="5013" y="9371"/>
                    <a:pt x="3620" y="9418"/>
                    <a:pt x="2215" y="9573"/>
                  </a:cubicBezTo>
                  <a:cubicBezTo>
                    <a:pt x="2144" y="9585"/>
                    <a:pt x="2025" y="9668"/>
                    <a:pt x="2025" y="9752"/>
                  </a:cubicBezTo>
                  <a:cubicBezTo>
                    <a:pt x="2013" y="9907"/>
                    <a:pt x="2156" y="9907"/>
                    <a:pt x="2275" y="9895"/>
                  </a:cubicBezTo>
                  <a:cubicBezTo>
                    <a:pt x="2322" y="9895"/>
                    <a:pt x="2370" y="9883"/>
                    <a:pt x="2418" y="9883"/>
                  </a:cubicBezTo>
                  <a:cubicBezTo>
                    <a:pt x="3811" y="9585"/>
                    <a:pt x="5168" y="9764"/>
                    <a:pt x="6501" y="10228"/>
                  </a:cubicBezTo>
                  <a:lnTo>
                    <a:pt x="7216" y="10442"/>
                  </a:lnTo>
                  <a:cubicBezTo>
                    <a:pt x="7252" y="10383"/>
                    <a:pt x="7275" y="10335"/>
                    <a:pt x="7299" y="10311"/>
                  </a:cubicBezTo>
                  <a:cubicBezTo>
                    <a:pt x="7299" y="10252"/>
                    <a:pt x="7299" y="10192"/>
                    <a:pt x="7311" y="10085"/>
                  </a:cubicBezTo>
                  <a:close/>
                  <a:moveTo>
                    <a:pt x="7406" y="11609"/>
                  </a:moveTo>
                  <a:cubicBezTo>
                    <a:pt x="7371" y="11573"/>
                    <a:pt x="7335" y="11550"/>
                    <a:pt x="7311" y="11550"/>
                  </a:cubicBezTo>
                  <a:cubicBezTo>
                    <a:pt x="5894" y="11192"/>
                    <a:pt x="4454" y="10954"/>
                    <a:pt x="2989" y="10847"/>
                  </a:cubicBezTo>
                  <a:cubicBezTo>
                    <a:pt x="2834" y="10835"/>
                    <a:pt x="2668" y="10823"/>
                    <a:pt x="2501" y="10847"/>
                  </a:cubicBezTo>
                  <a:cubicBezTo>
                    <a:pt x="2441" y="10847"/>
                    <a:pt x="2394" y="10954"/>
                    <a:pt x="2334" y="11014"/>
                  </a:cubicBezTo>
                  <a:cubicBezTo>
                    <a:pt x="2382" y="11061"/>
                    <a:pt x="2441" y="11121"/>
                    <a:pt x="2489" y="11133"/>
                  </a:cubicBezTo>
                  <a:cubicBezTo>
                    <a:pt x="2596" y="11157"/>
                    <a:pt x="2691" y="11133"/>
                    <a:pt x="2799" y="11145"/>
                  </a:cubicBezTo>
                  <a:cubicBezTo>
                    <a:pt x="3442" y="11192"/>
                    <a:pt x="4096" y="11192"/>
                    <a:pt x="4727" y="11311"/>
                  </a:cubicBezTo>
                  <a:cubicBezTo>
                    <a:pt x="5549" y="11454"/>
                    <a:pt x="6359" y="11716"/>
                    <a:pt x="7180" y="11907"/>
                  </a:cubicBezTo>
                  <a:cubicBezTo>
                    <a:pt x="7216" y="11919"/>
                    <a:pt x="7263" y="11907"/>
                    <a:pt x="7323" y="11907"/>
                  </a:cubicBezTo>
                  <a:cubicBezTo>
                    <a:pt x="7382" y="11812"/>
                    <a:pt x="7394" y="11716"/>
                    <a:pt x="7406" y="11609"/>
                  </a:cubicBezTo>
                  <a:close/>
                  <a:moveTo>
                    <a:pt x="3918" y="3037"/>
                  </a:moveTo>
                  <a:cubicBezTo>
                    <a:pt x="3882" y="3060"/>
                    <a:pt x="3775" y="3108"/>
                    <a:pt x="3775" y="3156"/>
                  </a:cubicBezTo>
                  <a:cubicBezTo>
                    <a:pt x="3775" y="3227"/>
                    <a:pt x="3823" y="3334"/>
                    <a:pt x="3870" y="3358"/>
                  </a:cubicBezTo>
                  <a:cubicBezTo>
                    <a:pt x="3977" y="3406"/>
                    <a:pt x="4096" y="3418"/>
                    <a:pt x="4215" y="3430"/>
                  </a:cubicBezTo>
                  <a:cubicBezTo>
                    <a:pt x="5251" y="3656"/>
                    <a:pt x="6311" y="3763"/>
                    <a:pt x="7311" y="4144"/>
                  </a:cubicBezTo>
                  <a:cubicBezTo>
                    <a:pt x="7371" y="4168"/>
                    <a:pt x="7430" y="4203"/>
                    <a:pt x="7466" y="4203"/>
                  </a:cubicBezTo>
                  <a:cubicBezTo>
                    <a:pt x="7561" y="4180"/>
                    <a:pt x="7680" y="4132"/>
                    <a:pt x="7704" y="4072"/>
                  </a:cubicBezTo>
                  <a:cubicBezTo>
                    <a:pt x="7728" y="4001"/>
                    <a:pt x="7668" y="3882"/>
                    <a:pt x="7609" y="3822"/>
                  </a:cubicBezTo>
                  <a:cubicBezTo>
                    <a:pt x="7513" y="3751"/>
                    <a:pt x="7394" y="3727"/>
                    <a:pt x="7275" y="3703"/>
                  </a:cubicBezTo>
                  <a:cubicBezTo>
                    <a:pt x="6311" y="3513"/>
                    <a:pt x="5347" y="3310"/>
                    <a:pt x="4370" y="3132"/>
                  </a:cubicBezTo>
                  <a:cubicBezTo>
                    <a:pt x="4227" y="3096"/>
                    <a:pt x="4096" y="3060"/>
                    <a:pt x="3918" y="3037"/>
                  </a:cubicBezTo>
                  <a:close/>
                </a:path>
              </a:pathLst>
            </a:custGeom>
            <a:solidFill>
              <a:schemeClr val="lt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30" name="Google Shape;230;p28"/>
            <p:cNvSpPr/>
            <p:nvPr/>
          </p:nvSpPr>
          <p:spPr>
            <a:xfrm>
              <a:off x="4592525" y="3147550"/>
              <a:ext cx="255700" cy="352725"/>
            </a:xfrm>
            <a:custGeom>
              <a:avLst/>
              <a:gdLst/>
              <a:ahLst/>
              <a:cxnLst/>
              <a:rect l="l" t="t" r="r" b="b"/>
              <a:pathLst>
                <a:path w="10228" h="14109" extrusionOk="0">
                  <a:moveTo>
                    <a:pt x="1001" y="119"/>
                  </a:moveTo>
                  <a:lnTo>
                    <a:pt x="1036" y="750"/>
                  </a:lnTo>
                  <a:cubicBezTo>
                    <a:pt x="1048" y="2453"/>
                    <a:pt x="1036" y="4167"/>
                    <a:pt x="1072" y="5882"/>
                  </a:cubicBezTo>
                  <a:cubicBezTo>
                    <a:pt x="1084" y="6822"/>
                    <a:pt x="1191" y="7775"/>
                    <a:pt x="1215" y="8704"/>
                  </a:cubicBezTo>
                  <a:cubicBezTo>
                    <a:pt x="1251" y="9716"/>
                    <a:pt x="1227" y="10751"/>
                    <a:pt x="1227" y="11763"/>
                  </a:cubicBezTo>
                  <a:cubicBezTo>
                    <a:pt x="1227" y="11954"/>
                    <a:pt x="1322" y="12025"/>
                    <a:pt x="1489" y="12037"/>
                  </a:cubicBezTo>
                  <a:cubicBezTo>
                    <a:pt x="1548" y="12037"/>
                    <a:pt x="1608" y="12037"/>
                    <a:pt x="1667" y="12025"/>
                  </a:cubicBezTo>
                  <a:cubicBezTo>
                    <a:pt x="3096" y="11716"/>
                    <a:pt x="4501" y="11835"/>
                    <a:pt x="5942" y="12014"/>
                  </a:cubicBezTo>
                  <a:cubicBezTo>
                    <a:pt x="6632" y="12097"/>
                    <a:pt x="7335" y="12204"/>
                    <a:pt x="8037" y="12335"/>
                  </a:cubicBezTo>
                  <a:cubicBezTo>
                    <a:pt x="8335" y="12395"/>
                    <a:pt x="8621" y="12549"/>
                    <a:pt x="8895" y="12668"/>
                  </a:cubicBezTo>
                  <a:cubicBezTo>
                    <a:pt x="9156" y="12787"/>
                    <a:pt x="9383" y="12918"/>
                    <a:pt x="9645" y="13049"/>
                  </a:cubicBezTo>
                  <a:cubicBezTo>
                    <a:pt x="9859" y="13168"/>
                    <a:pt x="10121" y="13276"/>
                    <a:pt x="10228" y="13549"/>
                  </a:cubicBezTo>
                  <a:cubicBezTo>
                    <a:pt x="10180" y="13585"/>
                    <a:pt x="10145" y="13621"/>
                    <a:pt x="10133" y="13621"/>
                  </a:cubicBezTo>
                  <a:cubicBezTo>
                    <a:pt x="8752" y="13668"/>
                    <a:pt x="7371" y="13692"/>
                    <a:pt x="5977" y="13752"/>
                  </a:cubicBezTo>
                  <a:cubicBezTo>
                    <a:pt x="5204" y="13788"/>
                    <a:pt x="4418" y="13871"/>
                    <a:pt x="3644" y="13930"/>
                  </a:cubicBezTo>
                  <a:cubicBezTo>
                    <a:pt x="3132" y="13966"/>
                    <a:pt x="2644" y="13990"/>
                    <a:pt x="2144" y="14026"/>
                  </a:cubicBezTo>
                  <a:cubicBezTo>
                    <a:pt x="1727" y="14038"/>
                    <a:pt x="1322" y="14061"/>
                    <a:pt x="905" y="14097"/>
                  </a:cubicBezTo>
                  <a:cubicBezTo>
                    <a:pt x="715" y="14109"/>
                    <a:pt x="536" y="14097"/>
                    <a:pt x="310" y="14097"/>
                  </a:cubicBezTo>
                  <a:cubicBezTo>
                    <a:pt x="286" y="13811"/>
                    <a:pt x="251" y="13573"/>
                    <a:pt x="239" y="13335"/>
                  </a:cubicBezTo>
                  <a:cubicBezTo>
                    <a:pt x="191" y="12430"/>
                    <a:pt x="143" y="11502"/>
                    <a:pt x="132" y="10597"/>
                  </a:cubicBezTo>
                  <a:cubicBezTo>
                    <a:pt x="120" y="9180"/>
                    <a:pt x="132" y="7751"/>
                    <a:pt x="120" y="6346"/>
                  </a:cubicBezTo>
                  <a:cubicBezTo>
                    <a:pt x="84" y="4501"/>
                    <a:pt x="48" y="2655"/>
                    <a:pt x="12" y="810"/>
                  </a:cubicBezTo>
                  <a:cubicBezTo>
                    <a:pt x="1" y="12"/>
                    <a:pt x="12" y="0"/>
                    <a:pt x="798" y="60"/>
                  </a:cubicBezTo>
                  <a:cubicBezTo>
                    <a:pt x="846" y="95"/>
                    <a:pt x="882" y="107"/>
                    <a:pt x="1001" y="119"/>
                  </a:cubicBezTo>
                  <a:close/>
                </a:path>
              </a:pathLst>
            </a:custGeom>
            <a:solidFill>
              <a:schemeClr val="dk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31" name="Google Shape;231;p28"/>
            <p:cNvSpPr/>
            <p:nvPr/>
          </p:nvSpPr>
          <p:spPr>
            <a:xfrm>
              <a:off x="4880350" y="3133550"/>
              <a:ext cx="270600" cy="356025"/>
            </a:xfrm>
            <a:custGeom>
              <a:avLst/>
              <a:gdLst/>
              <a:ahLst/>
              <a:cxnLst/>
              <a:rect l="l" t="t" r="r" b="b"/>
              <a:pathLst>
                <a:path w="10824" h="14241" extrusionOk="0">
                  <a:moveTo>
                    <a:pt x="9966" y="1"/>
                  </a:moveTo>
                  <a:cubicBezTo>
                    <a:pt x="10240" y="12"/>
                    <a:pt x="10490" y="24"/>
                    <a:pt x="10776" y="60"/>
                  </a:cubicBezTo>
                  <a:cubicBezTo>
                    <a:pt x="10788" y="203"/>
                    <a:pt x="10824" y="322"/>
                    <a:pt x="10824" y="441"/>
                  </a:cubicBezTo>
                  <a:cubicBezTo>
                    <a:pt x="10812" y="1310"/>
                    <a:pt x="10776" y="2179"/>
                    <a:pt x="10752" y="3049"/>
                  </a:cubicBezTo>
                  <a:cubicBezTo>
                    <a:pt x="10705" y="4120"/>
                    <a:pt x="10633" y="5204"/>
                    <a:pt x="10586" y="6275"/>
                  </a:cubicBezTo>
                  <a:cubicBezTo>
                    <a:pt x="10574" y="6549"/>
                    <a:pt x="10621" y="6811"/>
                    <a:pt x="10621" y="7061"/>
                  </a:cubicBezTo>
                  <a:cubicBezTo>
                    <a:pt x="10597" y="9359"/>
                    <a:pt x="10574" y="11645"/>
                    <a:pt x="10562" y="13931"/>
                  </a:cubicBezTo>
                  <a:cubicBezTo>
                    <a:pt x="10562" y="14002"/>
                    <a:pt x="10538" y="14062"/>
                    <a:pt x="10526" y="14169"/>
                  </a:cubicBezTo>
                  <a:cubicBezTo>
                    <a:pt x="10419" y="14181"/>
                    <a:pt x="10336" y="14193"/>
                    <a:pt x="10264" y="14181"/>
                  </a:cubicBezTo>
                  <a:cubicBezTo>
                    <a:pt x="8216" y="14050"/>
                    <a:pt x="6192" y="14002"/>
                    <a:pt x="4156" y="14074"/>
                  </a:cubicBezTo>
                  <a:cubicBezTo>
                    <a:pt x="3978" y="14074"/>
                    <a:pt x="3799" y="14133"/>
                    <a:pt x="3632" y="14133"/>
                  </a:cubicBezTo>
                  <a:cubicBezTo>
                    <a:pt x="2513" y="14181"/>
                    <a:pt x="1394" y="14205"/>
                    <a:pt x="275" y="14240"/>
                  </a:cubicBezTo>
                  <a:cubicBezTo>
                    <a:pt x="203" y="14240"/>
                    <a:pt x="132" y="14228"/>
                    <a:pt x="1" y="14193"/>
                  </a:cubicBezTo>
                  <a:cubicBezTo>
                    <a:pt x="299" y="13931"/>
                    <a:pt x="596" y="13788"/>
                    <a:pt x="894" y="13657"/>
                  </a:cubicBezTo>
                  <a:cubicBezTo>
                    <a:pt x="2144" y="13109"/>
                    <a:pt x="3489" y="12835"/>
                    <a:pt x="4811" y="12538"/>
                  </a:cubicBezTo>
                  <a:cubicBezTo>
                    <a:pt x="6037" y="12276"/>
                    <a:pt x="7276" y="12121"/>
                    <a:pt x="8550" y="12109"/>
                  </a:cubicBezTo>
                  <a:cubicBezTo>
                    <a:pt x="8788" y="12109"/>
                    <a:pt x="9038" y="12002"/>
                    <a:pt x="9276" y="11931"/>
                  </a:cubicBezTo>
                  <a:cubicBezTo>
                    <a:pt x="9454" y="11871"/>
                    <a:pt x="9502" y="11704"/>
                    <a:pt x="9514" y="11550"/>
                  </a:cubicBezTo>
                  <a:cubicBezTo>
                    <a:pt x="9562" y="10919"/>
                    <a:pt x="9597" y="10311"/>
                    <a:pt x="9633" y="9680"/>
                  </a:cubicBezTo>
                  <a:cubicBezTo>
                    <a:pt x="9669" y="9049"/>
                    <a:pt x="9669" y="8394"/>
                    <a:pt x="9693" y="7740"/>
                  </a:cubicBezTo>
                  <a:cubicBezTo>
                    <a:pt x="9728" y="6799"/>
                    <a:pt x="9752" y="5846"/>
                    <a:pt x="9800" y="4906"/>
                  </a:cubicBezTo>
                  <a:cubicBezTo>
                    <a:pt x="9812" y="4322"/>
                    <a:pt x="9859" y="3763"/>
                    <a:pt x="9871" y="3179"/>
                  </a:cubicBezTo>
                  <a:cubicBezTo>
                    <a:pt x="9907" y="2275"/>
                    <a:pt x="9919" y="1346"/>
                    <a:pt x="9943" y="441"/>
                  </a:cubicBezTo>
                  <a:cubicBezTo>
                    <a:pt x="9919" y="310"/>
                    <a:pt x="9943" y="191"/>
                    <a:pt x="9966" y="1"/>
                  </a:cubicBezTo>
                  <a:close/>
                </a:path>
              </a:pathLst>
            </a:custGeom>
            <a:solidFill>
              <a:schemeClr val="dk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32" name="Google Shape;232;p28"/>
            <p:cNvSpPr/>
            <p:nvPr/>
          </p:nvSpPr>
          <p:spPr>
            <a:xfrm>
              <a:off x="5007450" y="3407700"/>
              <a:ext cx="8075" cy="7150"/>
            </a:xfrm>
            <a:custGeom>
              <a:avLst/>
              <a:gdLst/>
              <a:ahLst/>
              <a:cxnLst/>
              <a:rect l="l" t="t" r="r" b="b"/>
              <a:pathLst>
                <a:path w="323" h="286" extrusionOk="0">
                  <a:moveTo>
                    <a:pt x="322" y="107"/>
                  </a:moveTo>
                  <a:cubicBezTo>
                    <a:pt x="239" y="179"/>
                    <a:pt x="179" y="250"/>
                    <a:pt x="108" y="262"/>
                  </a:cubicBezTo>
                  <a:cubicBezTo>
                    <a:pt x="84" y="286"/>
                    <a:pt x="1" y="179"/>
                    <a:pt x="1" y="131"/>
                  </a:cubicBezTo>
                  <a:cubicBezTo>
                    <a:pt x="1" y="84"/>
                    <a:pt x="72" y="12"/>
                    <a:pt x="108" y="0"/>
                  </a:cubicBezTo>
                  <a:cubicBezTo>
                    <a:pt x="156" y="0"/>
                    <a:pt x="239" y="60"/>
                    <a:pt x="322" y="107"/>
                  </a:cubicBezTo>
                  <a:close/>
                </a:path>
              </a:pathLst>
            </a:custGeom>
            <a:solidFill>
              <a:schemeClr val="dk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33" name="Google Shape;233;p28"/>
            <p:cNvSpPr/>
            <p:nvPr/>
          </p:nvSpPr>
          <p:spPr>
            <a:xfrm>
              <a:off x="4906550" y="3321675"/>
              <a:ext cx="30975" cy="23825"/>
            </a:xfrm>
            <a:custGeom>
              <a:avLst/>
              <a:gdLst/>
              <a:ahLst/>
              <a:cxnLst/>
              <a:rect l="l" t="t" r="r" b="b"/>
              <a:pathLst>
                <a:path w="1239" h="953" extrusionOk="0">
                  <a:moveTo>
                    <a:pt x="251" y="0"/>
                  </a:moveTo>
                  <a:cubicBezTo>
                    <a:pt x="489" y="60"/>
                    <a:pt x="763" y="72"/>
                    <a:pt x="965" y="167"/>
                  </a:cubicBezTo>
                  <a:cubicBezTo>
                    <a:pt x="1239" y="286"/>
                    <a:pt x="1215" y="548"/>
                    <a:pt x="965" y="703"/>
                  </a:cubicBezTo>
                  <a:cubicBezTo>
                    <a:pt x="917" y="715"/>
                    <a:pt x="894" y="750"/>
                    <a:pt x="846" y="750"/>
                  </a:cubicBezTo>
                  <a:cubicBezTo>
                    <a:pt x="608" y="810"/>
                    <a:pt x="322" y="953"/>
                    <a:pt x="144" y="727"/>
                  </a:cubicBezTo>
                  <a:cubicBezTo>
                    <a:pt x="1" y="536"/>
                    <a:pt x="120" y="274"/>
                    <a:pt x="251" y="0"/>
                  </a:cubicBezTo>
                  <a:close/>
                </a:path>
              </a:pathLst>
            </a:custGeom>
            <a:solidFill>
              <a:schemeClr val="lt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34" name="Google Shape;234;p28"/>
            <p:cNvSpPr/>
            <p:nvPr/>
          </p:nvSpPr>
          <p:spPr>
            <a:xfrm>
              <a:off x="4910725" y="3290125"/>
              <a:ext cx="26800" cy="23825"/>
            </a:xfrm>
            <a:custGeom>
              <a:avLst/>
              <a:gdLst/>
              <a:ahLst/>
              <a:cxnLst/>
              <a:rect l="l" t="t" r="r" b="b"/>
              <a:pathLst>
                <a:path w="1072" h="953" extrusionOk="0">
                  <a:moveTo>
                    <a:pt x="0" y="60"/>
                  </a:moveTo>
                  <a:cubicBezTo>
                    <a:pt x="405" y="0"/>
                    <a:pt x="739" y="12"/>
                    <a:pt x="1072" y="262"/>
                  </a:cubicBezTo>
                  <a:cubicBezTo>
                    <a:pt x="917" y="726"/>
                    <a:pt x="512" y="786"/>
                    <a:pt x="96" y="953"/>
                  </a:cubicBezTo>
                  <a:cubicBezTo>
                    <a:pt x="72" y="619"/>
                    <a:pt x="36" y="357"/>
                    <a:pt x="0" y="60"/>
                  </a:cubicBezTo>
                  <a:close/>
                </a:path>
              </a:pathLst>
            </a:custGeom>
            <a:solidFill>
              <a:schemeClr val="lt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35" name="Google Shape;235;p28"/>
            <p:cNvSpPr/>
            <p:nvPr/>
          </p:nvSpPr>
          <p:spPr>
            <a:xfrm>
              <a:off x="4667525" y="3153500"/>
              <a:ext cx="13425" cy="19075"/>
            </a:xfrm>
            <a:custGeom>
              <a:avLst/>
              <a:gdLst/>
              <a:ahLst/>
              <a:cxnLst/>
              <a:rect l="l" t="t" r="r" b="b"/>
              <a:pathLst>
                <a:path w="537" h="763" extrusionOk="0">
                  <a:moveTo>
                    <a:pt x="60" y="762"/>
                  </a:moveTo>
                  <a:cubicBezTo>
                    <a:pt x="1" y="429"/>
                    <a:pt x="49" y="215"/>
                    <a:pt x="275" y="0"/>
                  </a:cubicBezTo>
                  <a:cubicBezTo>
                    <a:pt x="453" y="167"/>
                    <a:pt x="537" y="369"/>
                    <a:pt x="537" y="667"/>
                  </a:cubicBezTo>
                  <a:cubicBezTo>
                    <a:pt x="394" y="703"/>
                    <a:pt x="239" y="715"/>
                    <a:pt x="60" y="762"/>
                  </a:cubicBezTo>
                  <a:close/>
                </a:path>
              </a:pathLst>
            </a:custGeom>
            <a:solidFill>
              <a:schemeClr val="lt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36" name="Google Shape;236;p28"/>
            <p:cNvSpPr/>
            <p:nvPr/>
          </p:nvSpPr>
          <p:spPr>
            <a:xfrm>
              <a:off x="4582100" y="3095150"/>
              <a:ext cx="581650" cy="417350"/>
            </a:xfrm>
            <a:custGeom>
              <a:avLst/>
              <a:gdLst/>
              <a:ahLst/>
              <a:cxnLst/>
              <a:rect l="l" t="t" r="r" b="b"/>
              <a:pathLst>
                <a:path w="23266" h="16694" extrusionOk="0">
                  <a:moveTo>
                    <a:pt x="22742" y="1060"/>
                  </a:moveTo>
                  <a:cubicBezTo>
                    <a:pt x="22551" y="1025"/>
                    <a:pt x="22373" y="1013"/>
                    <a:pt x="22158" y="1001"/>
                  </a:cubicBezTo>
                  <a:cubicBezTo>
                    <a:pt x="22099" y="1001"/>
                    <a:pt x="22027" y="977"/>
                    <a:pt x="21968" y="977"/>
                  </a:cubicBezTo>
                  <a:cubicBezTo>
                    <a:pt x="21956" y="953"/>
                    <a:pt x="21956" y="917"/>
                    <a:pt x="21932" y="905"/>
                  </a:cubicBezTo>
                  <a:lnTo>
                    <a:pt x="21932" y="739"/>
                  </a:lnTo>
                  <a:cubicBezTo>
                    <a:pt x="21932" y="572"/>
                    <a:pt x="21932" y="417"/>
                    <a:pt x="21825" y="310"/>
                  </a:cubicBezTo>
                  <a:cubicBezTo>
                    <a:pt x="21718" y="191"/>
                    <a:pt x="21515" y="167"/>
                    <a:pt x="21349" y="143"/>
                  </a:cubicBezTo>
                  <a:cubicBezTo>
                    <a:pt x="21313" y="143"/>
                    <a:pt x="21265" y="132"/>
                    <a:pt x="21218" y="132"/>
                  </a:cubicBezTo>
                  <a:cubicBezTo>
                    <a:pt x="20730" y="36"/>
                    <a:pt x="20194" y="1"/>
                    <a:pt x="19610" y="1"/>
                  </a:cubicBezTo>
                  <a:cubicBezTo>
                    <a:pt x="18753" y="1"/>
                    <a:pt x="17884" y="84"/>
                    <a:pt x="17051" y="179"/>
                  </a:cubicBezTo>
                  <a:lnTo>
                    <a:pt x="16860" y="191"/>
                  </a:lnTo>
                  <a:cubicBezTo>
                    <a:pt x="16693" y="203"/>
                    <a:pt x="16551" y="286"/>
                    <a:pt x="16408" y="358"/>
                  </a:cubicBezTo>
                  <a:cubicBezTo>
                    <a:pt x="16324" y="405"/>
                    <a:pt x="16229" y="441"/>
                    <a:pt x="16158" y="465"/>
                  </a:cubicBezTo>
                  <a:cubicBezTo>
                    <a:pt x="15038" y="798"/>
                    <a:pt x="13967" y="1156"/>
                    <a:pt x="12991" y="1775"/>
                  </a:cubicBezTo>
                  <a:cubicBezTo>
                    <a:pt x="12538" y="2037"/>
                    <a:pt x="12109" y="2334"/>
                    <a:pt x="11681" y="2608"/>
                  </a:cubicBezTo>
                  <a:lnTo>
                    <a:pt x="11193" y="2918"/>
                  </a:lnTo>
                  <a:cubicBezTo>
                    <a:pt x="11086" y="2858"/>
                    <a:pt x="10990" y="2799"/>
                    <a:pt x="10895" y="2739"/>
                  </a:cubicBezTo>
                  <a:cubicBezTo>
                    <a:pt x="10609" y="2572"/>
                    <a:pt x="10312" y="2394"/>
                    <a:pt x="10014" y="2251"/>
                  </a:cubicBezTo>
                  <a:cubicBezTo>
                    <a:pt x="9776" y="2132"/>
                    <a:pt x="9526" y="2025"/>
                    <a:pt x="9288" y="1918"/>
                  </a:cubicBezTo>
                  <a:cubicBezTo>
                    <a:pt x="8907" y="1751"/>
                    <a:pt x="8526" y="1608"/>
                    <a:pt x="8180" y="1394"/>
                  </a:cubicBezTo>
                  <a:cubicBezTo>
                    <a:pt x="7347" y="905"/>
                    <a:pt x="6454" y="739"/>
                    <a:pt x="5609" y="608"/>
                  </a:cubicBezTo>
                  <a:cubicBezTo>
                    <a:pt x="4287" y="417"/>
                    <a:pt x="3251" y="310"/>
                    <a:pt x="2287" y="298"/>
                  </a:cubicBezTo>
                  <a:lnTo>
                    <a:pt x="2239" y="298"/>
                  </a:lnTo>
                  <a:cubicBezTo>
                    <a:pt x="1930" y="298"/>
                    <a:pt x="1668" y="370"/>
                    <a:pt x="1465" y="429"/>
                  </a:cubicBezTo>
                  <a:cubicBezTo>
                    <a:pt x="1311" y="477"/>
                    <a:pt x="1108" y="608"/>
                    <a:pt x="1168" y="941"/>
                  </a:cubicBezTo>
                  <a:cubicBezTo>
                    <a:pt x="1203" y="1096"/>
                    <a:pt x="1227" y="1275"/>
                    <a:pt x="1251" y="1441"/>
                  </a:cubicBezTo>
                  <a:cubicBezTo>
                    <a:pt x="1263" y="1656"/>
                    <a:pt x="1263" y="1656"/>
                    <a:pt x="1084" y="1667"/>
                  </a:cubicBezTo>
                  <a:cubicBezTo>
                    <a:pt x="1013" y="1679"/>
                    <a:pt x="930" y="1679"/>
                    <a:pt x="834" y="1679"/>
                  </a:cubicBezTo>
                  <a:lnTo>
                    <a:pt x="691" y="1679"/>
                  </a:lnTo>
                  <a:lnTo>
                    <a:pt x="560" y="1679"/>
                  </a:lnTo>
                  <a:cubicBezTo>
                    <a:pt x="275" y="1679"/>
                    <a:pt x="84" y="1751"/>
                    <a:pt x="25" y="2108"/>
                  </a:cubicBezTo>
                  <a:cubicBezTo>
                    <a:pt x="1" y="2287"/>
                    <a:pt x="1" y="2465"/>
                    <a:pt x="13" y="2584"/>
                  </a:cubicBezTo>
                  <a:cubicBezTo>
                    <a:pt x="25" y="2787"/>
                    <a:pt x="37" y="2965"/>
                    <a:pt x="60" y="3156"/>
                  </a:cubicBezTo>
                  <a:cubicBezTo>
                    <a:pt x="84" y="3453"/>
                    <a:pt x="96" y="3751"/>
                    <a:pt x="96" y="4049"/>
                  </a:cubicBezTo>
                  <a:cubicBezTo>
                    <a:pt x="120" y="5013"/>
                    <a:pt x="132" y="5966"/>
                    <a:pt x="144" y="6930"/>
                  </a:cubicBezTo>
                  <a:cubicBezTo>
                    <a:pt x="156" y="7609"/>
                    <a:pt x="156" y="8264"/>
                    <a:pt x="179" y="8930"/>
                  </a:cubicBezTo>
                  <a:cubicBezTo>
                    <a:pt x="191" y="10323"/>
                    <a:pt x="215" y="11716"/>
                    <a:pt x="251" y="13109"/>
                  </a:cubicBezTo>
                  <a:lnTo>
                    <a:pt x="263" y="14133"/>
                  </a:lnTo>
                  <a:cubicBezTo>
                    <a:pt x="275" y="14812"/>
                    <a:pt x="298" y="15503"/>
                    <a:pt x="310" y="16205"/>
                  </a:cubicBezTo>
                  <a:cubicBezTo>
                    <a:pt x="322" y="16562"/>
                    <a:pt x="429" y="16669"/>
                    <a:pt x="787" y="16693"/>
                  </a:cubicBezTo>
                  <a:lnTo>
                    <a:pt x="870" y="16693"/>
                  </a:lnTo>
                  <a:cubicBezTo>
                    <a:pt x="930" y="16693"/>
                    <a:pt x="1013" y="16693"/>
                    <a:pt x="1072" y="16681"/>
                  </a:cubicBezTo>
                  <a:cubicBezTo>
                    <a:pt x="1525" y="16646"/>
                    <a:pt x="1977" y="16622"/>
                    <a:pt x="2442" y="16586"/>
                  </a:cubicBezTo>
                  <a:cubicBezTo>
                    <a:pt x="3394" y="16515"/>
                    <a:pt x="4382" y="16455"/>
                    <a:pt x="5359" y="16395"/>
                  </a:cubicBezTo>
                  <a:cubicBezTo>
                    <a:pt x="6573" y="16336"/>
                    <a:pt x="7954" y="16265"/>
                    <a:pt x="9300" y="16265"/>
                  </a:cubicBezTo>
                  <a:cubicBezTo>
                    <a:pt x="9919" y="16265"/>
                    <a:pt x="10490" y="16276"/>
                    <a:pt x="11038" y="16312"/>
                  </a:cubicBezTo>
                  <a:lnTo>
                    <a:pt x="11050" y="16312"/>
                  </a:lnTo>
                  <a:cubicBezTo>
                    <a:pt x="11097" y="16312"/>
                    <a:pt x="11157" y="16288"/>
                    <a:pt x="11193" y="16288"/>
                  </a:cubicBezTo>
                  <a:cubicBezTo>
                    <a:pt x="11217" y="16288"/>
                    <a:pt x="11228" y="16276"/>
                    <a:pt x="11264" y="16276"/>
                  </a:cubicBezTo>
                  <a:lnTo>
                    <a:pt x="11740" y="16253"/>
                  </a:lnTo>
                  <a:cubicBezTo>
                    <a:pt x="12240" y="16217"/>
                    <a:pt x="12776" y="16205"/>
                    <a:pt x="13288" y="16193"/>
                  </a:cubicBezTo>
                  <a:lnTo>
                    <a:pt x="13395" y="16193"/>
                  </a:lnTo>
                  <a:cubicBezTo>
                    <a:pt x="13526" y="16193"/>
                    <a:pt x="13657" y="16193"/>
                    <a:pt x="13788" y="16205"/>
                  </a:cubicBezTo>
                  <a:cubicBezTo>
                    <a:pt x="13931" y="16205"/>
                    <a:pt x="14074" y="16217"/>
                    <a:pt x="14205" y="16217"/>
                  </a:cubicBezTo>
                  <a:lnTo>
                    <a:pt x="14431" y="16217"/>
                  </a:lnTo>
                  <a:cubicBezTo>
                    <a:pt x="14907" y="16193"/>
                    <a:pt x="15396" y="16157"/>
                    <a:pt x="15872" y="16110"/>
                  </a:cubicBezTo>
                  <a:cubicBezTo>
                    <a:pt x="16634" y="16050"/>
                    <a:pt x="17408" y="15991"/>
                    <a:pt x="18182" y="15979"/>
                  </a:cubicBezTo>
                  <a:lnTo>
                    <a:pt x="18717" y="15979"/>
                  </a:lnTo>
                  <a:cubicBezTo>
                    <a:pt x="20122" y="15979"/>
                    <a:pt x="21527" y="16134"/>
                    <a:pt x="22754" y="16265"/>
                  </a:cubicBezTo>
                  <a:lnTo>
                    <a:pt x="22897" y="16276"/>
                  </a:lnTo>
                  <a:lnTo>
                    <a:pt x="22920" y="16110"/>
                  </a:lnTo>
                  <a:cubicBezTo>
                    <a:pt x="22920" y="16074"/>
                    <a:pt x="22920" y="16015"/>
                    <a:pt x="22932" y="15967"/>
                  </a:cubicBezTo>
                  <a:cubicBezTo>
                    <a:pt x="22944" y="15860"/>
                    <a:pt x="22944" y="15741"/>
                    <a:pt x="22944" y="15634"/>
                  </a:cubicBezTo>
                  <a:cubicBezTo>
                    <a:pt x="22944" y="15372"/>
                    <a:pt x="22932" y="15086"/>
                    <a:pt x="22932" y="14824"/>
                  </a:cubicBezTo>
                  <a:cubicBezTo>
                    <a:pt x="22920" y="14360"/>
                    <a:pt x="22920" y="13895"/>
                    <a:pt x="22920" y="13419"/>
                  </a:cubicBezTo>
                  <a:cubicBezTo>
                    <a:pt x="22932" y="12050"/>
                    <a:pt x="22944" y="10621"/>
                    <a:pt x="22992" y="9073"/>
                  </a:cubicBezTo>
                  <a:cubicBezTo>
                    <a:pt x="23016" y="7585"/>
                    <a:pt x="23063" y="6216"/>
                    <a:pt x="23111" y="4918"/>
                  </a:cubicBezTo>
                  <a:cubicBezTo>
                    <a:pt x="23135" y="4287"/>
                    <a:pt x="23170" y="3644"/>
                    <a:pt x="23194" y="3013"/>
                  </a:cubicBezTo>
                  <a:cubicBezTo>
                    <a:pt x="23230" y="2560"/>
                    <a:pt x="23242" y="2108"/>
                    <a:pt x="23254" y="1644"/>
                  </a:cubicBezTo>
                  <a:cubicBezTo>
                    <a:pt x="23266" y="1215"/>
                    <a:pt x="23182" y="1132"/>
                    <a:pt x="22742" y="1060"/>
                  </a:cubicBezTo>
                  <a:close/>
                  <a:moveTo>
                    <a:pt x="3049" y="15955"/>
                  </a:moveTo>
                  <a:cubicBezTo>
                    <a:pt x="2882" y="15967"/>
                    <a:pt x="2727" y="15967"/>
                    <a:pt x="2561" y="15979"/>
                  </a:cubicBezTo>
                  <a:cubicBezTo>
                    <a:pt x="2430" y="16003"/>
                    <a:pt x="2275" y="16003"/>
                    <a:pt x="2144" y="16015"/>
                  </a:cubicBezTo>
                  <a:cubicBezTo>
                    <a:pt x="1870" y="16026"/>
                    <a:pt x="1608" y="16038"/>
                    <a:pt x="1322" y="16062"/>
                  </a:cubicBezTo>
                  <a:lnTo>
                    <a:pt x="1120" y="16062"/>
                  </a:lnTo>
                  <a:lnTo>
                    <a:pt x="882" y="16062"/>
                  </a:lnTo>
                  <a:cubicBezTo>
                    <a:pt x="882" y="16015"/>
                    <a:pt x="858" y="15967"/>
                    <a:pt x="858" y="15919"/>
                  </a:cubicBezTo>
                  <a:cubicBezTo>
                    <a:pt x="846" y="15741"/>
                    <a:pt x="822" y="15598"/>
                    <a:pt x="822" y="15443"/>
                  </a:cubicBezTo>
                  <a:lnTo>
                    <a:pt x="787" y="14872"/>
                  </a:lnTo>
                  <a:cubicBezTo>
                    <a:pt x="763" y="14157"/>
                    <a:pt x="727" y="13419"/>
                    <a:pt x="715" y="12705"/>
                  </a:cubicBezTo>
                  <a:cubicBezTo>
                    <a:pt x="703" y="11990"/>
                    <a:pt x="703" y="11264"/>
                    <a:pt x="703" y="10561"/>
                  </a:cubicBezTo>
                  <a:lnTo>
                    <a:pt x="703" y="8454"/>
                  </a:lnTo>
                  <a:cubicBezTo>
                    <a:pt x="679" y="7287"/>
                    <a:pt x="656" y="6097"/>
                    <a:pt x="644" y="4954"/>
                  </a:cubicBezTo>
                  <a:cubicBezTo>
                    <a:pt x="620" y="4275"/>
                    <a:pt x="608" y="3596"/>
                    <a:pt x="596" y="2918"/>
                  </a:cubicBezTo>
                  <a:cubicBezTo>
                    <a:pt x="596" y="2656"/>
                    <a:pt x="584" y="2394"/>
                    <a:pt x="644" y="2334"/>
                  </a:cubicBezTo>
                  <a:cubicBezTo>
                    <a:pt x="668" y="2299"/>
                    <a:pt x="727" y="2299"/>
                    <a:pt x="846" y="2299"/>
                  </a:cubicBezTo>
                  <a:cubicBezTo>
                    <a:pt x="941" y="2299"/>
                    <a:pt x="1072" y="2322"/>
                    <a:pt x="1215" y="2322"/>
                  </a:cubicBezTo>
                  <a:cubicBezTo>
                    <a:pt x="1239" y="2322"/>
                    <a:pt x="1263" y="2322"/>
                    <a:pt x="1299" y="2334"/>
                  </a:cubicBezTo>
                  <a:cubicBezTo>
                    <a:pt x="1299" y="2370"/>
                    <a:pt x="1299" y="2394"/>
                    <a:pt x="1311" y="2429"/>
                  </a:cubicBezTo>
                  <a:cubicBezTo>
                    <a:pt x="1322" y="2560"/>
                    <a:pt x="1322" y="2691"/>
                    <a:pt x="1322" y="2822"/>
                  </a:cubicBezTo>
                  <a:lnTo>
                    <a:pt x="1322" y="4549"/>
                  </a:lnTo>
                  <a:cubicBezTo>
                    <a:pt x="1322" y="5668"/>
                    <a:pt x="1322" y="6835"/>
                    <a:pt x="1334" y="7978"/>
                  </a:cubicBezTo>
                  <a:cubicBezTo>
                    <a:pt x="1346" y="8478"/>
                    <a:pt x="1382" y="9002"/>
                    <a:pt x="1418" y="9490"/>
                  </a:cubicBezTo>
                  <a:cubicBezTo>
                    <a:pt x="1441" y="9930"/>
                    <a:pt x="1477" y="10371"/>
                    <a:pt x="1489" y="10800"/>
                  </a:cubicBezTo>
                  <a:cubicBezTo>
                    <a:pt x="1513" y="11633"/>
                    <a:pt x="1501" y="12490"/>
                    <a:pt x="1501" y="13300"/>
                  </a:cubicBezTo>
                  <a:lnTo>
                    <a:pt x="1501" y="13859"/>
                  </a:lnTo>
                  <a:cubicBezTo>
                    <a:pt x="1501" y="14121"/>
                    <a:pt x="1632" y="14276"/>
                    <a:pt x="1906" y="14288"/>
                  </a:cubicBezTo>
                  <a:lnTo>
                    <a:pt x="1942" y="14288"/>
                  </a:lnTo>
                  <a:cubicBezTo>
                    <a:pt x="2013" y="14288"/>
                    <a:pt x="2061" y="14288"/>
                    <a:pt x="2132" y="14276"/>
                  </a:cubicBezTo>
                  <a:cubicBezTo>
                    <a:pt x="2704" y="14133"/>
                    <a:pt x="3335" y="14074"/>
                    <a:pt x="4013" y="14074"/>
                  </a:cubicBezTo>
                  <a:cubicBezTo>
                    <a:pt x="4835" y="14074"/>
                    <a:pt x="5656" y="14169"/>
                    <a:pt x="6335" y="14252"/>
                  </a:cubicBezTo>
                  <a:cubicBezTo>
                    <a:pt x="7121" y="14360"/>
                    <a:pt x="7799" y="14467"/>
                    <a:pt x="8419" y="14586"/>
                  </a:cubicBezTo>
                  <a:cubicBezTo>
                    <a:pt x="8657" y="14633"/>
                    <a:pt x="8895" y="14752"/>
                    <a:pt x="9133" y="14848"/>
                  </a:cubicBezTo>
                  <a:lnTo>
                    <a:pt x="9252" y="14907"/>
                  </a:lnTo>
                  <a:cubicBezTo>
                    <a:pt x="9466" y="15002"/>
                    <a:pt x="9669" y="15122"/>
                    <a:pt x="9859" y="15241"/>
                  </a:cubicBezTo>
                  <a:lnTo>
                    <a:pt x="9978" y="15300"/>
                  </a:lnTo>
                  <a:lnTo>
                    <a:pt x="10074" y="15348"/>
                  </a:lnTo>
                  <a:cubicBezTo>
                    <a:pt x="10204" y="15419"/>
                    <a:pt x="10324" y="15479"/>
                    <a:pt x="10419" y="15586"/>
                  </a:cubicBezTo>
                  <a:cubicBezTo>
                    <a:pt x="10002" y="15598"/>
                    <a:pt x="9562" y="15610"/>
                    <a:pt x="9145" y="15610"/>
                  </a:cubicBezTo>
                  <a:cubicBezTo>
                    <a:pt x="8240" y="15645"/>
                    <a:pt x="7299" y="15657"/>
                    <a:pt x="6394" y="15705"/>
                  </a:cubicBezTo>
                  <a:cubicBezTo>
                    <a:pt x="5906" y="15717"/>
                    <a:pt x="5418" y="15764"/>
                    <a:pt x="4942" y="15800"/>
                  </a:cubicBezTo>
                  <a:cubicBezTo>
                    <a:pt x="4644" y="15836"/>
                    <a:pt x="4347" y="15860"/>
                    <a:pt x="4061" y="15884"/>
                  </a:cubicBezTo>
                  <a:cubicBezTo>
                    <a:pt x="3716" y="15919"/>
                    <a:pt x="3382" y="15943"/>
                    <a:pt x="3049" y="15955"/>
                  </a:cubicBezTo>
                  <a:close/>
                  <a:moveTo>
                    <a:pt x="7526" y="1703"/>
                  </a:moveTo>
                  <a:lnTo>
                    <a:pt x="7645" y="1763"/>
                  </a:lnTo>
                  <a:cubicBezTo>
                    <a:pt x="8514" y="2215"/>
                    <a:pt x="9383" y="2680"/>
                    <a:pt x="10264" y="3144"/>
                  </a:cubicBezTo>
                  <a:cubicBezTo>
                    <a:pt x="10716" y="3382"/>
                    <a:pt x="10907" y="3703"/>
                    <a:pt x="10895" y="4227"/>
                  </a:cubicBezTo>
                  <a:cubicBezTo>
                    <a:pt x="10871" y="5608"/>
                    <a:pt x="10871" y="7025"/>
                    <a:pt x="10859" y="8395"/>
                  </a:cubicBezTo>
                  <a:cubicBezTo>
                    <a:pt x="10859" y="9264"/>
                    <a:pt x="10859" y="10157"/>
                    <a:pt x="10847" y="11038"/>
                  </a:cubicBezTo>
                  <a:cubicBezTo>
                    <a:pt x="10847" y="11252"/>
                    <a:pt x="10836" y="11466"/>
                    <a:pt x="10800" y="11681"/>
                  </a:cubicBezTo>
                  <a:cubicBezTo>
                    <a:pt x="10788" y="11847"/>
                    <a:pt x="10776" y="12026"/>
                    <a:pt x="10776" y="12181"/>
                  </a:cubicBezTo>
                  <a:lnTo>
                    <a:pt x="10728" y="13395"/>
                  </a:lnTo>
                  <a:cubicBezTo>
                    <a:pt x="10716" y="13752"/>
                    <a:pt x="10693" y="14121"/>
                    <a:pt x="10693" y="14479"/>
                  </a:cubicBezTo>
                  <a:cubicBezTo>
                    <a:pt x="10693" y="14610"/>
                    <a:pt x="10669" y="14729"/>
                    <a:pt x="10657" y="14883"/>
                  </a:cubicBezTo>
                  <a:lnTo>
                    <a:pt x="10657" y="14895"/>
                  </a:lnTo>
                  <a:cubicBezTo>
                    <a:pt x="10597" y="14860"/>
                    <a:pt x="10514" y="14836"/>
                    <a:pt x="10466" y="14800"/>
                  </a:cubicBezTo>
                  <a:cubicBezTo>
                    <a:pt x="10204" y="14681"/>
                    <a:pt x="9966" y="14562"/>
                    <a:pt x="9728" y="14431"/>
                  </a:cubicBezTo>
                  <a:cubicBezTo>
                    <a:pt x="9014" y="14026"/>
                    <a:pt x="8216" y="13788"/>
                    <a:pt x="7359" y="13717"/>
                  </a:cubicBezTo>
                  <a:cubicBezTo>
                    <a:pt x="7026" y="13693"/>
                    <a:pt x="6680" y="13645"/>
                    <a:pt x="6335" y="13609"/>
                  </a:cubicBezTo>
                  <a:cubicBezTo>
                    <a:pt x="5692" y="13538"/>
                    <a:pt x="5061" y="13478"/>
                    <a:pt x="4406" y="13431"/>
                  </a:cubicBezTo>
                  <a:cubicBezTo>
                    <a:pt x="4299" y="13431"/>
                    <a:pt x="4192" y="13419"/>
                    <a:pt x="4073" y="13419"/>
                  </a:cubicBezTo>
                  <a:cubicBezTo>
                    <a:pt x="3787" y="13419"/>
                    <a:pt x="3489" y="13431"/>
                    <a:pt x="3216" y="13467"/>
                  </a:cubicBezTo>
                  <a:cubicBezTo>
                    <a:pt x="3049" y="13478"/>
                    <a:pt x="2882" y="13490"/>
                    <a:pt x="2704" y="13490"/>
                  </a:cubicBezTo>
                  <a:cubicBezTo>
                    <a:pt x="2561" y="13490"/>
                    <a:pt x="2418" y="13514"/>
                    <a:pt x="2263" y="13526"/>
                  </a:cubicBezTo>
                  <a:lnTo>
                    <a:pt x="2120" y="13538"/>
                  </a:lnTo>
                  <a:lnTo>
                    <a:pt x="2120" y="13514"/>
                  </a:lnTo>
                  <a:cubicBezTo>
                    <a:pt x="2108" y="13407"/>
                    <a:pt x="2096" y="13312"/>
                    <a:pt x="2084" y="13217"/>
                  </a:cubicBezTo>
                  <a:cubicBezTo>
                    <a:pt x="2061" y="12716"/>
                    <a:pt x="2049" y="12228"/>
                    <a:pt x="2025" y="11740"/>
                  </a:cubicBezTo>
                  <a:cubicBezTo>
                    <a:pt x="2001" y="11109"/>
                    <a:pt x="1977" y="10490"/>
                    <a:pt x="1942" y="9847"/>
                  </a:cubicBezTo>
                  <a:cubicBezTo>
                    <a:pt x="1930" y="9490"/>
                    <a:pt x="1918" y="9121"/>
                    <a:pt x="1882" y="8764"/>
                  </a:cubicBezTo>
                  <a:cubicBezTo>
                    <a:pt x="1858" y="8168"/>
                    <a:pt x="1811" y="7537"/>
                    <a:pt x="1811" y="6942"/>
                  </a:cubicBezTo>
                  <a:cubicBezTo>
                    <a:pt x="1811" y="6394"/>
                    <a:pt x="1822" y="5835"/>
                    <a:pt x="1846" y="5275"/>
                  </a:cubicBezTo>
                  <a:cubicBezTo>
                    <a:pt x="1858" y="4823"/>
                    <a:pt x="1870" y="4323"/>
                    <a:pt x="1870" y="3846"/>
                  </a:cubicBezTo>
                  <a:cubicBezTo>
                    <a:pt x="1870" y="3346"/>
                    <a:pt x="1846" y="2834"/>
                    <a:pt x="1822" y="2346"/>
                  </a:cubicBezTo>
                  <a:cubicBezTo>
                    <a:pt x="1811" y="2096"/>
                    <a:pt x="1799" y="1846"/>
                    <a:pt x="1799" y="1584"/>
                  </a:cubicBezTo>
                  <a:lnTo>
                    <a:pt x="1799" y="1167"/>
                  </a:lnTo>
                  <a:lnTo>
                    <a:pt x="1799" y="1048"/>
                  </a:lnTo>
                  <a:lnTo>
                    <a:pt x="1930" y="1013"/>
                  </a:lnTo>
                  <a:cubicBezTo>
                    <a:pt x="2084" y="965"/>
                    <a:pt x="2215" y="917"/>
                    <a:pt x="2346" y="917"/>
                  </a:cubicBezTo>
                  <a:lnTo>
                    <a:pt x="2346" y="917"/>
                  </a:lnTo>
                  <a:cubicBezTo>
                    <a:pt x="3811" y="929"/>
                    <a:pt x="5537" y="1036"/>
                    <a:pt x="7228" y="1620"/>
                  </a:cubicBezTo>
                  <a:cubicBezTo>
                    <a:pt x="7264" y="1632"/>
                    <a:pt x="7287" y="1632"/>
                    <a:pt x="7323" y="1644"/>
                  </a:cubicBezTo>
                  <a:cubicBezTo>
                    <a:pt x="7430" y="1656"/>
                    <a:pt x="7490" y="1679"/>
                    <a:pt x="7526" y="1703"/>
                  </a:cubicBezTo>
                  <a:close/>
                  <a:moveTo>
                    <a:pt x="15789" y="15503"/>
                  </a:moveTo>
                  <a:cubicBezTo>
                    <a:pt x="15705" y="15526"/>
                    <a:pt x="15622" y="15538"/>
                    <a:pt x="15550" y="15538"/>
                  </a:cubicBezTo>
                  <a:cubicBezTo>
                    <a:pt x="14431" y="15586"/>
                    <a:pt x="13288" y="15610"/>
                    <a:pt x="12312" y="15622"/>
                  </a:cubicBezTo>
                  <a:cubicBezTo>
                    <a:pt x="12502" y="15491"/>
                    <a:pt x="12693" y="15419"/>
                    <a:pt x="12883" y="15324"/>
                  </a:cubicBezTo>
                  <a:cubicBezTo>
                    <a:pt x="14014" y="14836"/>
                    <a:pt x="15241" y="14550"/>
                    <a:pt x="16431" y="14288"/>
                  </a:cubicBezTo>
                  <a:lnTo>
                    <a:pt x="16777" y="14217"/>
                  </a:lnTo>
                  <a:cubicBezTo>
                    <a:pt x="17944" y="13943"/>
                    <a:pt x="19194" y="13800"/>
                    <a:pt x="20480" y="13776"/>
                  </a:cubicBezTo>
                  <a:cubicBezTo>
                    <a:pt x="20706" y="13776"/>
                    <a:pt x="20920" y="13705"/>
                    <a:pt x="21134" y="13633"/>
                  </a:cubicBezTo>
                  <a:lnTo>
                    <a:pt x="21253" y="13586"/>
                  </a:lnTo>
                  <a:cubicBezTo>
                    <a:pt x="21456" y="13526"/>
                    <a:pt x="21575" y="13348"/>
                    <a:pt x="21599" y="13062"/>
                  </a:cubicBezTo>
                  <a:cubicBezTo>
                    <a:pt x="21611" y="12883"/>
                    <a:pt x="21623" y="12705"/>
                    <a:pt x="21623" y="12526"/>
                  </a:cubicBezTo>
                  <a:cubicBezTo>
                    <a:pt x="21658" y="12097"/>
                    <a:pt x="21682" y="11657"/>
                    <a:pt x="21718" y="11204"/>
                  </a:cubicBezTo>
                  <a:cubicBezTo>
                    <a:pt x="21730" y="10823"/>
                    <a:pt x="21742" y="10442"/>
                    <a:pt x="21742" y="10061"/>
                  </a:cubicBezTo>
                  <a:cubicBezTo>
                    <a:pt x="21742" y="9788"/>
                    <a:pt x="21754" y="9526"/>
                    <a:pt x="21754" y="9252"/>
                  </a:cubicBezTo>
                  <a:cubicBezTo>
                    <a:pt x="21789" y="8323"/>
                    <a:pt x="21813" y="7371"/>
                    <a:pt x="21861" y="6430"/>
                  </a:cubicBezTo>
                  <a:cubicBezTo>
                    <a:pt x="21873" y="6192"/>
                    <a:pt x="21873" y="5954"/>
                    <a:pt x="21896" y="5716"/>
                  </a:cubicBezTo>
                  <a:cubicBezTo>
                    <a:pt x="21908" y="5370"/>
                    <a:pt x="21920" y="5049"/>
                    <a:pt x="21932" y="4704"/>
                  </a:cubicBezTo>
                  <a:lnTo>
                    <a:pt x="21980" y="3180"/>
                  </a:lnTo>
                  <a:cubicBezTo>
                    <a:pt x="21992" y="2763"/>
                    <a:pt x="21992" y="2370"/>
                    <a:pt x="22015" y="1953"/>
                  </a:cubicBezTo>
                  <a:cubicBezTo>
                    <a:pt x="22015" y="1870"/>
                    <a:pt x="22027" y="1798"/>
                    <a:pt x="22039" y="1691"/>
                  </a:cubicBezTo>
                  <a:lnTo>
                    <a:pt x="22039" y="1667"/>
                  </a:lnTo>
                  <a:lnTo>
                    <a:pt x="22611" y="1691"/>
                  </a:lnTo>
                  <a:lnTo>
                    <a:pt x="22611" y="1727"/>
                  </a:lnTo>
                  <a:cubicBezTo>
                    <a:pt x="22623" y="1810"/>
                    <a:pt x="22635" y="1870"/>
                    <a:pt x="22635" y="1929"/>
                  </a:cubicBezTo>
                  <a:lnTo>
                    <a:pt x="22623" y="2287"/>
                  </a:lnTo>
                  <a:cubicBezTo>
                    <a:pt x="22611" y="3025"/>
                    <a:pt x="22575" y="3799"/>
                    <a:pt x="22551" y="4537"/>
                  </a:cubicBezTo>
                  <a:cubicBezTo>
                    <a:pt x="22516" y="5085"/>
                    <a:pt x="22492" y="5620"/>
                    <a:pt x="22468" y="6180"/>
                  </a:cubicBezTo>
                  <a:cubicBezTo>
                    <a:pt x="22444" y="6716"/>
                    <a:pt x="22408" y="7252"/>
                    <a:pt x="22396" y="7763"/>
                  </a:cubicBezTo>
                  <a:cubicBezTo>
                    <a:pt x="22396" y="7918"/>
                    <a:pt x="22396" y="8085"/>
                    <a:pt x="22408" y="8216"/>
                  </a:cubicBezTo>
                  <a:cubicBezTo>
                    <a:pt x="22432" y="8335"/>
                    <a:pt x="22432" y="8454"/>
                    <a:pt x="22432" y="8561"/>
                  </a:cubicBezTo>
                  <a:cubicBezTo>
                    <a:pt x="22408" y="10847"/>
                    <a:pt x="22385" y="13145"/>
                    <a:pt x="22373" y="15419"/>
                  </a:cubicBezTo>
                  <a:cubicBezTo>
                    <a:pt x="22373" y="15443"/>
                    <a:pt x="22373" y="15479"/>
                    <a:pt x="22349" y="15526"/>
                  </a:cubicBezTo>
                  <a:cubicBezTo>
                    <a:pt x="22313" y="15526"/>
                    <a:pt x="22277" y="15538"/>
                    <a:pt x="22254" y="15538"/>
                  </a:cubicBezTo>
                  <a:lnTo>
                    <a:pt x="22218" y="15538"/>
                  </a:lnTo>
                  <a:cubicBezTo>
                    <a:pt x="20849" y="15443"/>
                    <a:pt x="19479" y="15407"/>
                    <a:pt x="18158" y="15407"/>
                  </a:cubicBezTo>
                  <a:cubicBezTo>
                    <a:pt x="17467" y="15407"/>
                    <a:pt x="16777" y="15419"/>
                    <a:pt x="16098" y="15443"/>
                  </a:cubicBezTo>
                  <a:cubicBezTo>
                    <a:pt x="15967" y="15479"/>
                    <a:pt x="15884" y="15491"/>
                    <a:pt x="15789" y="15503"/>
                  </a:cubicBezTo>
                  <a:close/>
                  <a:moveTo>
                    <a:pt x="11395" y="11014"/>
                  </a:moveTo>
                  <a:cubicBezTo>
                    <a:pt x="11431" y="10133"/>
                    <a:pt x="11431" y="9240"/>
                    <a:pt x="11431" y="8371"/>
                  </a:cubicBezTo>
                  <a:lnTo>
                    <a:pt x="11431" y="7180"/>
                  </a:lnTo>
                  <a:lnTo>
                    <a:pt x="11431" y="6109"/>
                  </a:lnTo>
                  <a:cubicBezTo>
                    <a:pt x="11431" y="5382"/>
                    <a:pt x="11443" y="4644"/>
                    <a:pt x="11443" y="3906"/>
                  </a:cubicBezTo>
                  <a:cubicBezTo>
                    <a:pt x="11443" y="3596"/>
                    <a:pt x="11621" y="3418"/>
                    <a:pt x="11752" y="3311"/>
                  </a:cubicBezTo>
                  <a:cubicBezTo>
                    <a:pt x="12276" y="2953"/>
                    <a:pt x="12883" y="2537"/>
                    <a:pt x="13491" y="2203"/>
                  </a:cubicBezTo>
                  <a:cubicBezTo>
                    <a:pt x="14729" y="1513"/>
                    <a:pt x="16098" y="1025"/>
                    <a:pt x="17563" y="751"/>
                  </a:cubicBezTo>
                  <a:cubicBezTo>
                    <a:pt x="18182" y="632"/>
                    <a:pt x="18789" y="572"/>
                    <a:pt x="19408" y="572"/>
                  </a:cubicBezTo>
                  <a:cubicBezTo>
                    <a:pt x="19908" y="572"/>
                    <a:pt x="20420" y="620"/>
                    <a:pt x="20908" y="691"/>
                  </a:cubicBezTo>
                  <a:cubicBezTo>
                    <a:pt x="21230" y="751"/>
                    <a:pt x="21230" y="751"/>
                    <a:pt x="21277" y="1096"/>
                  </a:cubicBezTo>
                  <a:cubicBezTo>
                    <a:pt x="21420" y="2382"/>
                    <a:pt x="21337" y="3668"/>
                    <a:pt x="21265" y="4942"/>
                  </a:cubicBezTo>
                  <a:cubicBezTo>
                    <a:pt x="21253" y="5216"/>
                    <a:pt x="21230" y="5489"/>
                    <a:pt x="21218" y="5775"/>
                  </a:cubicBezTo>
                  <a:cubicBezTo>
                    <a:pt x="21194" y="6287"/>
                    <a:pt x="21194" y="6811"/>
                    <a:pt x="21182" y="7335"/>
                  </a:cubicBezTo>
                  <a:cubicBezTo>
                    <a:pt x="21158" y="7740"/>
                    <a:pt x="21158" y="8156"/>
                    <a:pt x="21146" y="8573"/>
                  </a:cubicBezTo>
                  <a:cubicBezTo>
                    <a:pt x="21134" y="8871"/>
                    <a:pt x="21111" y="9180"/>
                    <a:pt x="21087" y="9478"/>
                  </a:cubicBezTo>
                  <a:cubicBezTo>
                    <a:pt x="21075" y="9764"/>
                    <a:pt x="21039" y="10038"/>
                    <a:pt x="21027" y="10335"/>
                  </a:cubicBezTo>
                  <a:cubicBezTo>
                    <a:pt x="21015" y="10621"/>
                    <a:pt x="21015" y="10907"/>
                    <a:pt x="21015" y="11169"/>
                  </a:cubicBezTo>
                  <a:lnTo>
                    <a:pt x="21015" y="11800"/>
                  </a:lnTo>
                  <a:cubicBezTo>
                    <a:pt x="20992" y="12109"/>
                    <a:pt x="20980" y="12383"/>
                    <a:pt x="20956" y="12621"/>
                  </a:cubicBezTo>
                  <a:cubicBezTo>
                    <a:pt x="20908" y="13038"/>
                    <a:pt x="20837" y="13097"/>
                    <a:pt x="20420" y="13133"/>
                  </a:cubicBezTo>
                  <a:cubicBezTo>
                    <a:pt x="20206" y="13157"/>
                    <a:pt x="19980" y="13169"/>
                    <a:pt x="19777" y="13193"/>
                  </a:cubicBezTo>
                  <a:cubicBezTo>
                    <a:pt x="19491" y="13217"/>
                    <a:pt x="19206" y="13240"/>
                    <a:pt x="18908" y="13276"/>
                  </a:cubicBezTo>
                  <a:cubicBezTo>
                    <a:pt x="17801" y="13371"/>
                    <a:pt x="16622" y="13598"/>
                    <a:pt x="15110" y="13990"/>
                  </a:cubicBezTo>
                  <a:lnTo>
                    <a:pt x="14812" y="14062"/>
                  </a:lnTo>
                  <a:cubicBezTo>
                    <a:pt x="14062" y="14240"/>
                    <a:pt x="13300" y="14431"/>
                    <a:pt x="12610" y="14800"/>
                  </a:cubicBezTo>
                  <a:cubicBezTo>
                    <a:pt x="12276" y="14967"/>
                    <a:pt x="11979" y="15145"/>
                    <a:pt x="11657" y="15324"/>
                  </a:cubicBezTo>
                  <a:cubicBezTo>
                    <a:pt x="11538" y="15383"/>
                    <a:pt x="11431" y="15455"/>
                    <a:pt x="11312" y="15514"/>
                  </a:cubicBezTo>
                  <a:cubicBezTo>
                    <a:pt x="11205" y="15455"/>
                    <a:pt x="11193" y="15360"/>
                    <a:pt x="11205" y="15205"/>
                  </a:cubicBezTo>
                  <a:cubicBezTo>
                    <a:pt x="11217" y="14776"/>
                    <a:pt x="11252" y="14348"/>
                    <a:pt x="11276" y="13895"/>
                  </a:cubicBezTo>
                  <a:cubicBezTo>
                    <a:pt x="11324" y="12967"/>
                    <a:pt x="11371" y="11978"/>
                    <a:pt x="11395" y="11014"/>
                  </a:cubicBezTo>
                  <a:close/>
                </a:path>
              </a:pathLst>
            </a:custGeom>
            <a:solidFill>
              <a:schemeClr val="dk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37" name="Google Shape;237;p28"/>
            <p:cNvSpPr/>
            <p:nvPr/>
          </p:nvSpPr>
          <p:spPr>
            <a:xfrm>
              <a:off x="4900900" y="3280600"/>
              <a:ext cx="47950" cy="69075"/>
            </a:xfrm>
            <a:custGeom>
              <a:avLst/>
              <a:gdLst/>
              <a:ahLst/>
              <a:cxnLst/>
              <a:rect l="l" t="t" r="r" b="b"/>
              <a:pathLst>
                <a:path w="1918" h="2763" extrusionOk="0">
                  <a:moveTo>
                    <a:pt x="1239" y="1358"/>
                  </a:moveTo>
                  <a:cubicBezTo>
                    <a:pt x="1346" y="1453"/>
                    <a:pt x="1393" y="1512"/>
                    <a:pt x="1477" y="1572"/>
                  </a:cubicBezTo>
                  <a:cubicBezTo>
                    <a:pt x="1917" y="2012"/>
                    <a:pt x="1715" y="2465"/>
                    <a:pt x="1286" y="2643"/>
                  </a:cubicBezTo>
                  <a:cubicBezTo>
                    <a:pt x="1001" y="2762"/>
                    <a:pt x="655" y="2762"/>
                    <a:pt x="322" y="2751"/>
                  </a:cubicBezTo>
                  <a:cubicBezTo>
                    <a:pt x="108" y="2751"/>
                    <a:pt x="0" y="2536"/>
                    <a:pt x="48" y="2298"/>
                  </a:cubicBezTo>
                  <a:cubicBezTo>
                    <a:pt x="179" y="1643"/>
                    <a:pt x="262" y="1000"/>
                    <a:pt x="167" y="334"/>
                  </a:cubicBezTo>
                  <a:cubicBezTo>
                    <a:pt x="119" y="84"/>
                    <a:pt x="227" y="0"/>
                    <a:pt x="465" y="36"/>
                  </a:cubicBezTo>
                  <a:cubicBezTo>
                    <a:pt x="739" y="72"/>
                    <a:pt x="1012" y="107"/>
                    <a:pt x="1274" y="191"/>
                  </a:cubicBezTo>
                  <a:cubicBezTo>
                    <a:pt x="1727" y="310"/>
                    <a:pt x="1834" y="607"/>
                    <a:pt x="1560" y="977"/>
                  </a:cubicBezTo>
                  <a:cubicBezTo>
                    <a:pt x="1477" y="1096"/>
                    <a:pt x="1370" y="1203"/>
                    <a:pt x="1239" y="1358"/>
                  </a:cubicBezTo>
                  <a:close/>
                  <a:moveTo>
                    <a:pt x="477" y="1643"/>
                  </a:moveTo>
                  <a:cubicBezTo>
                    <a:pt x="334" y="1917"/>
                    <a:pt x="227" y="2179"/>
                    <a:pt x="370" y="2393"/>
                  </a:cubicBezTo>
                  <a:cubicBezTo>
                    <a:pt x="548" y="2608"/>
                    <a:pt x="834" y="2465"/>
                    <a:pt x="1072" y="2405"/>
                  </a:cubicBezTo>
                  <a:cubicBezTo>
                    <a:pt x="1120" y="2393"/>
                    <a:pt x="1167" y="2370"/>
                    <a:pt x="1191" y="2358"/>
                  </a:cubicBezTo>
                  <a:cubicBezTo>
                    <a:pt x="1441" y="2215"/>
                    <a:pt x="1465" y="1941"/>
                    <a:pt x="1191" y="1822"/>
                  </a:cubicBezTo>
                  <a:cubicBezTo>
                    <a:pt x="989" y="1715"/>
                    <a:pt x="727" y="1691"/>
                    <a:pt x="477" y="1643"/>
                  </a:cubicBezTo>
                  <a:close/>
                  <a:moveTo>
                    <a:pt x="393" y="441"/>
                  </a:moveTo>
                  <a:cubicBezTo>
                    <a:pt x="417" y="738"/>
                    <a:pt x="453" y="1024"/>
                    <a:pt x="489" y="1334"/>
                  </a:cubicBezTo>
                  <a:cubicBezTo>
                    <a:pt x="905" y="1167"/>
                    <a:pt x="1322" y="1107"/>
                    <a:pt x="1465" y="643"/>
                  </a:cubicBezTo>
                  <a:cubicBezTo>
                    <a:pt x="1132" y="393"/>
                    <a:pt x="798" y="369"/>
                    <a:pt x="393" y="441"/>
                  </a:cubicBezTo>
                  <a:close/>
                </a:path>
              </a:pathLst>
            </a:custGeom>
            <a:solidFill>
              <a:schemeClr val="dk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38" name="Google Shape;238;p28"/>
            <p:cNvSpPr/>
            <p:nvPr/>
          </p:nvSpPr>
          <p:spPr>
            <a:xfrm>
              <a:off x="4649675" y="3136525"/>
              <a:ext cx="48850" cy="75025"/>
            </a:xfrm>
            <a:custGeom>
              <a:avLst/>
              <a:gdLst/>
              <a:ahLst/>
              <a:cxnLst/>
              <a:rect l="l" t="t" r="r" b="b"/>
              <a:pathLst>
                <a:path w="1954" h="3001" extrusionOk="0">
                  <a:moveTo>
                    <a:pt x="1691" y="3001"/>
                  </a:moveTo>
                  <a:cubicBezTo>
                    <a:pt x="1572" y="2560"/>
                    <a:pt x="1477" y="2179"/>
                    <a:pt x="1370" y="1810"/>
                  </a:cubicBezTo>
                  <a:lnTo>
                    <a:pt x="763" y="1810"/>
                  </a:lnTo>
                  <a:cubicBezTo>
                    <a:pt x="560" y="1810"/>
                    <a:pt x="441" y="1917"/>
                    <a:pt x="405" y="2108"/>
                  </a:cubicBezTo>
                  <a:cubicBezTo>
                    <a:pt x="382" y="2322"/>
                    <a:pt x="334" y="2513"/>
                    <a:pt x="286" y="2715"/>
                  </a:cubicBezTo>
                  <a:cubicBezTo>
                    <a:pt x="274" y="2763"/>
                    <a:pt x="227" y="2810"/>
                    <a:pt x="203" y="2858"/>
                  </a:cubicBezTo>
                  <a:cubicBezTo>
                    <a:pt x="1" y="2799"/>
                    <a:pt x="1" y="2691"/>
                    <a:pt x="48" y="2537"/>
                  </a:cubicBezTo>
                  <a:cubicBezTo>
                    <a:pt x="286" y="1787"/>
                    <a:pt x="524" y="1036"/>
                    <a:pt x="763" y="274"/>
                  </a:cubicBezTo>
                  <a:cubicBezTo>
                    <a:pt x="810" y="143"/>
                    <a:pt x="858" y="1"/>
                    <a:pt x="1013" y="24"/>
                  </a:cubicBezTo>
                  <a:cubicBezTo>
                    <a:pt x="1108" y="36"/>
                    <a:pt x="1191" y="155"/>
                    <a:pt x="1239" y="251"/>
                  </a:cubicBezTo>
                  <a:cubicBezTo>
                    <a:pt x="1394" y="691"/>
                    <a:pt x="1536" y="1144"/>
                    <a:pt x="1667" y="1584"/>
                  </a:cubicBezTo>
                  <a:cubicBezTo>
                    <a:pt x="1751" y="1858"/>
                    <a:pt x="1810" y="2120"/>
                    <a:pt x="1882" y="2406"/>
                  </a:cubicBezTo>
                  <a:cubicBezTo>
                    <a:pt x="1941" y="2596"/>
                    <a:pt x="1953" y="2775"/>
                    <a:pt x="1691" y="3001"/>
                  </a:cubicBezTo>
                  <a:close/>
                  <a:moveTo>
                    <a:pt x="774" y="1441"/>
                  </a:moveTo>
                  <a:cubicBezTo>
                    <a:pt x="953" y="1406"/>
                    <a:pt x="1108" y="1382"/>
                    <a:pt x="1251" y="1346"/>
                  </a:cubicBezTo>
                  <a:cubicBezTo>
                    <a:pt x="1251" y="1048"/>
                    <a:pt x="1179" y="858"/>
                    <a:pt x="989" y="679"/>
                  </a:cubicBezTo>
                  <a:cubicBezTo>
                    <a:pt x="763" y="870"/>
                    <a:pt x="715" y="1108"/>
                    <a:pt x="774" y="1441"/>
                  </a:cubicBezTo>
                  <a:close/>
                </a:path>
              </a:pathLst>
            </a:custGeom>
            <a:solidFill>
              <a:schemeClr val="dk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39" name="Google Shape;239;p28"/>
            <p:cNvSpPr/>
            <p:nvPr/>
          </p:nvSpPr>
          <p:spPr>
            <a:xfrm>
              <a:off x="4897925" y="3135925"/>
              <a:ext cx="180100" cy="62250"/>
            </a:xfrm>
            <a:custGeom>
              <a:avLst/>
              <a:gdLst/>
              <a:ahLst/>
              <a:cxnLst/>
              <a:rect l="l" t="t" r="r" b="b"/>
              <a:pathLst>
                <a:path w="7204" h="2490" extrusionOk="0">
                  <a:moveTo>
                    <a:pt x="6763" y="1"/>
                  </a:moveTo>
                  <a:lnTo>
                    <a:pt x="6656" y="1"/>
                  </a:lnTo>
                  <a:cubicBezTo>
                    <a:pt x="5787" y="36"/>
                    <a:pt x="4775" y="120"/>
                    <a:pt x="3787" y="525"/>
                  </a:cubicBezTo>
                  <a:cubicBezTo>
                    <a:pt x="2989" y="834"/>
                    <a:pt x="2191" y="1132"/>
                    <a:pt x="1405" y="1418"/>
                  </a:cubicBezTo>
                  <a:cubicBezTo>
                    <a:pt x="1084" y="1537"/>
                    <a:pt x="774" y="1644"/>
                    <a:pt x="465" y="1763"/>
                  </a:cubicBezTo>
                  <a:cubicBezTo>
                    <a:pt x="298" y="1822"/>
                    <a:pt x="48" y="1918"/>
                    <a:pt x="12" y="2311"/>
                  </a:cubicBezTo>
                  <a:lnTo>
                    <a:pt x="0" y="2489"/>
                  </a:lnTo>
                  <a:lnTo>
                    <a:pt x="179" y="2477"/>
                  </a:lnTo>
                  <a:cubicBezTo>
                    <a:pt x="227" y="2477"/>
                    <a:pt x="250" y="2477"/>
                    <a:pt x="298" y="2453"/>
                  </a:cubicBezTo>
                  <a:cubicBezTo>
                    <a:pt x="369" y="2453"/>
                    <a:pt x="453" y="2442"/>
                    <a:pt x="524" y="2418"/>
                  </a:cubicBezTo>
                  <a:cubicBezTo>
                    <a:pt x="1584" y="1953"/>
                    <a:pt x="2739" y="1513"/>
                    <a:pt x="4060" y="1072"/>
                  </a:cubicBezTo>
                  <a:cubicBezTo>
                    <a:pt x="4715" y="870"/>
                    <a:pt x="5513" y="644"/>
                    <a:pt x="6346" y="644"/>
                  </a:cubicBezTo>
                  <a:cubicBezTo>
                    <a:pt x="6442" y="644"/>
                    <a:pt x="6561" y="644"/>
                    <a:pt x="6668" y="656"/>
                  </a:cubicBezTo>
                  <a:lnTo>
                    <a:pt x="6727" y="656"/>
                  </a:lnTo>
                  <a:cubicBezTo>
                    <a:pt x="6775" y="656"/>
                    <a:pt x="6823" y="679"/>
                    <a:pt x="6858" y="679"/>
                  </a:cubicBezTo>
                  <a:cubicBezTo>
                    <a:pt x="6906" y="679"/>
                    <a:pt x="7025" y="679"/>
                    <a:pt x="7120" y="584"/>
                  </a:cubicBezTo>
                  <a:cubicBezTo>
                    <a:pt x="7180" y="525"/>
                    <a:pt x="7204" y="441"/>
                    <a:pt x="7204" y="334"/>
                  </a:cubicBezTo>
                  <a:cubicBezTo>
                    <a:pt x="7204" y="215"/>
                    <a:pt x="7144" y="1"/>
                    <a:pt x="6763" y="1"/>
                  </a:cubicBezTo>
                  <a:close/>
                </a:path>
              </a:pathLst>
            </a:custGeom>
            <a:solidFill>
              <a:schemeClr val="dk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40" name="Google Shape;240;p28"/>
            <p:cNvSpPr/>
            <p:nvPr/>
          </p:nvSpPr>
          <p:spPr>
            <a:xfrm>
              <a:off x="4897925" y="3374050"/>
              <a:ext cx="171475" cy="42300"/>
            </a:xfrm>
            <a:custGeom>
              <a:avLst/>
              <a:gdLst/>
              <a:ahLst/>
              <a:cxnLst/>
              <a:rect l="l" t="t" r="r" b="b"/>
              <a:pathLst>
                <a:path w="6859" h="1692" extrusionOk="0">
                  <a:moveTo>
                    <a:pt x="6561" y="60"/>
                  </a:moveTo>
                  <a:cubicBezTo>
                    <a:pt x="6442" y="36"/>
                    <a:pt x="6346" y="1"/>
                    <a:pt x="6227" y="1"/>
                  </a:cubicBezTo>
                  <a:lnTo>
                    <a:pt x="6180" y="1"/>
                  </a:lnTo>
                  <a:cubicBezTo>
                    <a:pt x="5346" y="48"/>
                    <a:pt x="4584" y="96"/>
                    <a:pt x="3822" y="167"/>
                  </a:cubicBezTo>
                  <a:cubicBezTo>
                    <a:pt x="3406" y="215"/>
                    <a:pt x="2977" y="287"/>
                    <a:pt x="2453" y="441"/>
                  </a:cubicBezTo>
                  <a:cubicBezTo>
                    <a:pt x="1977" y="560"/>
                    <a:pt x="1501" y="703"/>
                    <a:pt x="1048" y="834"/>
                  </a:cubicBezTo>
                  <a:cubicBezTo>
                    <a:pt x="870" y="894"/>
                    <a:pt x="667" y="941"/>
                    <a:pt x="489" y="1001"/>
                  </a:cubicBezTo>
                  <a:lnTo>
                    <a:pt x="453" y="1013"/>
                  </a:lnTo>
                  <a:cubicBezTo>
                    <a:pt x="358" y="1049"/>
                    <a:pt x="274" y="1072"/>
                    <a:pt x="179" y="1120"/>
                  </a:cubicBezTo>
                  <a:cubicBezTo>
                    <a:pt x="72" y="1179"/>
                    <a:pt x="0" y="1346"/>
                    <a:pt x="48" y="1453"/>
                  </a:cubicBezTo>
                  <a:cubicBezTo>
                    <a:pt x="96" y="1537"/>
                    <a:pt x="179" y="1632"/>
                    <a:pt x="274" y="1668"/>
                  </a:cubicBezTo>
                  <a:cubicBezTo>
                    <a:pt x="298" y="1691"/>
                    <a:pt x="334" y="1691"/>
                    <a:pt x="358" y="1691"/>
                  </a:cubicBezTo>
                  <a:cubicBezTo>
                    <a:pt x="417" y="1691"/>
                    <a:pt x="465" y="1668"/>
                    <a:pt x="512" y="1656"/>
                  </a:cubicBezTo>
                  <a:lnTo>
                    <a:pt x="536" y="1644"/>
                  </a:lnTo>
                  <a:cubicBezTo>
                    <a:pt x="774" y="1572"/>
                    <a:pt x="1012" y="1513"/>
                    <a:pt x="1251" y="1430"/>
                  </a:cubicBezTo>
                  <a:cubicBezTo>
                    <a:pt x="1679" y="1299"/>
                    <a:pt x="2096" y="1179"/>
                    <a:pt x="2524" y="1060"/>
                  </a:cubicBezTo>
                  <a:cubicBezTo>
                    <a:pt x="2739" y="1001"/>
                    <a:pt x="2977" y="941"/>
                    <a:pt x="3203" y="894"/>
                  </a:cubicBezTo>
                  <a:lnTo>
                    <a:pt x="3489" y="858"/>
                  </a:lnTo>
                  <a:cubicBezTo>
                    <a:pt x="4156" y="751"/>
                    <a:pt x="4834" y="644"/>
                    <a:pt x="5501" y="644"/>
                  </a:cubicBezTo>
                  <a:cubicBezTo>
                    <a:pt x="5775" y="644"/>
                    <a:pt x="6025" y="656"/>
                    <a:pt x="6275" y="691"/>
                  </a:cubicBezTo>
                  <a:lnTo>
                    <a:pt x="6370" y="691"/>
                  </a:lnTo>
                  <a:cubicBezTo>
                    <a:pt x="6537" y="691"/>
                    <a:pt x="6751" y="620"/>
                    <a:pt x="6835" y="263"/>
                  </a:cubicBezTo>
                  <a:lnTo>
                    <a:pt x="6858" y="108"/>
                  </a:lnTo>
                  <a:lnTo>
                    <a:pt x="6715" y="84"/>
                  </a:lnTo>
                  <a:cubicBezTo>
                    <a:pt x="6668" y="96"/>
                    <a:pt x="6608" y="84"/>
                    <a:pt x="6561" y="60"/>
                  </a:cubicBezTo>
                  <a:close/>
                </a:path>
              </a:pathLst>
            </a:custGeom>
            <a:solidFill>
              <a:schemeClr val="dk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41" name="Google Shape;241;p28"/>
            <p:cNvSpPr/>
            <p:nvPr/>
          </p:nvSpPr>
          <p:spPr>
            <a:xfrm>
              <a:off x="4896125" y="3336850"/>
              <a:ext cx="171775" cy="43175"/>
            </a:xfrm>
            <a:custGeom>
              <a:avLst/>
              <a:gdLst/>
              <a:ahLst/>
              <a:cxnLst/>
              <a:rect l="l" t="t" r="r" b="b"/>
              <a:pathLst>
                <a:path w="6871" h="1727" extrusionOk="0">
                  <a:moveTo>
                    <a:pt x="322" y="1715"/>
                  </a:moveTo>
                  <a:cubicBezTo>
                    <a:pt x="382" y="1715"/>
                    <a:pt x="465" y="1703"/>
                    <a:pt x="537" y="1679"/>
                  </a:cubicBezTo>
                  <a:lnTo>
                    <a:pt x="787" y="1608"/>
                  </a:lnTo>
                  <a:cubicBezTo>
                    <a:pt x="1203" y="1477"/>
                    <a:pt x="1632" y="1346"/>
                    <a:pt x="2049" y="1203"/>
                  </a:cubicBezTo>
                  <a:cubicBezTo>
                    <a:pt x="3323" y="786"/>
                    <a:pt x="4287" y="596"/>
                    <a:pt x="5204" y="596"/>
                  </a:cubicBezTo>
                  <a:cubicBezTo>
                    <a:pt x="5609" y="596"/>
                    <a:pt x="6014" y="643"/>
                    <a:pt x="6395" y="715"/>
                  </a:cubicBezTo>
                  <a:cubicBezTo>
                    <a:pt x="6442" y="727"/>
                    <a:pt x="6490" y="727"/>
                    <a:pt x="6537" y="727"/>
                  </a:cubicBezTo>
                  <a:cubicBezTo>
                    <a:pt x="6633" y="727"/>
                    <a:pt x="6728" y="703"/>
                    <a:pt x="6787" y="632"/>
                  </a:cubicBezTo>
                  <a:cubicBezTo>
                    <a:pt x="6871" y="524"/>
                    <a:pt x="6871" y="358"/>
                    <a:pt x="6871" y="227"/>
                  </a:cubicBezTo>
                  <a:lnTo>
                    <a:pt x="6859" y="108"/>
                  </a:lnTo>
                  <a:lnTo>
                    <a:pt x="6740" y="96"/>
                  </a:lnTo>
                  <a:cubicBezTo>
                    <a:pt x="6633" y="72"/>
                    <a:pt x="6537" y="72"/>
                    <a:pt x="6442" y="60"/>
                  </a:cubicBezTo>
                  <a:cubicBezTo>
                    <a:pt x="6216" y="36"/>
                    <a:pt x="6002" y="0"/>
                    <a:pt x="5764" y="0"/>
                  </a:cubicBezTo>
                  <a:lnTo>
                    <a:pt x="5252" y="0"/>
                  </a:lnTo>
                  <a:cubicBezTo>
                    <a:pt x="4597" y="0"/>
                    <a:pt x="3918" y="36"/>
                    <a:pt x="3216" y="286"/>
                  </a:cubicBezTo>
                  <a:cubicBezTo>
                    <a:pt x="2882" y="405"/>
                    <a:pt x="2525" y="512"/>
                    <a:pt x="2192" y="596"/>
                  </a:cubicBezTo>
                  <a:cubicBezTo>
                    <a:pt x="2073" y="632"/>
                    <a:pt x="1954" y="655"/>
                    <a:pt x="1834" y="703"/>
                  </a:cubicBezTo>
                  <a:cubicBezTo>
                    <a:pt x="1573" y="774"/>
                    <a:pt x="1323" y="834"/>
                    <a:pt x="1072" y="905"/>
                  </a:cubicBezTo>
                  <a:cubicBezTo>
                    <a:pt x="858" y="965"/>
                    <a:pt x="644" y="1024"/>
                    <a:pt x="430" y="1084"/>
                  </a:cubicBezTo>
                  <a:cubicBezTo>
                    <a:pt x="346" y="1120"/>
                    <a:pt x="239" y="1143"/>
                    <a:pt x="144" y="1203"/>
                  </a:cubicBezTo>
                  <a:cubicBezTo>
                    <a:pt x="60" y="1263"/>
                    <a:pt x="1" y="1417"/>
                    <a:pt x="25" y="1524"/>
                  </a:cubicBezTo>
                  <a:cubicBezTo>
                    <a:pt x="60" y="1620"/>
                    <a:pt x="168" y="1715"/>
                    <a:pt x="263" y="1727"/>
                  </a:cubicBezTo>
                  <a:cubicBezTo>
                    <a:pt x="263" y="1715"/>
                    <a:pt x="299" y="1715"/>
                    <a:pt x="322" y="1715"/>
                  </a:cubicBezTo>
                  <a:close/>
                </a:path>
              </a:pathLst>
            </a:custGeom>
            <a:solidFill>
              <a:schemeClr val="dk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42" name="Google Shape;242;p28"/>
            <p:cNvSpPr/>
            <p:nvPr/>
          </p:nvSpPr>
          <p:spPr>
            <a:xfrm>
              <a:off x="4906550" y="3180575"/>
              <a:ext cx="162250" cy="42300"/>
            </a:xfrm>
            <a:custGeom>
              <a:avLst/>
              <a:gdLst/>
              <a:ahLst/>
              <a:cxnLst/>
              <a:rect l="l" t="t" r="r" b="b"/>
              <a:pathLst>
                <a:path w="6490" h="1692" extrusionOk="0">
                  <a:moveTo>
                    <a:pt x="5954" y="667"/>
                  </a:moveTo>
                  <a:lnTo>
                    <a:pt x="6097" y="667"/>
                  </a:lnTo>
                  <a:cubicBezTo>
                    <a:pt x="6240" y="667"/>
                    <a:pt x="6323" y="632"/>
                    <a:pt x="6382" y="536"/>
                  </a:cubicBezTo>
                  <a:cubicBezTo>
                    <a:pt x="6490" y="417"/>
                    <a:pt x="6442" y="239"/>
                    <a:pt x="6430" y="179"/>
                  </a:cubicBezTo>
                  <a:lnTo>
                    <a:pt x="6418" y="96"/>
                  </a:lnTo>
                  <a:lnTo>
                    <a:pt x="6323" y="72"/>
                  </a:lnTo>
                  <a:cubicBezTo>
                    <a:pt x="6299" y="72"/>
                    <a:pt x="6275" y="60"/>
                    <a:pt x="6263" y="60"/>
                  </a:cubicBezTo>
                  <a:cubicBezTo>
                    <a:pt x="6216" y="48"/>
                    <a:pt x="6180" y="36"/>
                    <a:pt x="6132" y="36"/>
                  </a:cubicBezTo>
                  <a:cubicBezTo>
                    <a:pt x="5942" y="13"/>
                    <a:pt x="5763" y="1"/>
                    <a:pt x="5549" y="1"/>
                  </a:cubicBezTo>
                  <a:cubicBezTo>
                    <a:pt x="4966" y="1"/>
                    <a:pt x="4370" y="72"/>
                    <a:pt x="3811" y="155"/>
                  </a:cubicBezTo>
                  <a:lnTo>
                    <a:pt x="3537" y="179"/>
                  </a:lnTo>
                  <a:cubicBezTo>
                    <a:pt x="3084" y="239"/>
                    <a:pt x="2644" y="394"/>
                    <a:pt x="2227" y="536"/>
                  </a:cubicBezTo>
                  <a:cubicBezTo>
                    <a:pt x="1965" y="632"/>
                    <a:pt x="1679" y="727"/>
                    <a:pt x="1417" y="787"/>
                  </a:cubicBezTo>
                  <a:cubicBezTo>
                    <a:pt x="1334" y="810"/>
                    <a:pt x="1263" y="822"/>
                    <a:pt x="1179" y="846"/>
                  </a:cubicBezTo>
                  <a:cubicBezTo>
                    <a:pt x="1025" y="882"/>
                    <a:pt x="858" y="929"/>
                    <a:pt x="715" y="965"/>
                  </a:cubicBezTo>
                  <a:cubicBezTo>
                    <a:pt x="679" y="989"/>
                    <a:pt x="655" y="989"/>
                    <a:pt x="608" y="1001"/>
                  </a:cubicBezTo>
                  <a:cubicBezTo>
                    <a:pt x="429" y="1048"/>
                    <a:pt x="179" y="1120"/>
                    <a:pt x="60" y="1441"/>
                  </a:cubicBezTo>
                  <a:lnTo>
                    <a:pt x="1" y="1608"/>
                  </a:lnTo>
                  <a:lnTo>
                    <a:pt x="179" y="1644"/>
                  </a:lnTo>
                  <a:cubicBezTo>
                    <a:pt x="203" y="1644"/>
                    <a:pt x="239" y="1656"/>
                    <a:pt x="263" y="1656"/>
                  </a:cubicBezTo>
                  <a:cubicBezTo>
                    <a:pt x="322" y="1668"/>
                    <a:pt x="382" y="1691"/>
                    <a:pt x="441" y="1691"/>
                  </a:cubicBezTo>
                  <a:cubicBezTo>
                    <a:pt x="477" y="1691"/>
                    <a:pt x="501" y="1691"/>
                    <a:pt x="525" y="1668"/>
                  </a:cubicBezTo>
                  <a:cubicBezTo>
                    <a:pt x="608" y="1644"/>
                    <a:pt x="703" y="1632"/>
                    <a:pt x="798" y="1596"/>
                  </a:cubicBezTo>
                  <a:cubicBezTo>
                    <a:pt x="1144" y="1513"/>
                    <a:pt x="1489" y="1418"/>
                    <a:pt x="1810" y="1287"/>
                  </a:cubicBezTo>
                  <a:cubicBezTo>
                    <a:pt x="2882" y="834"/>
                    <a:pt x="4013" y="620"/>
                    <a:pt x="5180" y="620"/>
                  </a:cubicBezTo>
                  <a:cubicBezTo>
                    <a:pt x="5370" y="620"/>
                    <a:pt x="5585" y="620"/>
                    <a:pt x="5787" y="632"/>
                  </a:cubicBezTo>
                  <a:cubicBezTo>
                    <a:pt x="5835" y="667"/>
                    <a:pt x="5894" y="667"/>
                    <a:pt x="5954" y="667"/>
                  </a:cubicBezTo>
                  <a:close/>
                </a:path>
              </a:pathLst>
            </a:custGeom>
            <a:solidFill>
              <a:schemeClr val="dk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43" name="Google Shape;243;p28"/>
            <p:cNvSpPr/>
            <p:nvPr/>
          </p:nvSpPr>
          <p:spPr>
            <a:xfrm>
              <a:off x="4900300" y="3223150"/>
              <a:ext cx="124150" cy="36025"/>
            </a:xfrm>
            <a:custGeom>
              <a:avLst/>
              <a:gdLst/>
              <a:ahLst/>
              <a:cxnLst/>
              <a:rect l="l" t="t" r="r" b="b"/>
              <a:pathLst>
                <a:path w="4966" h="1441" extrusionOk="0">
                  <a:moveTo>
                    <a:pt x="24" y="1274"/>
                  </a:moveTo>
                  <a:lnTo>
                    <a:pt x="1" y="1441"/>
                  </a:lnTo>
                  <a:lnTo>
                    <a:pt x="179" y="1441"/>
                  </a:lnTo>
                  <a:lnTo>
                    <a:pt x="298" y="1441"/>
                  </a:lnTo>
                  <a:lnTo>
                    <a:pt x="394" y="1441"/>
                  </a:lnTo>
                  <a:cubicBezTo>
                    <a:pt x="453" y="1441"/>
                    <a:pt x="501" y="1441"/>
                    <a:pt x="548" y="1429"/>
                  </a:cubicBezTo>
                  <a:cubicBezTo>
                    <a:pt x="1965" y="1072"/>
                    <a:pt x="3227" y="774"/>
                    <a:pt x="4561" y="679"/>
                  </a:cubicBezTo>
                  <a:cubicBezTo>
                    <a:pt x="4966" y="655"/>
                    <a:pt x="4966" y="298"/>
                    <a:pt x="4966" y="155"/>
                  </a:cubicBezTo>
                  <a:lnTo>
                    <a:pt x="4966" y="0"/>
                  </a:lnTo>
                  <a:lnTo>
                    <a:pt x="4799" y="12"/>
                  </a:lnTo>
                  <a:cubicBezTo>
                    <a:pt x="4704" y="24"/>
                    <a:pt x="4608" y="24"/>
                    <a:pt x="4525" y="48"/>
                  </a:cubicBezTo>
                  <a:cubicBezTo>
                    <a:pt x="4311" y="60"/>
                    <a:pt x="4108" y="72"/>
                    <a:pt x="3906" y="119"/>
                  </a:cubicBezTo>
                  <a:cubicBezTo>
                    <a:pt x="2775" y="346"/>
                    <a:pt x="1667" y="560"/>
                    <a:pt x="513" y="822"/>
                  </a:cubicBezTo>
                  <a:cubicBezTo>
                    <a:pt x="334" y="846"/>
                    <a:pt x="72" y="905"/>
                    <a:pt x="24" y="1274"/>
                  </a:cubicBezTo>
                  <a:close/>
                </a:path>
              </a:pathLst>
            </a:custGeom>
            <a:solidFill>
              <a:schemeClr val="dk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44" name="Google Shape;244;p28"/>
            <p:cNvSpPr/>
            <p:nvPr/>
          </p:nvSpPr>
          <p:spPr>
            <a:xfrm>
              <a:off x="4960725" y="3291600"/>
              <a:ext cx="83375" cy="23250"/>
            </a:xfrm>
            <a:custGeom>
              <a:avLst/>
              <a:gdLst/>
              <a:ahLst/>
              <a:cxnLst/>
              <a:rect l="l" t="t" r="r" b="b"/>
              <a:pathLst>
                <a:path w="3335" h="930" extrusionOk="0">
                  <a:moveTo>
                    <a:pt x="3156" y="25"/>
                  </a:moveTo>
                  <a:lnTo>
                    <a:pt x="2894" y="72"/>
                  </a:lnTo>
                  <a:cubicBezTo>
                    <a:pt x="2715" y="108"/>
                    <a:pt x="2549" y="132"/>
                    <a:pt x="2370" y="144"/>
                  </a:cubicBezTo>
                  <a:cubicBezTo>
                    <a:pt x="2001" y="179"/>
                    <a:pt x="1632" y="203"/>
                    <a:pt x="1275" y="239"/>
                  </a:cubicBezTo>
                  <a:cubicBezTo>
                    <a:pt x="1001" y="251"/>
                    <a:pt x="751" y="275"/>
                    <a:pt x="477" y="298"/>
                  </a:cubicBezTo>
                  <a:lnTo>
                    <a:pt x="417" y="298"/>
                  </a:lnTo>
                  <a:cubicBezTo>
                    <a:pt x="310" y="298"/>
                    <a:pt x="179" y="310"/>
                    <a:pt x="84" y="417"/>
                  </a:cubicBezTo>
                  <a:cubicBezTo>
                    <a:pt x="12" y="477"/>
                    <a:pt x="1" y="560"/>
                    <a:pt x="1" y="656"/>
                  </a:cubicBezTo>
                  <a:cubicBezTo>
                    <a:pt x="12" y="834"/>
                    <a:pt x="143" y="929"/>
                    <a:pt x="310" y="929"/>
                  </a:cubicBezTo>
                  <a:cubicBezTo>
                    <a:pt x="358" y="929"/>
                    <a:pt x="405" y="929"/>
                    <a:pt x="453" y="918"/>
                  </a:cubicBezTo>
                  <a:cubicBezTo>
                    <a:pt x="465" y="918"/>
                    <a:pt x="489" y="918"/>
                    <a:pt x="513" y="906"/>
                  </a:cubicBezTo>
                  <a:lnTo>
                    <a:pt x="1298" y="846"/>
                  </a:lnTo>
                  <a:cubicBezTo>
                    <a:pt x="1846" y="798"/>
                    <a:pt x="2382" y="751"/>
                    <a:pt x="2941" y="727"/>
                  </a:cubicBezTo>
                  <a:cubicBezTo>
                    <a:pt x="3072" y="715"/>
                    <a:pt x="3168" y="667"/>
                    <a:pt x="3239" y="596"/>
                  </a:cubicBezTo>
                  <a:cubicBezTo>
                    <a:pt x="3334" y="477"/>
                    <a:pt x="3322" y="310"/>
                    <a:pt x="3299" y="144"/>
                  </a:cubicBezTo>
                  <a:lnTo>
                    <a:pt x="3275" y="1"/>
                  </a:lnTo>
                  <a:close/>
                </a:path>
              </a:pathLst>
            </a:custGeom>
            <a:solidFill>
              <a:schemeClr val="dk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45" name="Google Shape;245;p28"/>
            <p:cNvSpPr/>
            <p:nvPr/>
          </p:nvSpPr>
          <p:spPr>
            <a:xfrm>
              <a:off x="4907750" y="3408000"/>
              <a:ext cx="73550" cy="28600"/>
            </a:xfrm>
            <a:custGeom>
              <a:avLst/>
              <a:gdLst/>
              <a:ahLst/>
              <a:cxnLst/>
              <a:rect l="l" t="t" r="r" b="b"/>
              <a:pathLst>
                <a:path w="2942" h="1144" extrusionOk="0">
                  <a:moveTo>
                    <a:pt x="2572" y="0"/>
                  </a:moveTo>
                  <a:cubicBezTo>
                    <a:pt x="2524" y="0"/>
                    <a:pt x="2477" y="0"/>
                    <a:pt x="2429" y="12"/>
                  </a:cubicBezTo>
                  <a:lnTo>
                    <a:pt x="2417" y="12"/>
                  </a:lnTo>
                  <a:cubicBezTo>
                    <a:pt x="2393" y="12"/>
                    <a:pt x="2358" y="36"/>
                    <a:pt x="2334" y="36"/>
                  </a:cubicBezTo>
                  <a:lnTo>
                    <a:pt x="1786" y="167"/>
                  </a:lnTo>
                  <a:cubicBezTo>
                    <a:pt x="1334" y="286"/>
                    <a:pt x="869" y="393"/>
                    <a:pt x="429" y="512"/>
                  </a:cubicBezTo>
                  <a:lnTo>
                    <a:pt x="381" y="524"/>
                  </a:lnTo>
                  <a:cubicBezTo>
                    <a:pt x="262" y="548"/>
                    <a:pt x="0" y="607"/>
                    <a:pt x="12" y="1000"/>
                  </a:cubicBezTo>
                  <a:lnTo>
                    <a:pt x="12" y="1143"/>
                  </a:lnTo>
                  <a:lnTo>
                    <a:pt x="155" y="1131"/>
                  </a:lnTo>
                  <a:lnTo>
                    <a:pt x="322" y="1131"/>
                  </a:lnTo>
                  <a:cubicBezTo>
                    <a:pt x="441" y="1131"/>
                    <a:pt x="560" y="1131"/>
                    <a:pt x="667" y="1107"/>
                  </a:cubicBezTo>
                  <a:cubicBezTo>
                    <a:pt x="1274" y="964"/>
                    <a:pt x="1881" y="822"/>
                    <a:pt x="2512" y="667"/>
                  </a:cubicBezTo>
                  <a:lnTo>
                    <a:pt x="2536" y="667"/>
                  </a:lnTo>
                  <a:cubicBezTo>
                    <a:pt x="2643" y="643"/>
                    <a:pt x="2941" y="583"/>
                    <a:pt x="2882" y="274"/>
                  </a:cubicBezTo>
                  <a:cubicBezTo>
                    <a:pt x="2893" y="191"/>
                    <a:pt x="2822" y="0"/>
                    <a:pt x="2572" y="0"/>
                  </a:cubicBezTo>
                  <a:close/>
                </a:path>
              </a:pathLst>
            </a:custGeom>
            <a:solidFill>
              <a:schemeClr val="dk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46" name="Google Shape;246;p28"/>
            <p:cNvSpPr/>
            <p:nvPr/>
          </p:nvSpPr>
          <p:spPr>
            <a:xfrm>
              <a:off x="4657425" y="3220475"/>
              <a:ext cx="147950" cy="39000"/>
            </a:xfrm>
            <a:custGeom>
              <a:avLst/>
              <a:gdLst/>
              <a:ahLst/>
              <a:cxnLst/>
              <a:rect l="l" t="t" r="r" b="b"/>
              <a:pathLst>
                <a:path w="5918" h="1560" extrusionOk="0">
                  <a:moveTo>
                    <a:pt x="405" y="667"/>
                  </a:moveTo>
                  <a:cubicBezTo>
                    <a:pt x="548" y="715"/>
                    <a:pt x="691" y="726"/>
                    <a:pt x="822" y="726"/>
                  </a:cubicBezTo>
                  <a:lnTo>
                    <a:pt x="917" y="750"/>
                  </a:lnTo>
                  <a:cubicBezTo>
                    <a:pt x="1072" y="762"/>
                    <a:pt x="1250" y="774"/>
                    <a:pt x="1417" y="786"/>
                  </a:cubicBezTo>
                  <a:cubicBezTo>
                    <a:pt x="2286" y="881"/>
                    <a:pt x="3179" y="965"/>
                    <a:pt x="4036" y="1179"/>
                  </a:cubicBezTo>
                  <a:cubicBezTo>
                    <a:pt x="4310" y="1250"/>
                    <a:pt x="4584" y="1322"/>
                    <a:pt x="4858" y="1405"/>
                  </a:cubicBezTo>
                  <a:cubicBezTo>
                    <a:pt x="5001" y="1441"/>
                    <a:pt x="5156" y="1488"/>
                    <a:pt x="5298" y="1512"/>
                  </a:cubicBezTo>
                  <a:cubicBezTo>
                    <a:pt x="5394" y="1548"/>
                    <a:pt x="5465" y="1560"/>
                    <a:pt x="5525" y="1560"/>
                  </a:cubicBezTo>
                  <a:cubicBezTo>
                    <a:pt x="5715" y="1560"/>
                    <a:pt x="5775" y="1417"/>
                    <a:pt x="5870" y="1179"/>
                  </a:cubicBezTo>
                  <a:lnTo>
                    <a:pt x="5918" y="1036"/>
                  </a:lnTo>
                  <a:lnTo>
                    <a:pt x="5798" y="976"/>
                  </a:lnTo>
                  <a:cubicBezTo>
                    <a:pt x="5763" y="965"/>
                    <a:pt x="5751" y="953"/>
                    <a:pt x="5715" y="941"/>
                  </a:cubicBezTo>
                  <a:cubicBezTo>
                    <a:pt x="5656" y="905"/>
                    <a:pt x="5584" y="857"/>
                    <a:pt x="5501" y="845"/>
                  </a:cubicBezTo>
                  <a:cubicBezTo>
                    <a:pt x="5382" y="822"/>
                    <a:pt x="5263" y="786"/>
                    <a:pt x="5144" y="738"/>
                  </a:cubicBezTo>
                  <a:cubicBezTo>
                    <a:pt x="4798" y="655"/>
                    <a:pt x="4453" y="548"/>
                    <a:pt x="4108" y="488"/>
                  </a:cubicBezTo>
                  <a:cubicBezTo>
                    <a:pt x="3191" y="345"/>
                    <a:pt x="2250" y="226"/>
                    <a:pt x="1334" y="107"/>
                  </a:cubicBezTo>
                  <a:lnTo>
                    <a:pt x="691" y="12"/>
                  </a:lnTo>
                  <a:cubicBezTo>
                    <a:pt x="631" y="12"/>
                    <a:pt x="584" y="0"/>
                    <a:pt x="512" y="0"/>
                  </a:cubicBezTo>
                  <a:lnTo>
                    <a:pt x="381" y="0"/>
                  </a:lnTo>
                  <a:lnTo>
                    <a:pt x="238" y="0"/>
                  </a:lnTo>
                  <a:lnTo>
                    <a:pt x="143" y="0"/>
                  </a:lnTo>
                  <a:lnTo>
                    <a:pt x="0" y="345"/>
                  </a:lnTo>
                  <a:lnTo>
                    <a:pt x="95" y="417"/>
                  </a:lnTo>
                  <a:cubicBezTo>
                    <a:pt x="107" y="429"/>
                    <a:pt x="143" y="441"/>
                    <a:pt x="155" y="476"/>
                  </a:cubicBezTo>
                  <a:cubicBezTo>
                    <a:pt x="226" y="560"/>
                    <a:pt x="310" y="643"/>
                    <a:pt x="405" y="667"/>
                  </a:cubicBezTo>
                  <a:close/>
                </a:path>
              </a:pathLst>
            </a:custGeom>
            <a:solidFill>
              <a:schemeClr val="dk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47" name="Google Shape;247;p28"/>
            <p:cNvSpPr/>
            <p:nvPr/>
          </p:nvSpPr>
          <p:spPr>
            <a:xfrm>
              <a:off x="4667250" y="3309475"/>
              <a:ext cx="150025" cy="37525"/>
            </a:xfrm>
            <a:custGeom>
              <a:avLst/>
              <a:gdLst/>
              <a:ahLst/>
              <a:cxnLst/>
              <a:rect l="l" t="t" r="r" b="b"/>
              <a:pathLst>
                <a:path w="6001" h="1501" extrusionOk="0">
                  <a:moveTo>
                    <a:pt x="5632" y="762"/>
                  </a:moveTo>
                  <a:cubicBezTo>
                    <a:pt x="5251" y="703"/>
                    <a:pt x="4893" y="619"/>
                    <a:pt x="4536" y="560"/>
                  </a:cubicBezTo>
                  <a:cubicBezTo>
                    <a:pt x="4036" y="476"/>
                    <a:pt x="3500" y="369"/>
                    <a:pt x="2977" y="298"/>
                  </a:cubicBezTo>
                  <a:cubicBezTo>
                    <a:pt x="2381" y="203"/>
                    <a:pt x="1774" y="131"/>
                    <a:pt x="1191" y="72"/>
                  </a:cubicBezTo>
                  <a:cubicBezTo>
                    <a:pt x="953" y="48"/>
                    <a:pt x="714" y="12"/>
                    <a:pt x="476" y="0"/>
                  </a:cubicBezTo>
                  <a:lnTo>
                    <a:pt x="393" y="0"/>
                  </a:lnTo>
                  <a:cubicBezTo>
                    <a:pt x="119" y="0"/>
                    <a:pt x="48" y="191"/>
                    <a:pt x="12" y="310"/>
                  </a:cubicBezTo>
                  <a:lnTo>
                    <a:pt x="0" y="369"/>
                  </a:lnTo>
                  <a:lnTo>
                    <a:pt x="36" y="417"/>
                  </a:lnTo>
                  <a:lnTo>
                    <a:pt x="48" y="429"/>
                  </a:lnTo>
                  <a:cubicBezTo>
                    <a:pt x="71" y="476"/>
                    <a:pt x="119" y="560"/>
                    <a:pt x="214" y="560"/>
                  </a:cubicBezTo>
                  <a:cubicBezTo>
                    <a:pt x="1845" y="726"/>
                    <a:pt x="3786" y="953"/>
                    <a:pt x="5727" y="1476"/>
                  </a:cubicBezTo>
                  <a:lnTo>
                    <a:pt x="5846" y="1500"/>
                  </a:lnTo>
                  <a:lnTo>
                    <a:pt x="5894" y="1381"/>
                  </a:lnTo>
                  <a:cubicBezTo>
                    <a:pt x="5953" y="1250"/>
                    <a:pt x="6001" y="1084"/>
                    <a:pt x="5929" y="941"/>
                  </a:cubicBezTo>
                  <a:cubicBezTo>
                    <a:pt x="5870" y="798"/>
                    <a:pt x="5679" y="762"/>
                    <a:pt x="5632" y="762"/>
                  </a:cubicBezTo>
                  <a:close/>
                </a:path>
              </a:pathLst>
            </a:custGeom>
            <a:solidFill>
              <a:schemeClr val="dk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48" name="Google Shape;248;p28"/>
            <p:cNvSpPr/>
            <p:nvPr/>
          </p:nvSpPr>
          <p:spPr>
            <a:xfrm>
              <a:off x="4661275" y="3253500"/>
              <a:ext cx="149750" cy="39925"/>
            </a:xfrm>
            <a:custGeom>
              <a:avLst/>
              <a:gdLst/>
              <a:ahLst/>
              <a:cxnLst/>
              <a:rect l="l" t="t" r="r" b="b"/>
              <a:pathLst>
                <a:path w="5990" h="1597" extrusionOk="0">
                  <a:moveTo>
                    <a:pt x="1739" y="763"/>
                  </a:moveTo>
                  <a:lnTo>
                    <a:pt x="1882" y="775"/>
                  </a:lnTo>
                  <a:cubicBezTo>
                    <a:pt x="2787" y="882"/>
                    <a:pt x="3704" y="989"/>
                    <a:pt x="4597" y="1239"/>
                  </a:cubicBezTo>
                  <a:cubicBezTo>
                    <a:pt x="4763" y="1287"/>
                    <a:pt x="4942" y="1358"/>
                    <a:pt x="5109" y="1418"/>
                  </a:cubicBezTo>
                  <a:lnTo>
                    <a:pt x="5466" y="1549"/>
                  </a:lnTo>
                  <a:cubicBezTo>
                    <a:pt x="5525" y="1572"/>
                    <a:pt x="5585" y="1584"/>
                    <a:pt x="5633" y="1584"/>
                  </a:cubicBezTo>
                  <a:lnTo>
                    <a:pt x="5644" y="1584"/>
                  </a:lnTo>
                  <a:lnTo>
                    <a:pt x="5704" y="1584"/>
                  </a:lnTo>
                  <a:lnTo>
                    <a:pt x="5823" y="1596"/>
                  </a:lnTo>
                  <a:lnTo>
                    <a:pt x="5990" y="989"/>
                  </a:lnTo>
                  <a:lnTo>
                    <a:pt x="5847" y="941"/>
                  </a:lnTo>
                  <a:cubicBezTo>
                    <a:pt x="5775" y="918"/>
                    <a:pt x="5704" y="882"/>
                    <a:pt x="5621" y="870"/>
                  </a:cubicBezTo>
                  <a:cubicBezTo>
                    <a:pt x="5478" y="810"/>
                    <a:pt x="5323" y="763"/>
                    <a:pt x="5180" y="739"/>
                  </a:cubicBezTo>
                  <a:cubicBezTo>
                    <a:pt x="4156" y="465"/>
                    <a:pt x="3085" y="334"/>
                    <a:pt x="2049" y="215"/>
                  </a:cubicBezTo>
                  <a:cubicBezTo>
                    <a:pt x="1537" y="156"/>
                    <a:pt x="977" y="96"/>
                    <a:pt x="453" y="1"/>
                  </a:cubicBezTo>
                  <a:lnTo>
                    <a:pt x="382" y="1"/>
                  </a:lnTo>
                  <a:cubicBezTo>
                    <a:pt x="346" y="1"/>
                    <a:pt x="299" y="1"/>
                    <a:pt x="263" y="25"/>
                  </a:cubicBezTo>
                  <a:lnTo>
                    <a:pt x="239" y="25"/>
                  </a:lnTo>
                  <a:cubicBezTo>
                    <a:pt x="179" y="25"/>
                    <a:pt x="132" y="48"/>
                    <a:pt x="108" y="96"/>
                  </a:cubicBezTo>
                  <a:lnTo>
                    <a:pt x="60" y="179"/>
                  </a:lnTo>
                  <a:cubicBezTo>
                    <a:pt x="60" y="203"/>
                    <a:pt x="49" y="215"/>
                    <a:pt x="49" y="239"/>
                  </a:cubicBezTo>
                  <a:lnTo>
                    <a:pt x="1" y="358"/>
                  </a:lnTo>
                  <a:lnTo>
                    <a:pt x="108" y="417"/>
                  </a:lnTo>
                  <a:cubicBezTo>
                    <a:pt x="132" y="441"/>
                    <a:pt x="156" y="453"/>
                    <a:pt x="179" y="465"/>
                  </a:cubicBezTo>
                  <a:cubicBezTo>
                    <a:pt x="251" y="513"/>
                    <a:pt x="346" y="584"/>
                    <a:pt x="453" y="596"/>
                  </a:cubicBezTo>
                  <a:cubicBezTo>
                    <a:pt x="894" y="656"/>
                    <a:pt x="1322" y="715"/>
                    <a:pt x="1739" y="763"/>
                  </a:cubicBezTo>
                  <a:close/>
                </a:path>
              </a:pathLst>
            </a:custGeom>
            <a:solidFill>
              <a:schemeClr val="dk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49" name="Google Shape;249;p28"/>
            <p:cNvSpPr/>
            <p:nvPr/>
          </p:nvSpPr>
          <p:spPr>
            <a:xfrm>
              <a:off x="4671100" y="3347275"/>
              <a:ext cx="140225" cy="32450"/>
            </a:xfrm>
            <a:custGeom>
              <a:avLst/>
              <a:gdLst/>
              <a:ahLst/>
              <a:cxnLst/>
              <a:rect l="l" t="t" r="r" b="b"/>
              <a:pathLst>
                <a:path w="5609" h="1298" extrusionOk="0">
                  <a:moveTo>
                    <a:pt x="394" y="750"/>
                  </a:moveTo>
                  <a:cubicBezTo>
                    <a:pt x="453" y="750"/>
                    <a:pt x="501" y="738"/>
                    <a:pt x="548" y="715"/>
                  </a:cubicBezTo>
                  <a:cubicBezTo>
                    <a:pt x="989" y="631"/>
                    <a:pt x="1453" y="572"/>
                    <a:pt x="1930" y="572"/>
                  </a:cubicBezTo>
                  <a:cubicBezTo>
                    <a:pt x="2775" y="572"/>
                    <a:pt x="3644" y="715"/>
                    <a:pt x="4561" y="1048"/>
                  </a:cubicBezTo>
                  <a:cubicBezTo>
                    <a:pt x="4728" y="1107"/>
                    <a:pt x="4894" y="1155"/>
                    <a:pt x="5037" y="1191"/>
                  </a:cubicBezTo>
                  <a:cubicBezTo>
                    <a:pt x="5120" y="1227"/>
                    <a:pt x="5192" y="1238"/>
                    <a:pt x="5275" y="1274"/>
                  </a:cubicBezTo>
                  <a:lnTo>
                    <a:pt x="5394" y="1298"/>
                  </a:lnTo>
                  <a:lnTo>
                    <a:pt x="5454" y="1191"/>
                  </a:lnTo>
                  <a:cubicBezTo>
                    <a:pt x="5466" y="1179"/>
                    <a:pt x="5466" y="1167"/>
                    <a:pt x="5490" y="1155"/>
                  </a:cubicBezTo>
                  <a:cubicBezTo>
                    <a:pt x="5513" y="1107"/>
                    <a:pt x="5525" y="1072"/>
                    <a:pt x="5549" y="1036"/>
                  </a:cubicBezTo>
                  <a:cubicBezTo>
                    <a:pt x="5561" y="988"/>
                    <a:pt x="5561" y="941"/>
                    <a:pt x="5573" y="881"/>
                  </a:cubicBezTo>
                  <a:cubicBezTo>
                    <a:pt x="5573" y="857"/>
                    <a:pt x="5573" y="822"/>
                    <a:pt x="5597" y="798"/>
                  </a:cubicBezTo>
                  <a:lnTo>
                    <a:pt x="5609" y="655"/>
                  </a:lnTo>
                  <a:lnTo>
                    <a:pt x="5490" y="631"/>
                  </a:lnTo>
                  <a:lnTo>
                    <a:pt x="5180" y="536"/>
                  </a:lnTo>
                  <a:cubicBezTo>
                    <a:pt x="4966" y="476"/>
                    <a:pt x="4763" y="441"/>
                    <a:pt x="4561" y="357"/>
                  </a:cubicBezTo>
                  <a:cubicBezTo>
                    <a:pt x="3823" y="119"/>
                    <a:pt x="3013" y="0"/>
                    <a:pt x="2096" y="0"/>
                  </a:cubicBezTo>
                  <a:cubicBezTo>
                    <a:pt x="1584" y="0"/>
                    <a:pt x="1049" y="36"/>
                    <a:pt x="334" y="107"/>
                  </a:cubicBezTo>
                  <a:cubicBezTo>
                    <a:pt x="203" y="119"/>
                    <a:pt x="25" y="274"/>
                    <a:pt x="13" y="417"/>
                  </a:cubicBezTo>
                  <a:cubicBezTo>
                    <a:pt x="1" y="536"/>
                    <a:pt x="37" y="619"/>
                    <a:pt x="72" y="643"/>
                  </a:cubicBezTo>
                  <a:cubicBezTo>
                    <a:pt x="144" y="738"/>
                    <a:pt x="263" y="738"/>
                    <a:pt x="334" y="738"/>
                  </a:cubicBezTo>
                  <a:cubicBezTo>
                    <a:pt x="334" y="762"/>
                    <a:pt x="370" y="762"/>
                    <a:pt x="394" y="750"/>
                  </a:cubicBezTo>
                  <a:close/>
                </a:path>
              </a:pathLst>
            </a:custGeom>
            <a:solidFill>
              <a:schemeClr val="dk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50" name="Google Shape;250;p28"/>
            <p:cNvSpPr/>
            <p:nvPr/>
          </p:nvSpPr>
          <p:spPr>
            <a:xfrm>
              <a:off x="4677950" y="3381500"/>
              <a:ext cx="134875" cy="34850"/>
            </a:xfrm>
            <a:custGeom>
              <a:avLst/>
              <a:gdLst/>
              <a:ahLst/>
              <a:cxnLst/>
              <a:rect l="l" t="t" r="r" b="b"/>
              <a:pathLst>
                <a:path w="5395" h="1394" extrusionOk="0">
                  <a:moveTo>
                    <a:pt x="5299" y="774"/>
                  </a:moveTo>
                  <a:cubicBezTo>
                    <a:pt x="5275" y="762"/>
                    <a:pt x="5239" y="739"/>
                    <a:pt x="5204" y="715"/>
                  </a:cubicBezTo>
                  <a:cubicBezTo>
                    <a:pt x="3799" y="358"/>
                    <a:pt x="2346" y="119"/>
                    <a:pt x="870" y="24"/>
                  </a:cubicBezTo>
                  <a:lnTo>
                    <a:pt x="834" y="24"/>
                  </a:lnTo>
                  <a:cubicBezTo>
                    <a:pt x="751" y="24"/>
                    <a:pt x="644" y="0"/>
                    <a:pt x="536" y="0"/>
                  </a:cubicBezTo>
                  <a:cubicBezTo>
                    <a:pt x="465" y="0"/>
                    <a:pt x="405" y="0"/>
                    <a:pt x="346" y="24"/>
                  </a:cubicBezTo>
                  <a:cubicBezTo>
                    <a:pt x="239" y="36"/>
                    <a:pt x="179" y="119"/>
                    <a:pt x="144" y="179"/>
                  </a:cubicBezTo>
                  <a:cubicBezTo>
                    <a:pt x="120" y="203"/>
                    <a:pt x="108" y="215"/>
                    <a:pt x="108" y="227"/>
                  </a:cubicBezTo>
                  <a:lnTo>
                    <a:pt x="1" y="346"/>
                  </a:lnTo>
                  <a:lnTo>
                    <a:pt x="120" y="453"/>
                  </a:lnTo>
                  <a:lnTo>
                    <a:pt x="155" y="477"/>
                  </a:lnTo>
                  <a:cubicBezTo>
                    <a:pt x="191" y="524"/>
                    <a:pt x="263" y="584"/>
                    <a:pt x="334" y="596"/>
                  </a:cubicBezTo>
                  <a:cubicBezTo>
                    <a:pt x="394" y="620"/>
                    <a:pt x="465" y="620"/>
                    <a:pt x="513" y="620"/>
                  </a:cubicBezTo>
                  <a:lnTo>
                    <a:pt x="584" y="620"/>
                  </a:lnTo>
                  <a:lnTo>
                    <a:pt x="655" y="620"/>
                  </a:lnTo>
                  <a:cubicBezTo>
                    <a:pt x="858" y="631"/>
                    <a:pt x="1048" y="643"/>
                    <a:pt x="1239" y="643"/>
                  </a:cubicBezTo>
                  <a:cubicBezTo>
                    <a:pt x="1691" y="679"/>
                    <a:pt x="2132" y="691"/>
                    <a:pt x="2560" y="774"/>
                  </a:cubicBezTo>
                  <a:cubicBezTo>
                    <a:pt x="3132" y="881"/>
                    <a:pt x="3692" y="1036"/>
                    <a:pt x="4227" y="1179"/>
                  </a:cubicBezTo>
                  <a:cubicBezTo>
                    <a:pt x="4489" y="1251"/>
                    <a:pt x="4739" y="1310"/>
                    <a:pt x="4989" y="1370"/>
                  </a:cubicBezTo>
                  <a:cubicBezTo>
                    <a:pt x="5025" y="1370"/>
                    <a:pt x="5037" y="1393"/>
                    <a:pt x="5061" y="1393"/>
                  </a:cubicBezTo>
                  <a:lnTo>
                    <a:pt x="5108" y="1393"/>
                  </a:lnTo>
                  <a:lnTo>
                    <a:pt x="5168" y="1393"/>
                  </a:lnTo>
                  <a:lnTo>
                    <a:pt x="5287" y="1393"/>
                  </a:lnTo>
                  <a:lnTo>
                    <a:pt x="5394" y="858"/>
                  </a:lnTo>
                  <a:lnTo>
                    <a:pt x="5299" y="798"/>
                  </a:lnTo>
                  <a:cubicBezTo>
                    <a:pt x="5335" y="798"/>
                    <a:pt x="5323" y="774"/>
                    <a:pt x="5299" y="774"/>
                  </a:cubicBezTo>
                  <a:close/>
                </a:path>
              </a:pathLst>
            </a:custGeom>
            <a:solidFill>
              <a:schemeClr val="dk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51" name="Google Shape;251;p28"/>
            <p:cNvSpPr/>
            <p:nvPr/>
          </p:nvSpPr>
          <p:spPr>
            <a:xfrm>
              <a:off x="4714575" y="3186225"/>
              <a:ext cx="107175" cy="36350"/>
            </a:xfrm>
            <a:custGeom>
              <a:avLst/>
              <a:gdLst/>
              <a:ahLst/>
              <a:cxnLst/>
              <a:rect l="l" t="t" r="r" b="b"/>
              <a:pathLst>
                <a:path w="4287" h="1454" extrusionOk="0">
                  <a:moveTo>
                    <a:pt x="4072" y="822"/>
                  </a:moveTo>
                  <a:cubicBezTo>
                    <a:pt x="3953" y="727"/>
                    <a:pt x="3810" y="703"/>
                    <a:pt x="3691" y="668"/>
                  </a:cubicBezTo>
                  <a:cubicBezTo>
                    <a:pt x="2989" y="537"/>
                    <a:pt x="2274" y="394"/>
                    <a:pt x="1560" y="251"/>
                  </a:cubicBezTo>
                  <a:lnTo>
                    <a:pt x="774" y="108"/>
                  </a:lnTo>
                  <a:cubicBezTo>
                    <a:pt x="667" y="96"/>
                    <a:pt x="560" y="60"/>
                    <a:pt x="464" y="49"/>
                  </a:cubicBezTo>
                  <a:lnTo>
                    <a:pt x="310" y="13"/>
                  </a:lnTo>
                  <a:lnTo>
                    <a:pt x="238" y="1"/>
                  </a:lnTo>
                  <a:lnTo>
                    <a:pt x="179" y="49"/>
                  </a:lnTo>
                  <a:cubicBezTo>
                    <a:pt x="179" y="49"/>
                    <a:pt x="167" y="60"/>
                    <a:pt x="143" y="60"/>
                  </a:cubicBezTo>
                  <a:cubicBezTo>
                    <a:pt x="83" y="108"/>
                    <a:pt x="0" y="168"/>
                    <a:pt x="0" y="263"/>
                  </a:cubicBezTo>
                  <a:cubicBezTo>
                    <a:pt x="0" y="370"/>
                    <a:pt x="48" y="549"/>
                    <a:pt x="179" y="608"/>
                  </a:cubicBezTo>
                  <a:cubicBezTo>
                    <a:pt x="262" y="656"/>
                    <a:pt x="369" y="668"/>
                    <a:pt x="464" y="680"/>
                  </a:cubicBezTo>
                  <a:cubicBezTo>
                    <a:pt x="488" y="680"/>
                    <a:pt x="536" y="703"/>
                    <a:pt x="560" y="703"/>
                  </a:cubicBezTo>
                  <a:cubicBezTo>
                    <a:pt x="857" y="763"/>
                    <a:pt x="1179" y="822"/>
                    <a:pt x="1476" y="858"/>
                  </a:cubicBezTo>
                  <a:cubicBezTo>
                    <a:pt x="2203" y="1001"/>
                    <a:pt x="2941" y="1132"/>
                    <a:pt x="3643" y="1394"/>
                  </a:cubicBezTo>
                  <a:cubicBezTo>
                    <a:pt x="3655" y="1394"/>
                    <a:pt x="3679" y="1418"/>
                    <a:pt x="3679" y="1418"/>
                  </a:cubicBezTo>
                  <a:cubicBezTo>
                    <a:pt x="3715" y="1430"/>
                    <a:pt x="3774" y="1453"/>
                    <a:pt x="3834" y="1453"/>
                  </a:cubicBezTo>
                  <a:cubicBezTo>
                    <a:pt x="3858" y="1453"/>
                    <a:pt x="3882" y="1453"/>
                    <a:pt x="3893" y="1442"/>
                  </a:cubicBezTo>
                  <a:cubicBezTo>
                    <a:pt x="4036" y="1394"/>
                    <a:pt x="4191" y="1334"/>
                    <a:pt x="4227" y="1203"/>
                  </a:cubicBezTo>
                  <a:cubicBezTo>
                    <a:pt x="4286" y="1108"/>
                    <a:pt x="4191" y="906"/>
                    <a:pt x="4072" y="822"/>
                  </a:cubicBezTo>
                  <a:close/>
                </a:path>
              </a:pathLst>
            </a:custGeom>
            <a:solidFill>
              <a:schemeClr val="dk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grpSp>
      <p:sp>
        <p:nvSpPr>
          <p:cNvPr id="279" name="Google Shape;279;p28"/>
          <p:cNvSpPr/>
          <p:nvPr/>
        </p:nvSpPr>
        <p:spPr>
          <a:xfrm rot="-1177723">
            <a:off x="1740421" y="304965"/>
            <a:ext cx="416227" cy="400147"/>
          </a:xfrm>
          <a:custGeom>
            <a:avLst/>
            <a:gdLst/>
            <a:ahLst/>
            <a:cxnLst/>
            <a:rect l="l" t="t" r="r" b="b"/>
            <a:pathLst>
              <a:path w="7895" h="7590" extrusionOk="0">
                <a:moveTo>
                  <a:pt x="3087" y="1"/>
                </a:moveTo>
                <a:cubicBezTo>
                  <a:pt x="3078" y="1"/>
                  <a:pt x="3069" y="1"/>
                  <a:pt x="3061" y="1"/>
                </a:cubicBezTo>
                <a:cubicBezTo>
                  <a:pt x="2441" y="61"/>
                  <a:pt x="2334" y="2585"/>
                  <a:pt x="2334" y="2585"/>
                </a:cubicBezTo>
                <a:cubicBezTo>
                  <a:pt x="2334" y="2585"/>
                  <a:pt x="120" y="3216"/>
                  <a:pt x="36" y="3811"/>
                </a:cubicBezTo>
                <a:cubicBezTo>
                  <a:pt x="1" y="4407"/>
                  <a:pt x="2322" y="4907"/>
                  <a:pt x="2322" y="4907"/>
                </a:cubicBezTo>
                <a:cubicBezTo>
                  <a:pt x="2322" y="4907"/>
                  <a:pt x="1906" y="7526"/>
                  <a:pt x="2322" y="7586"/>
                </a:cubicBezTo>
                <a:cubicBezTo>
                  <a:pt x="2338" y="7588"/>
                  <a:pt x="2355" y="7589"/>
                  <a:pt x="2372" y="7589"/>
                </a:cubicBezTo>
                <a:cubicBezTo>
                  <a:pt x="3065" y="7589"/>
                  <a:pt x="4597" y="5728"/>
                  <a:pt x="4597" y="5728"/>
                </a:cubicBezTo>
                <a:cubicBezTo>
                  <a:pt x="4597" y="5728"/>
                  <a:pt x="6353" y="6457"/>
                  <a:pt x="7163" y="6457"/>
                </a:cubicBezTo>
                <a:cubicBezTo>
                  <a:pt x="7325" y="6457"/>
                  <a:pt x="7448" y="6429"/>
                  <a:pt x="7514" y="6359"/>
                </a:cubicBezTo>
                <a:cubicBezTo>
                  <a:pt x="7895" y="5943"/>
                  <a:pt x="6156" y="3871"/>
                  <a:pt x="6156" y="3871"/>
                </a:cubicBezTo>
                <a:cubicBezTo>
                  <a:pt x="6156" y="3871"/>
                  <a:pt x="7704" y="2573"/>
                  <a:pt x="7502" y="2014"/>
                </a:cubicBezTo>
                <a:cubicBezTo>
                  <a:pt x="7386" y="1687"/>
                  <a:pt x="6528" y="1617"/>
                  <a:pt x="5813" y="1617"/>
                </a:cubicBezTo>
                <a:cubicBezTo>
                  <a:pt x="5278" y="1617"/>
                  <a:pt x="4823" y="1656"/>
                  <a:pt x="4823" y="1656"/>
                </a:cubicBezTo>
                <a:cubicBezTo>
                  <a:pt x="4823" y="1656"/>
                  <a:pt x="3723" y="1"/>
                  <a:pt x="3087" y="1"/>
                </a:cubicBezTo>
                <a:close/>
              </a:path>
            </a:pathLst>
          </a:custGeom>
          <a:solidFill>
            <a:schemeClr val="lt1"/>
          </a:solidFill>
          <a:ln w="38100" cap="flat" cmpd="sng">
            <a:solidFill>
              <a:schemeClr val="dk1"/>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80" name="Google Shape;280;p28"/>
          <p:cNvSpPr/>
          <p:nvPr/>
        </p:nvSpPr>
        <p:spPr>
          <a:xfrm rot="-1140824">
            <a:off x="8153588" y="4368941"/>
            <a:ext cx="575857" cy="553611"/>
          </a:xfrm>
          <a:custGeom>
            <a:avLst/>
            <a:gdLst/>
            <a:ahLst/>
            <a:cxnLst/>
            <a:rect l="l" t="t" r="r" b="b"/>
            <a:pathLst>
              <a:path w="7895" h="7590" extrusionOk="0">
                <a:moveTo>
                  <a:pt x="3087" y="1"/>
                </a:moveTo>
                <a:cubicBezTo>
                  <a:pt x="3078" y="1"/>
                  <a:pt x="3069" y="1"/>
                  <a:pt x="3061" y="1"/>
                </a:cubicBezTo>
                <a:cubicBezTo>
                  <a:pt x="2441" y="61"/>
                  <a:pt x="2334" y="2585"/>
                  <a:pt x="2334" y="2585"/>
                </a:cubicBezTo>
                <a:cubicBezTo>
                  <a:pt x="2334" y="2585"/>
                  <a:pt x="120" y="3216"/>
                  <a:pt x="36" y="3811"/>
                </a:cubicBezTo>
                <a:cubicBezTo>
                  <a:pt x="1" y="4407"/>
                  <a:pt x="2322" y="4907"/>
                  <a:pt x="2322" y="4907"/>
                </a:cubicBezTo>
                <a:cubicBezTo>
                  <a:pt x="2322" y="4907"/>
                  <a:pt x="1906" y="7526"/>
                  <a:pt x="2322" y="7586"/>
                </a:cubicBezTo>
                <a:cubicBezTo>
                  <a:pt x="2338" y="7588"/>
                  <a:pt x="2355" y="7589"/>
                  <a:pt x="2372" y="7589"/>
                </a:cubicBezTo>
                <a:cubicBezTo>
                  <a:pt x="3065" y="7589"/>
                  <a:pt x="4597" y="5728"/>
                  <a:pt x="4597" y="5728"/>
                </a:cubicBezTo>
                <a:cubicBezTo>
                  <a:pt x="4597" y="5728"/>
                  <a:pt x="6353" y="6457"/>
                  <a:pt x="7163" y="6457"/>
                </a:cubicBezTo>
                <a:cubicBezTo>
                  <a:pt x="7325" y="6457"/>
                  <a:pt x="7448" y="6429"/>
                  <a:pt x="7514" y="6359"/>
                </a:cubicBezTo>
                <a:cubicBezTo>
                  <a:pt x="7895" y="5943"/>
                  <a:pt x="6156" y="3871"/>
                  <a:pt x="6156" y="3871"/>
                </a:cubicBezTo>
                <a:cubicBezTo>
                  <a:pt x="6156" y="3871"/>
                  <a:pt x="7704" y="2573"/>
                  <a:pt x="7502" y="2014"/>
                </a:cubicBezTo>
                <a:cubicBezTo>
                  <a:pt x="7386" y="1687"/>
                  <a:pt x="6528" y="1617"/>
                  <a:pt x="5813" y="1617"/>
                </a:cubicBezTo>
                <a:cubicBezTo>
                  <a:pt x="5278" y="1617"/>
                  <a:pt x="4823" y="1656"/>
                  <a:pt x="4823" y="1656"/>
                </a:cubicBezTo>
                <a:cubicBezTo>
                  <a:pt x="4823" y="1656"/>
                  <a:pt x="3723" y="1"/>
                  <a:pt x="3087" y="1"/>
                </a:cubicBezTo>
                <a:close/>
              </a:path>
            </a:pathLst>
          </a:custGeom>
          <a:solidFill>
            <a:schemeClr val="lt1"/>
          </a:solidFill>
          <a:ln w="38100" cap="flat" cmpd="sng">
            <a:solidFill>
              <a:schemeClr val="dk1"/>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85" name="Google Shape;205;p28">
            <a:extLst>
              <a:ext uri="{FF2B5EF4-FFF2-40B4-BE49-F238E27FC236}">
                <a16:creationId xmlns:a16="http://schemas.microsoft.com/office/drawing/2014/main" id="{F3714668-BA7E-F7BF-0965-CE943FE83F5B}"/>
              </a:ext>
            </a:extLst>
          </p:cNvPr>
          <p:cNvSpPr/>
          <p:nvPr/>
        </p:nvSpPr>
        <p:spPr>
          <a:xfrm>
            <a:off x="2158990" y="4800741"/>
            <a:ext cx="786368" cy="755989"/>
          </a:xfrm>
          <a:custGeom>
            <a:avLst/>
            <a:gdLst/>
            <a:ahLst/>
            <a:cxnLst/>
            <a:rect l="l" t="t" r="r" b="b"/>
            <a:pathLst>
              <a:path w="7895" h="7590" extrusionOk="0">
                <a:moveTo>
                  <a:pt x="3087" y="1"/>
                </a:moveTo>
                <a:cubicBezTo>
                  <a:pt x="3078" y="1"/>
                  <a:pt x="3069" y="1"/>
                  <a:pt x="3061" y="1"/>
                </a:cubicBezTo>
                <a:cubicBezTo>
                  <a:pt x="2441" y="61"/>
                  <a:pt x="2334" y="2585"/>
                  <a:pt x="2334" y="2585"/>
                </a:cubicBezTo>
                <a:cubicBezTo>
                  <a:pt x="2334" y="2585"/>
                  <a:pt x="120" y="3216"/>
                  <a:pt x="36" y="3811"/>
                </a:cubicBezTo>
                <a:cubicBezTo>
                  <a:pt x="1" y="4407"/>
                  <a:pt x="2322" y="4907"/>
                  <a:pt x="2322" y="4907"/>
                </a:cubicBezTo>
                <a:cubicBezTo>
                  <a:pt x="2322" y="4907"/>
                  <a:pt x="1906" y="7526"/>
                  <a:pt x="2322" y="7586"/>
                </a:cubicBezTo>
                <a:cubicBezTo>
                  <a:pt x="2338" y="7588"/>
                  <a:pt x="2355" y="7589"/>
                  <a:pt x="2372" y="7589"/>
                </a:cubicBezTo>
                <a:cubicBezTo>
                  <a:pt x="3065" y="7589"/>
                  <a:pt x="4597" y="5728"/>
                  <a:pt x="4597" y="5728"/>
                </a:cubicBezTo>
                <a:cubicBezTo>
                  <a:pt x="4597" y="5728"/>
                  <a:pt x="6353" y="6457"/>
                  <a:pt x="7163" y="6457"/>
                </a:cubicBezTo>
                <a:cubicBezTo>
                  <a:pt x="7325" y="6457"/>
                  <a:pt x="7448" y="6429"/>
                  <a:pt x="7514" y="6359"/>
                </a:cubicBezTo>
                <a:cubicBezTo>
                  <a:pt x="7895" y="5943"/>
                  <a:pt x="6156" y="3871"/>
                  <a:pt x="6156" y="3871"/>
                </a:cubicBezTo>
                <a:cubicBezTo>
                  <a:pt x="6156" y="3871"/>
                  <a:pt x="7704" y="2573"/>
                  <a:pt x="7502" y="2014"/>
                </a:cubicBezTo>
                <a:cubicBezTo>
                  <a:pt x="7386" y="1687"/>
                  <a:pt x="6528" y="1617"/>
                  <a:pt x="5813" y="1617"/>
                </a:cubicBezTo>
                <a:cubicBezTo>
                  <a:pt x="5278" y="1617"/>
                  <a:pt x="4823" y="1656"/>
                  <a:pt x="4823" y="1656"/>
                </a:cubicBezTo>
                <a:cubicBezTo>
                  <a:pt x="4823" y="1656"/>
                  <a:pt x="3723" y="1"/>
                  <a:pt x="3087" y="1"/>
                </a:cubicBezTo>
                <a:close/>
              </a:path>
            </a:pathLst>
          </a:custGeom>
          <a:solidFill>
            <a:schemeClr val="lt1"/>
          </a:solidFill>
          <a:ln w="38100" cap="flat" cmpd="sng">
            <a:solidFill>
              <a:schemeClr val="dk1"/>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86" name="Google Shape;279;p28">
            <a:extLst>
              <a:ext uri="{FF2B5EF4-FFF2-40B4-BE49-F238E27FC236}">
                <a16:creationId xmlns:a16="http://schemas.microsoft.com/office/drawing/2014/main" id="{AACDA3FE-D58D-F764-3711-A744DE42F874}"/>
              </a:ext>
            </a:extLst>
          </p:cNvPr>
          <p:cNvSpPr/>
          <p:nvPr/>
        </p:nvSpPr>
        <p:spPr>
          <a:xfrm rot="-1177723">
            <a:off x="3714346" y="288588"/>
            <a:ext cx="416227" cy="400147"/>
          </a:xfrm>
          <a:custGeom>
            <a:avLst/>
            <a:gdLst/>
            <a:ahLst/>
            <a:cxnLst/>
            <a:rect l="l" t="t" r="r" b="b"/>
            <a:pathLst>
              <a:path w="7895" h="7590" extrusionOk="0">
                <a:moveTo>
                  <a:pt x="3087" y="1"/>
                </a:moveTo>
                <a:cubicBezTo>
                  <a:pt x="3078" y="1"/>
                  <a:pt x="3069" y="1"/>
                  <a:pt x="3061" y="1"/>
                </a:cubicBezTo>
                <a:cubicBezTo>
                  <a:pt x="2441" y="61"/>
                  <a:pt x="2334" y="2585"/>
                  <a:pt x="2334" y="2585"/>
                </a:cubicBezTo>
                <a:cubicBezTo>
                  <a:pt x="2334" y="2585"/>
                  <a:pt x="120" y="3216"/>
                  <a:pt x="36" y="3811"/>
                </a:cubicBezTo>
                <a:cubicBezTo>
                  <a:pt x="1" y="4407"/>
                  <a:pt x="2322" y="4907"/>
                  <a:pt x="2322" y="4907"/>
                </a:cubicBezTo>
                <a:cubicBezTo>
                  <a:pt x="2322" y="4907"/>
                  <a:pt x="1906" y="7526"/>
                  <a:pt x="2322" y="7586"/>
                </a:cubicBezTo>
                <a:cubicBezTo>
                  <a:pt x="2338" y="7588"/>
                  <a:pt x="2355" y="7589"/>
                  <a:pt x="2372" y="7589"/>
                </a:cubicBezTo>
                <a:cubicBezTo>
                  <a:pt x="3065" y="7589"/>
                  <a:pt x="4597" y="5728"/>
                  <a:pt x="4597" y="5728"/>
                </a:cubicBezTo>
                <a:cubicBezTo>
                  <a:pt x="4597" y="5728"/>
                  <a:pt x="6353" y="6457"/>
                  <a:pt x="7163" y="6457"/>
                </a:cubicBezTo>
                <a:cubicBezTo>
                  <a:pt x="7325" y="6457"/>
                  <a:pt x="7448" y="6429"/>
                  <a:pt x="7514" y="6359"/>
                </a:cubicBezTo>
                <a:cubicBezTo>
                  <a:pt x="7895" y="5943"/>
                  <a:pt x="6156" y="3871"/>
                  <a:pt x="6156" y="3871"/>
                </a:cubicBezTo>
                <a:cubicBezTo>
                  <a:pt x="6156" y="3871"/>
                  <a:pt x="7704" y="2573"/>
                  <a:pt x="7502" y="2014"/>
                </a:cubicBezTo>
                <a:cubicBezTo>
                  <a:pt x="7386" y="1687"/>
                  <a:pt x="6528" y="1617"/>
                  <a:pt x="5813" y="1617"/>
                </a:cubicBezTo>
                <a:cubicBezTo>
                  <a:pt x="5278" y="1617"/>
                  <a:pt x="4823" y="1656"/>
                  <a:pt x="4823" y="1656"/>
                </a:cubicBezTo>
                <a:cubicBezTo>
                  <a:pt x="4823" y="1656"/>
                  <a:pt x="3723" y="1"/>
                  <a:pt x="3087" y="1"/>
                </a:cubicBezTo>
                <a:close/>
              </a:path>
            </a:pathLst>
          </a:custGeom>
          <a:solidFill>
            <a:schemeClr val="lt1"/>
          </a:solidFill>
          <a:ln w="38100" cap="flat" cmpd="sng">
            <a:solidFill>
              <a:schemeClr val="dk1"/>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93" name="Google Shape;205;p28">
            <a:extLst>
              <a:ext uri="{FF2B5EF4-FFF2-40B4-BE49-F238E27FC236}">
                <a16:creationId xmlns:a16="http://schemas.microsoft.com/office/drawing/2014/main" id="{76B10B16-B00A-2022-C1FE-3499ED199656}"/>
              </a:ext>
            </a:extLst>
          </p:cNvPr>
          <p:cNvSpPr/>
          <p:nvPr/>
        </p:nvSpPr>
        <p:spPr>
          <a:xfrm>
            <a:off x="4635295" y="5826704"/>
            <a:ext cx="786368" cy="755989"/>
          </a:xfrm>
          <a:custGeom>
            <a:avLst/>
            <a:gdLst/>
            <a:ahLst/>
            <a:cxnLst/>
            <a:rect l="l" t="t" r="r" b="b"/>
            <a:pathLst>
              <a:path w="7895" h="7590" extrusionOk="0">
                <a:moveTo>
                  <a:pt x="3087" y="1"/>
                </a:moveTo>
                <a:cubicBezTo>
                  <a:pt x="3078" y="1"/>
                  <a:pt x="3069" y="1"/>
                  <a:pt x="3061" y="1"/>
                </a:cubicBezTo>
                <a:cubicBezTo>
                  <a:pt x="2441" y="61"/>
                  <a:pt x="2334" y="2585"/>
                  <a:pt x="2334" y="2585"/>
                </a:cubicBezTo>
                <a:cubicBezTo>
                  <a:pt x="2334" y="2585"/>
                  <a:pt x="120" y="3216"/>
                  <a:pt x="36" y="3811"/>
                </a:cubicBezTo>
                <a:cubicBezTo>
                  <a:pt x="1" y="4407"/>
                  <a:pt x="2322" y="4907"/>
                  <a:pt x="2322" y="4907"/>
                </a:cubicBezTo>
                <a:cubicBezTo>
                  <a:pt x="2322" y="4907"/>
                  <a:pt x="1906" y="7526"/>
                  <a:pt x="2322" y="7586"/>
                </a:cubicBezTo>
                <a:cubicBezTo>
                  <a:pt x="2338" y="7588"/>
                  <a:pt x="2355" y="7589"/>
                  <a:pt x="2372" y="7589"/>
                </a:cubicBezTo>
                <a:cubicBezTo>
                  <a:pt x="3065" y="7589"/>
                  <a:pt x="4597" y="5728"/>
                  <a:pt x="4597" y="5728"/>
                </a:cubicBezTo>
                <a:cubicBezTo>
                  <a:pt x="4597" y="5728"/>
                  <a:pt x="6353" y="6457"/>
                  <a:pt x="7163" y="6457"/>
                </a:cubicBezTo>
                <a:cubicBezTo>
                  <a:pt x="7325" y="6457"/>
                  <a:pt x="7448" y="6429"/>
                  <a:pt x="7514" y="6359"/>
                </a:cubicBezTo>
                <a:cubicBezTo>
                  <a:pt x="7895" y="5943"/>
                  <a:pt x="6156" y="3871"/>
                  <a:pt x="6156" y="3871"/>
                </a:cubicBezTo>
                <a:cubicBezTo>
                  <a:pt x="6156" y="3871"/>
                  <a:pt x="7704" y="2573"/>
                  <a:pt x="7502" y="2014"/>
                </a:cubicBezTo>
                <a:cubicBezTo>
                  <a:pt x="7386" y="1687"/>
                  <a:pt x="6528" y="1617"/>
                  <a:pt x="5813" y="1617"/>
                </a:cubicBezTo>
                <a:cubicBezTo>
                  <a:pt x="5278" y="1617"/>
                  <a:pt x="4823" y="1656"/>
                  <a:pt x="4823" y="1656"/>
                </a:cubicBezTo>
                <a:cubicBezTo>
                  <a:pt x="4823" y="1656"/>
                  <a:pt x="3723" y="1"/>
                  <a:pt x="3087" y="1"/>
                </a:cubicBezTo>
                <a:close/>
              </a:path>
            </a:pathLst>
          </a:custGeom>
          <a:solidFill>
            <a:schemeClr val="lt1"/>
          </a:solidFill>
          <a:ln w="38100" cap="flat" cmpd="sng">
            <a:solidFill>
              <a:schemeClr val="dk1"/>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pic>
        <p:nvPicPr>
          <p:cNvPr id="2" name="Picture 1">
            <a:extLst>
              <a:ext uri="{FF2B5EF4-FFF2-40B4-BE49-F238E27FC236}">
                <a16:creationId xmlns:a16="http://schemas.microsoft.com/office/drawing/2014/main" id="{2C95CB08-8A5C-58D2-DD5A-E86F32E51961}"/>
              </a:ext>
            </a:extLst>
          </p:cNvPr>
          <p:cNvPicPr>
            <a:picLocks noChangeAspect="1"/>
          </p:cNvPicPr>
          <p:nvPr/>
        </p:nvPicPr>
        <p:blipFill>
          <a:blip r:embed="rId4"/>
          <a:stretch>
            <a:fillRect/>
          </a:stretch>
        </p:blipFill>
        <p:spPr>
          <a:xfrm>
            <a:off x="1380335" y="-1733722"/>
            <a:ext cx="9431329" cy="1981372"/>
          </a:xfrm>
          <a:prstGeom prst="rect">
            <a:avLst/>
          </a:prstGeom>
        </p:spPr>
      </p:pic>
      <p:sp>
        <p:nvSpPr>
          <p:cNvPr id="3" name="Rectangle 2">
            <a:extLst>
              <a:ext uri="{FF2B5EF4-FFF2-40B4-BE49-F238E27FC236}">
                <a16:creationId xmlns:a16="http://schemas.microsoft.com/office/drawing/2014/main" id="{2477DFE6-B16E-09B9-572E-EE948C87B9BD}"/>
              </a:ext>
            </a:extLst>
          </p:cNvPr>
          <p:cNvSpPr/>
          <p:nvPr/>
        </p:nvSpPr>
        <p:spPr>
          <a:xfrm>
            <a:off x="1980693" y="906048"/>
            <a:ext cx="2003113" cy="800219"/>
          </a:xfrm>
          <a:prstGeom prst="rect">
            <a:avLst/>
          </a:prstGeom>
          <a:noFill/>
        </p:spPr>
        <p:txBody>
          <a:bodyPr wrap="none" lIns="121920" tIns="60960" rIns="121920" bIns="60960">
            <a:spAutoFit/>
          </a:bodyP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r>
              <a:rPr kumimoji="0" lang="en-US" sz="4400" b="1" i="0" u="none" strike="noStrike" kern="0" cap="none" spc="0" normalizeH="0" baseline="0" noProof="0">
                <a:ln w="0"/>
                <a:solidFill>
                  <a:srgbClr val="FF0000"/>
                </a:solidFill>
                <a:effectLst>
                  <a:reflection blurRad="6350" stA="53000" endA="300" endPos="35500" dir="5400000" sy="-90000" algn="bl" rotWithShape="0"/>
                </a:effectLst>
                <a:uLnTx/>
                <a:uFillTx/>
                <a:latin typeface="Arial"/>
                <a:ea typeface="+mn-ea"/>
                <a:cs typeface="Arial"/>
                <a:sym typeface="Arial"/>
              </a:rPr>
              <a:t>BÀI 10</a:t>
            </a:r>
            <a:endParaRPr kumimoji="0" lang="en-US" sz="4400" b="1" i="0" u="none" strike="noStrike" kern="0" cap="none" spc="0" normalizeH="0" baseline="0" noProof="0" dirty="0">
              <a:ln w="0"/>
              <a:solidFill>
                <a:srgbClr val="FF0000"/>
              </a:solidFill>
              <a:effectLst>
                <a:reflection blurRad="6350" stA="53000" endA="300" endPos="35500" dir="5400000" sy="-90000" algn="bl" rotWithShape="0"/>
              </a:effectLst>
              <a:uLnTx/>
              <a:uFillTx/>
              <a:latin typeface="Arial"/>
              <a:ea typeface="+mn-ea"/>
              <a:cs typeface="Arial"/>
              <a:sym typeface="Arial"/>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4" presetClass="emph" presetSubtype="0" repeatCount="2000" fill="hold" grpId="0" nodeType="withEffect">
                                  <p:stCondLst>
                                    <p:cond delay="0"/>
                                  </p:stCondLst>
                                  <p:iterate type="lt">
                                    <p:tmPct val="10000"/>
                                  </p:iterate>
                                  <p:childTnLst>
                                    <p:animMotion origin="layout" path="M 0.0 0.0 L 0.0 -0.07213" pathEditMode="relative" ptsTypes="">
                                      <p:cBhvr>
                                        <p:cTn id="6" dur="250" accel="50000" decel="50000" autoRev="1" fill="hold">
                                          <p:stCondLst>
                                            <p:cond delay="0"/>
                                          </p:stCondLst>
                                        </p:cTn>
                                        <p:tgtEl>
                                          <p:spTgt spid="204"/>
                                        </p:tgtEl>
                                        <p:attrNameLst>
                                          <p:attrName>ppt_x</p:attrName>
                                          <p:attrName>ppt_y</p:attrName>
                                        </p:attrNameLst>
                                      </p:cBhvr>
                                    </p:animMotion>
                                    <p:animRot by="1500000">
                                      <p:cBhvr>
                                        <p:cTn id="7" dur="125" fill="hold">
                                          <p:stCondLst>
                                            <p:cond delay="0"/>
                                          </p:stCondLst>
                                        </p:cTn>
                                        <p:tgtEl>
                                          <p:spTgt spid="204"/>
                                        </p:tgtEl>
                                        <p:attrNameLst>
                                          <p:attrName>r</p:attrName>
                                        </p:attrNameLst>
                                      </p:cBhvr>
                                    </p:animRot>
                                    <p:animRot by="-1500000">
                                      <p:cBhvr>
                                        <p:cTn id="8" dur="125" fill="hold">
                                          <p:stCondLst>
                                            <p:cond delay="125"/>
                                          </p:stCondLst>
                                        </p:cTn>
                                        <p:tgtEl>
                                          <p:spTgt spid="204"/>
                                        </p:tgtEl>
                                        <p:attrNameLst>
                                          <p:attrName>r</p:attrName>
                                        </p:attrNameLst>
                                      </p:cBhvr>
                                    </p:animRot>
                                    <p:animRot by="-1500000">
                                      <p:cBhvr>
                                        <p:cTn id="9" dur="125" fill="hold">
                                          <p:stCondLst>
                                            <p:cond delay="250"/>
                                          </p:stCondLst>
                                        </p:cTn>
                                        <p:tgtEl>
                                          <p:spTgt spid="204"/>
                                        </p:tgtEl>
                                        <p:attrNameLst>
                                          <p:attrName>r</p:attrName>
                                        </p:attrNameLst>
                                      </p:cBhvr>
                                    </p:animRot>
                                    <p:animRot by="1500000">
                                      <p:cBhvr>
                                        <p:cTn id="10" dur="125" fill="hold">
                                          <p:stCondLst>
                                            <p:cond delay="375"/>
                                          </p:stCondLst>
                                        </p:cTn>
                                        <p:tgtEl>
                                          <p:spTgt spid="20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204;p28">
            <a:extLst>
              <a:ext uri="{FF2B5EF4-FFF2-40B4-BE49-F238E27FC236}">
                <a16:creationId xmlns:a16="http://schemas.microsoft.com/office/drawing/2014/main" id="{1C450574-1283-482F-F8A3-324A65997509}"/>
              </a:ext>
            </a:extLst>
          </p:cNvPr>
          <p:cNvSpPr txBox="1">
            <a:spLocks/>
          </p:cNvSpPr>
          <p:nvPr/>
        </p:nvSpPr>
        <p:spPr>
          <a:xfrm>
            <a:off x="345990" y="14256"/>
            <a:ext cx="11946754" cy="655631"/>
          </a:xfrm>
          <a:prstGeom prst="rect">
            <a:avLst/>
          </a:prstGeom>
          <a:noFill/>
          <a:ln>
            <a:noFill/>
          </a:ln>
        </p:spPr>
        <p:txBody>
          <a:bodyPr spcFirstLastPara="1" wrap="square" lIns="121900" tIns="121900" rIns="121900" bIns="12190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dk1"/>
              </a:buClr>
              <a:buSzPts val="2800"/>
              <a:buFont typeface="Pangolin"/>
              <a:buNone/>
              <a:defRPr sz="2800" b="1" i="0" u="none" strike="noStrike" cap="none">
                <a:solidFill>
                  <a:schemeClr val="dk1"/>
                </a:solidFill>
                <a:latin typeface="Pangolin"/>
                <a:ea typeface="Pangolin"/>
                <a:cs typeface="Pangolin"/>
                <a:sym typeface="Pangolin"/>
              </a:defRPr>
            </a:lvl1pPr>
            <a:lvl2pPr marR="0" lvl="1" algn="l" rtl="0">
              <a:lnSpc>
                <a:spcPct val="100000"/>
              </a:lnSpc>
              <a:spcBef>
                <a:spcPts val="0"/>
              </a:spcBef>
              <a:spcAft>
                <a:spcPts val="0"/>
              </a:spcAft>
              <a:buClr>
                <a:schemeClr val="dk1"/>
              </a:buClr>
              <a:buSzPts val="2800"/>
              <a:buFont typeface="Pangolin"/>
              <a:buNone/>
              <a:defRPr sz="2800" b="1" i="0" u="none" strike="noStrike" cap="none">
                <a:solidFill>
                  <a:schemeClr val="dk1"/>
                </a:solidFill>
                <a:latin typeface="Pangolin"/>
                <a:ea typeface="Pangolin"/>
                <a:cs typeface="Pangolin"/>
                <a:sym typeface="Pangolin"/>
              </a:defRPr>
            </a:lvl2pPr>
            <a:lvl3pPr marR="0" lvl="2" algn="l" rtl="0">
              <a:lnSpc>
                <a:spcPct val="100000"/>
              </a:lnSpc>
              <a:spcBef>
                <a:spcPts val="0"/>
              </a:spcBef>
              <a:spcAft>
                <a:spcPts val="0"/>
              </a:spcAft>
              <a:buClr>
                <a:schemeClr val="dk1"/>
              </a:buClr>
              <a:buSzPts val="2800"/>
              <a:buFont typeface="Pangolin"/>
              <a:buNone/>
              <a:defRPr sz="2800" b="1" i="0" u="none" strike="noStrike" cap="none">
                <a:solidFill>
                  <a:schemeClr val="dk1"/>
                </a:solidFill>
                <a:latin typeface="Pangolin"/>
                <a:ea typeface="Pangolin"/>
                <a:cs typeface="Pangolin"/>
                <a:sym typeface="Pangolin"/>
              </a:defRPr>
            </a:lvl3pPr>
            <a:lvl4pPr marR="0" lvl="3" algn="l" rtl="0">
              <a:lnSpc>
                <a:spcPct val="100000"/>
              </a:lnSpc>
              <a:spcBef>
                <a:spcPts val="0"/>
              </a:spcBef>
              <a:spcAft>
                <a:spcPts val="0"/>
              </a:spcAft>
              <a:buClr>
                <a:schemeClr val="dk1"/>
              </a:buClr>
              <a:buSzPts val="2800"/>
              <a:buFont typeface="Pangolin"/>
              <a:buNone/>
              <a:defRPr sz="2800" b="1" i="0" u="none" strike="noStrike" cap="none">
                <a:solidFill>
                  <a:schemeClr val="dk1"/>
                </a:solidFill>
                <a:latin typeface="Pangolin"/>
                <a:ea typeface="Pangolin"/>
                <a:cs typeface="Pangolin"/>
                <a:sym typeface="Pangolin"/>
              </a:defRPr>
            </a:lvl4pPr>
            <a:lvl5pPr marR="0" lvl="4" algn="l" rtl="0">
              <a:lnSpc>
                <a:spcPct val="100000"/>
              </a:lnSpc>
              <a:spcBef>
                <a:spcPts val="0"/>
              </a:spcBef>
              <a:spcAft>
                <a:spcPts val="0"/>
              </a:spcAft>
              <a:buClr>
                <a:schemeClr val="dk1"/>
              </a:buClr>
              <a:buSzPts val="2800"/>
              <a:buFont typeface="Pangolin"/>
              <a:buNone/>
              <a:defRPr sz="2800" b="1" i="0" u="none" strike="noStrike" cap="none">
                <a:solidFill>
                  <a:schemeClr val="dk1"/>
                </a:solidFill>
                <a:latin typeface="Pangolin"/>
                <a:ea typeface="Pangolin"/>
                <a:cs typeface="Pangolin"/>
                <a:sym typeface="Pangolin"/>
              </a:defRPr>
            </a:lvl5pPr>
            <a:lvl6pPr marR="0" lvl="5" algn="l" rtl="0">
              <a:lnSpc>
                <a:spcPct val="100000"/>
              </a:lnSpc>
              <a:spcBef>
                <a:spcPts val="0"/>
              </a:spcBef>
              <a:spcAft>
                <a:spcPts val="0"/>
              </a:spcAft>
              <a:buClr>
                <a:schemeClr val="dk1"/>
              </a:buClr>
              <a:buSzPts val="2800"/>
              <a:buFont typeface="Pangolin"/>
              <a:buNone/>
              <a:defRPr sz="2800" b="1" i="0" u="none" strike="noStrike" cap="none">
                <a:solidFill>
                  <a:schemeClr val="dk1"/>
                </a:solidFill>
                <a:latin typeface="Pangolin"/>
                <a:ea typeface="Pangolin"/>
                <a:cs typeface="Pangolin"/>
                <a:sym typeface="Pangolin"/>
              </a:defRPr>
            </a:lvl6pPr>
            <a:lvl7pPr marR="0" lvl="6" algn="l" rtl="0">
              <a:lnSpc>
                <a:spcPct val="100000"/>
              </a:lnSpc>
              <a:spcBef>
                <a:spcPts val="0"/>
              </a:spcBef>
              <a:spcAft>
                <a:spcPts val="0"/>
              </a:spcAft>
              <a:buClr>
                <a:schemeClr val="dk1"/>
              </a:buClr>
              <a:buSzPts val="2800"/>
              <a:buFont typeface="Pangolin"/>
              <a:buNone/>
              <a:defRPr sz="2800" b="1" i="0" u="none" strike="noStrike" cap="none">
                <a:solidFill>
                  <a:schemeClr val="dk1"/>
                </a:solidFill>
                <a:latin typeface="Pangolin"/>
                <a:ea typeface="Pangolin"/>
                <a:cs typeface="Pangolin"/>
                <a:sym typeface="Pangolin"/>
              </a:defRPr>
            </a:lvl7pPr>
            <a:lvl8pPr marR="0" lvl="7" algn="l" rtl="0">
              <a:lnSpc>
                <a:spcPct val="100000"/>
              </a:lnSpc>
              <a:spcBef>
                <a:spcPts val="0"/>
              </a:spcBef>
              <a:spcAft>
                <a:spcPts val="0"/>
              </a:spcAft>
              <a:buClr>
                <a:schemeClr val="dk1"/>
              </a:buClr>
              <a:buSzPts val="2800"/>
              <a:buFont typeface="Pangolin"/>
              <a:buNone/>
              <a:defRPr sz="2800" b="1" i="0" u="none" strike="noStrike" cap="none">
                <a:solidFill>
                  <a:schemeClr val="dk1"/>
                </a:solidFill>
                <a:latin typeface="Pangolin"/>
                <a:ea typeface="Pangolin"/>
                <a:cs typeface="Pangolin"/>
                <a:sym typeface="Pangolin"/>
              </a:defRPr>
            </a:lvl8pPr>
            <a:lvl9pPr marR="0" lvl="8" algn="l" rtl="0">
              <a:lnSpc>
                <a:spcPct val="100000"/>
              </a:lnSpc>
              <a:spcBef>
                <a:spcPts val="0"/>
              </a:spcBef>
              <a:spcAft>
                <a:spcPts val="0"/>
              </a:spcAft>
              <a:buClr>
                <a:schemeClr val="dk1"/>
              </a:buClr>
              <a:buSzPts val="2800"/>
              <a:buFont typeface="Pangolin"/>
              <a:buNone/>
              <a:defRPr sz="2800" b="1" i="0" u="none" strike="noStrike" cap="none">
                <a:solidFill>
                  <a:schemeClr val="dk1"/>
                </a:solidFill>
                <a:latin typeface="Pangolin"/>
                <a:ea typeface="Pangolin"/>
                <a:cs typeface="Pangolin"/>
                <a:sym typeface="Pangolin"/>
              </a:defRPr>
            </a:lvl9pPr>
          </a:lstStyle>
          <a:p>
            <a:pPr marL="0" marR="0" lvl="0" indent="0" algn="ctr" defTabSz="914400" rtl="0" eaLnBrk="1" fontAlgn="auto" latinLnBrk="0" hangingPunct="1">
              <a:lnSpc>
                <a:spcPct val="100000"/>
              </a:lnSpc>
              <a:spcBef>
                <a:spcPts val="0"/>
              </a:spcBef>
              <a:spcAft>
                <a:spcPts val="0"/>
              </a:spcAft>
              <a:buClr>
                <a:srgbClr val="006699"/>
              </a:buClr>
              <a:buSzPts val="2800"/>
              <a:buFont typeface="Pangolin"/>
              <a:buNone/>
              <a:tabLst/>
              <a:defRPr/>
            </a:pPr>
            <a:r>
              <a:rPr kumimoji="0" lang="en-US" sz="3200" b="1" i="0" u="none" strike="noStrike" kern="0" cap="none" spc="0" normalizeH="0" baseline="0" noProof="0">
                <a:ln>
                  <a:noFill/>
                </a:ln>
                <a:solidFill>
                  <a:srgbClr val="006699"/>
                </a:solidFill>
                <a:effectLst/>
                <a:uLnTx/>
                <a:uFillTx/>
                <a:latin typeface="Pangolin"/>
                <a:sym typeface="Pangolin"/>
              </a:rPr>
              <a:t>BÀI 10: </a:t>
            </a:r>
            <a:r>
              <a:rPr kumimoji="0" lang="vi-VN" sz="3200" b="1" i="0" u="none" strike="noStrike" kern="0" cap="none" spc="0" normalizeH="0" baseline="0" noProof="0">
                <a:ln>
                  <a:noFill/>
                </a:ln>
                <a:solidFill>
                  <a:srgbClr val="006699"/>
                </a:solidFill>
                <a:effectLst/>
                <a:uLnTx/>
                <a:uFillTx/>
                <a:latin typeface="Pangolin"/>
                <a:sym typeface="Pangolin"/>
              </a:rPr>
              <a:t>LIÊN XÔ VÀ ĐÔNG ÂU TỪ NĂM 1945 ĐẾN NĂM</a:t>
            </a:r>
            <a:r>
              <a:rPr kumimoji="0" lang="en-US" sz="3200" b="1" i="0" u="none" strike="noStrike" kern="0" cap="none" spc="0" normalizeH="0" baseline="0" noProof="0">
                <a:ln>
                  <a:noFill/>
                </a:ln>
                <a:solidFill>
                  <a:srgbClr val="006699"/>
                </a:solidFill>
                <a:effectLst/>
                <a:uLnTx/>
                <a:uFillTx/>
                <a:latin typeface="Pangolin"/>
                <a:sym typeface="Pangolin"/>
              </a:rPr>
              <a:t> 1991</a:t>
            </a:r>
            <a:endParaRPr kumimoji="0" lang="vi-VN" sz="3200" b="1" i="0" u="none" strike="noStrike" kern="0" cap="none" spc="0" normalizeH="0" baseline="0" noProof="0" dirty="0">
              <a:ln>
                <a:noFill/>
              </a:ln>
              <a:solidFill>
                <a:srgbClr val="006699"/>
              </a:solidFill>
              <a:effectLst/>
              <a:uLnTx/>
              <a:uFillTx/>
              <a:latin typeface="Pangolin"/>
              <a:sym typeface="Pangolin"/>
            </a:endParaRPr>
          </a:p>
        </p:txBody>
      </p:sp>
      <p:sp>
        <p:nvSpPr>
          <p:cNvPr id="3" name="Rectangle 2">
            <a:extLst>
              <a:ext uri="{FF2B5EF4-FFF2-40B4-BE49-F238E27FC236}">
                <a16:creationId xmlns:a16="http://schemas.microsoft.com/office/drawing/2014/main" id="{86C1E806-EBBE-B6C8-84A5-0140B5300D19}"/>
              </a:ext>
            </a:extLst>
          </p:cNvPr>
          <p:cNvSpPr/>
          <p:nvPr/>
        </p:nvSpPr>
        <p:spPr>
          <a:xfrm>
            <a:off x="160256" y="836473"/>
            <a:ext cx="9829935" cy="646331"/>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3600" b="1">
                <a:solidFill>
                  <a:srgbClr val="3333FF"/>
                </a:solidFill>
                <a:latin typeface="Times New Roman" panose="02020603050405020304" pitchFamily="18" charset="0"/>
              </a:rPr>
              <a:t>2. Các nước Đông Âu từ năm 1945 đến năm 1991</a:t>
            </a:r>
            <a:endParaRPr kumimoji="0" lang="en-VN" sz="2800" b="0" i="0" u="none" strike="noStrike" kern="1200" cap="none" spc="0" normalizeH="0" baseline="0" noProof="0" dirty="0">
              <a:ln>
                <a:noFill/>
              </a:ln>
              <a:solidFill>
                <a:srgbClr val="006699"/>
              </a:solidFill>
              <a:effectLst/>
              <a:uLnTx/>
              <a:uFillTx/>
              <a:latin typeface="Verdana"/>
              <a:ea typeface="+mn-ea"/>
              <a:cs typeface="+mn-cs"/>
            </a:endParaRPr>
          </a:p>
        </p:txBody>
      </p:sp>
      <p:sp>
        <p:nvSpPr>
          <p:cNvPr id="10" name="TextBox 9">
            <a:extLst>
              <a:ext uri="{FF2B5EF4-FFF2-40B4-BE49-F238E27FC236}">
                <a16:creationId xmlns:a16="http://schemas.microsoft.com/office/drawing/2014/main" id="{3C858C30-3B1C-96CE-1DC4-C25AA1C35FCB}"/>
              </a:ext>
            </a:extLst>
          </p:cNvPr>
          <p:cNvSpPr txBox="1"/>
          <p:nvPr/>
        </p:nvSpPr>
        <p:spPr>
          <a:xfrm>
            <a:off x="1993105" y="-1824948"/>
            <a:ext cx="9360695" cy="193899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a:ln>
                  <a:noFill/>
                </a:ln>
                <a:solidFill>
                  <a:srgbClr val="C2F2FF"/>
                </a:solidFill>
                <a:effectLst/>
                <a:uLnTx/>
                <a:uFillTx/>
                <a:latin typeface="Calibri" panose="020F0502020204030204"/>
                <a:ea typeface="+mn-ea"/>
                <a:cs typeface="+mn-cs"/>
              </a:rPr>
              <a:t>Quý thầy cô có nhu cầu về các bài giảng </a:t>
            </a:r>
            <a:r>
              <a:rPr kumimoji="0" lang="en-US" sz="2000" b="1" i="0" u="none" strike="noStrike" kern="1200" cap="none" spc="0" normalizeH="0" baseline="0" noProof="0">
                <a:ln>
                  <a:noFill/>
                </a:ln>
                <a:solidFill>
                  <a:srgbClr val="C2F2FF"/>
                </a:solidFill>
                <a:effectLst/>
                <a:uLnTx/>
                <a:uFillTx/>
                <a:latin typeface="Arial" panose="020B0604020202020204" pitchFamily="34" charset="0"/>
                <a:ea typeface="+mn-ea"/>
                <a:cs typeface="+mn-cs"/>
              </a:rPr>
              <a:t>PowerPoint và giáo án word lịch sử từ khối 6-12.</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a:ln>
                  <a:noFill/>
                </a:ln>
                <a:solidFill>
                  <a:srgbClr val="C2F2FF"/>
                </a:solidFill>
                <a:effectLst/>
                <a:uLnTx/>
                <a:uFillTx/>
                <a:latin typeface="Arial" panose="020B0604020202020204" pitchFamily="34" charset="0"/>
                <a:ea typeface="+mn-ea"/>
                <a:cs typeface="+mn-cs"/>
              </a:rPr>
              <a:t>Vui lòng liên hệ số điện thoại 0981457911 (cũng là số Zalo).</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a:ln>
                  <a:noFill/>
                </a:ln>
                <a:solidFill>
                  <a:srgbClr val="C2F2FF"/>
                </a:solidFill>
                <a:effectLst/>
                <a:uLnTx/>
                <a:uFillTx/>
                <a:latin typeface="Arial" panose="020B0604020202020204" pitchFamily="34" charset="0"/>
                <a:ea typeface="+mn-ea"/>
                <a:cs typeface="+mn-cs"/>
              </a:rPr>
              <a:t>Ngoài ra còn hỗ trợ về SKKN, biện pháp thi GVG và thao giảng, chuyên đề.</a:t>
            </a:r>
            <a:endParaRPr kumimoji="0" lang="en-US" sz="2000" b="1" i="0" u="none" strike="noStrike" kern="1200" cap="none" spc="0" normalizeH="0" baseline="0" noProof="0">
              <a:ln>
                <a:noFill/>
              </a:ln>
              <a:solidFill>
                <a:srgbClr val="C2F2FF"/>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2000" b="1" i="0" u="none" strike="noStrike" kern="1200" cap="none" spc="0" normalizeH="0" baseline="0" noProof="0">
                <a:ln>
                  <a:noFill/>
                </a:ln>
                <a:solidFill>
                  <a:srgbClr val="C2F2FF"/>
                </a:solidFill>
                <a:effectLst/>
                <a:uLnTx/>
                <a:uFillTx/>
                <a:latin typeface="Calibri" panose="020F0502020204030204"/>
                <a:ea typeface="+mn-ea"/>
                <a:cs typeface="+mn-cs"/>
              </a:rPr>
              <a:t>Page: https://www.facebook.com/groups/baigianglichsu</a:t>
            </a:r>
            <a:endParaRPr kumimoji="0" lang="en-US" sz="2000" b="1" i="0" u="none" strike="noStrike" kern="1200" cap="none" spc="0" normalizeH="0" baseline="0" noProof="0">
              <a:ln>
                <a:noFill/>
              </a:ln>
              <a:solidFill>
                <a:srgbClr val="C2F2FF"/>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1" i="0" u="none" strike="noStrike" kern="1200" cap="none" spc="0" normalizeH="0" baseline="0" noProof="0">
              <a:ln>
                <a:noFill/>
              </a:ln>
              <a:solidFill>
                <a:srgbClr val="C2F2FF"/>
              </a:solidFill>
              <a:effectLst/>
              <a:uLnTx/>
              <a:uFillTx/>
              <a:latin typeface="Calibri" panose="020F0502020204030204"/>
              <a:ea typeface="+mn-ea"/>
              <a:cs typeface="+mn-cs"/>
            </a:endParaRPr>
          </a:p>
        </p:txBody>
      </p:sp>
      <p:pic>
        <p:nvPicPr>
          <p:cNvPr id="4" name="Picture 3">
            <a:extLst>
              <a:ext uri="{FF2B5EF4-FFF2-40B4-BE49-F238E27FC236}">
                <a16:creationId xmlns:a16="http://schemas.microsoft.com/office/drawing/2014/main" id="{08D8C8AF-6A7F-CD9F-C862-4A896EEC0191}"/>
              </a:ext>
            </a:extLst>
          </p:cNvPr>
          <p:cNvPicPr>
            <a:picLocks noChangeAspect="1"/>
          </p:cNvPicPr>
          <p:nvPr/>
        </p:nvPicPr>
        <p:blipFill>
          <a:blip r:embed="rId2"/>
          <a:stretch>
            <a:fillRect/>
          </a:stretch>
        </p:blipFill>
        <p:spPr>
          <a:xfrm>
            <a:off x="6248399" y="2163504"/>
            <a:ext cx="5295901" cy="4266527"/>
          </a:xfrm>
          <a:prstGeom prst="ellipse">
            <a:avLst/>
          </a:prstGeom>
        </p:spPr>
      </p:pic>
      <p:sp>
        <p:nvSpPr>
          <p:cNvPr id="5" name="TextBox 4">
            <a:extLst>
              <a:ext uri="{FF2B5EF4-FFF2-40B4-BE49-F238E27FC236}">
                <a16:creationId xmlns:a16="http://schemas.microsoft.com/office/drawing/2014/main" id="{C46FD2E8-0AB6-05B7-4BC1-0018D5E433F9}"/>
              </a:ext>
            </a:extLst>
          </p:cNvPr>
          <p:cNvSpPr txBox="1"/>
          <p:nvPr/>
        </p:nvSpPr>
        <p:spPr>
          <a:xfrm>
            <a:off x="356757" y="2834888"/>
            <a:ext cx="5486400" cy="2308324"/>
          </a:xfrm>
          <a:prstGeom prst="rect">
            <a:avLst/>
          </a:prstGeom>
          <a:noFill/>
        </p:spPr>
        <p:txBody>
          <a:bodyPr wrap="square" rtlCol="0">
            <a:spAutoFit/>
          </a:bodyPr>
          <a:lstStyle/>
          <a:p>
            <a:pPr algn="ctr"/>
            <a:r>
              <a:rPr lang="en-US" sz="4800">
                <a:solidFill>
                  <a:srgbClr val="0070C0"/>
                </a:solidFill>
                <a:latin typeface="Times New Roman" panose="02020603050405020304" pitchFamily="18" charset="0"/>
                <a:cs typeface="Times New Roman" panose="02020603050405020304" pitchFamily="18" charset="0"/>
              </a:rPr>
              <a:t>Lớp chia </a:t>
            </a:r>
            <a:r>
              <a:rPr lang="vi-VN" sz="4800">
                <a:solidFill>
                  <a:srgbClr val="0070C0"/>
                </a:solidFill>
                <a:latin typeface="Times New Roman" panose="02020603050405020304" pitchFamily="18" charset="0"/>
                <a:cs typeface="Times New Roman" panose="02020603050405020304" pitchFamily="18" charset="0"/>
              </a:rPr>
              <a:t>thành 4 nhóm hoàn thành nhiệm vụ học tập sau</a:t>
            </a:r>
            <a:endParaRPr lang="en-US" sz="4800">
              <a:solidFill>
                <a:srgbClr val="0070C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15320993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par>
                                <p:cTn id="8" presetID="16" presetClass="entr" presetSubtype="21"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arn(inVertical)">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43AC67C-88BA-7208-CF2E-EFB7A999FF2F}"/>
              </a:ext>
            </a:extLst>
          </p:cNvPr>
          <p:cNvSpPr/>
          <p:nvPr/>
        </p:nvSpPr>
        <p:spPr>
          <a:xfrm>
            <a:off x="3479005" y="367712"/>
            <a:ext cx="5233989" cy="707886"/>
          </a:xfrm>
          <a:custGeom>
            <a:avLst/>
            <a:gdLst>
              <a:gd name="connsiteX0" fmla="*/ 0 w 5233989"/>
              <a:gd name="connsiteY0" fmla="*/ 0 h 707886"/>
              <a:gd name="connsiteX1" fmla="*/ 686234 w 5233989"/>
              <a:gd name="connsiteY1" fmla="*/ 0 h 707886"/>
              <a:gd name="connsiteX2" fmla="*/ 1320128 w 5233989"/>
              <a:gd name="connsiteY2" fmla="*/ 0 h 707886"/>
              <a:gd name="connsiteX3" fmla="*/ 2006362 w 5233989"/>
              <a:gd name="connsiteY3" fmla="*/ 0 h 707886"/>
              <a:gd name="connsiteX4" fmla="*/ 2640257 w 5233989"/>
              <a:gd name="connsiteY4" fmla="*/ 0 h 707886"/>
              <a:gd name="connsiteX5" fmla="*/ 3117131 w 5233989"/>
              <a:gd name="connsiteY5" fmla="*/ 0 h 707886"/>
              <a:gd name="connsiteX6" fmla="*/ 3751025 w 5233989"/>
              <a:gd name="connsiteY6" fmla="*/ 0 h 707886"/>
              <a:gd name="connsiteX7" fmla="*/ 4227900 w 5233989"/>
              <a:gd name="connsiteY7" fmla="*/ 0 h 707886"/>
              <a:gd name="connsiteX8" fmla="*/ 4704775 w 5233989"/>
              <a:gd name="connsiteY8" fmla="*/ 0 h 707886"/>
              <a:gd name="connsiteX9" fmla="*/ 5233989 w 5233989"/>
              <a:gd name="connsiteY9" fmla="*/ 0 h 707886"/>
              <a:gd name="connsiteX10" fmla="*/ 5233989 w 5233989"/>
              <a:gd name="connsiteY10" fmla="*/ 361022 h 707886"/>
              <a:gd name="connsiteX11" fmla="*/ 5233989 w 5233989"/>
              <a:gd name="connsiteY11" fmla="*/ 707886 h 707886"/>
              <a:gd name="connsiteX12" fmla="*/ 4547755 w 5233989"/>
              <a:gd name="connsiteY12" fmla="*/ 707886 h 707886"/>
              <a:gd name="connsiteX13" fmla="*/ 4123220 w 5233989"/>
              <a:gd name="connsiteY13" fmla="*/ 707886 h 707886"/>
              <a:gd name="connsiteX14" fmla="*/ 3646346 w 5233989"/>
              <a:gd name="connsiteY14" fmla="*/ 707886 h 707886"/>
              <a:gd name="connsiteX15" fmla="*/ 3169471 w 5233989"/>
              <a:gd name="connsiteY15" fmla="*/ 707886 h 707886"/>
              <a:gd name="connsiteX16" fmla="*/ 2692597 w 5233989"/>
              <a:gd name="connsiteY16" fmla="*/ 707886 h 707886"/>
              <a:gd name="connsiteX17" fmla="*/ 2058702 w 5233989"/>
              <a:gd name="connsiteY17" fmla="*/ 707886 h 707886"/>
              <a:gd name="connsiteX18" fmla="*/ 1529488 w 5233989"/>
              <a:gd name="connsiteY18" fmla="*/ 707886 h 707886"/>
              <a:gd name="connsiteX19" fmla="*/ 843254 w 5233989"/>
              <a:gd name="connsiteY19" fmla="*/ 707886 h 707886"/>
              <a:gd name="connsiteX20" fmla="*/ 0 w 5233989"/>
              <a:gd name="connsiteY20" fmla="*/ 707886 h 707886"/>
              <a:gd name="connsiteX21" fmla="*/ 0 w 5233989"/>
              <a:gd name="connsiteY21" fmla="*/ 353943 h 707886"/>
              <a:gd name="connsiteX22" fmla="*/ 0 w 5233989"/>
              <a:gd name="connsiteY22" fmla="*/ 0 h 707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233989" h="707886" fill="none" extrusionOk="0">
                <a:moveTo>
                  <a:pt x="0" y="0"/>
                </a:moveTo>
                <a:cubicBezTo>
                  <a:pt x="215491" y="-78424"/>
                  <a:pt x="381066" y="37798"/>
                  <a:pt x="686234" y="0"/>
                </a:cubicBezTo>
                <a:cubicBezTo>
                  <a:pt x="991402" y="-37798"/>
                  <a:pt x="1025173" y="30654"/>
                  <a:pt x="1320128" y="0"/>
                </a:cubicBezTo>
                <a:cubicBezTo>
                  <a:pt x="1615083" y="-30654"/>
                  <a:pt x="1828244" y="70174"/>
                  <a:pt x="2006362" y="0"/>
                </a:cubicBezTo>
                <a:cubicBezTo>
                  <a:pt x="2184480" y="-70174"/>
                  <a:pt x="2327866" y="10734"/>
                  <a:pt x="2640257" y="0"/>
                </a:cubicBezTo>
                <a:cubicBezTo>
                  <a:pt x="2952648" y="-10734"/>
                  <a:pt x="2958667" y="34325"/>
                  <a:pt x="3117131" y="0"/>
                </a:cubicBezTo>
                <a:cubicBezTo>
                  <a:pt x="3275595" y="-34325"/>
                  <a:pt x="3502181" y="64710"/>
                  <a:pt x="3751025" y="0"/>
                </a:cubicBezTo>
                <a:cubicBezTo>
                  <a:pt x="3999869" y="-64710"/>
                  <a:pt x="4081203" y="49751"/>
                  <a:pt x="4227900" y="0"/>
                </a:cubicBezTo>
                <a:cubicBezTo>
                  <a:pt x="4374597" y="-49751"/>
                  <a:pt x="4599658" y="53347"/>
                  <a:pt x="4704775" y="0"/>
                </a:cubicBezTo>
                <a:cubicBezTo>
                  <a:pt x="4809893" y="-53347"/>
                  <a:pt x="5091264" y="1223"/>
                  <a:pt x="5233989" y="0"/>
                </a:cubicBezTo>
                <a:cubicBezTo>
                  <a:pt x="5254248" y="156954"/>
                  <a:pt x="5193304" y="263494"/>
                  <a:pt x="5233989" y="361022"/>
                </a:cubicBezTo>
                <a:cubicBezTo>
                  <a:pt x="5274674" y="458550"/>
                  <a:pt x="5213765" y="584053"/>
                  <a:pt x="5233989" y="707886"/>
                </a:cubicBezTo>
                <a:cubicBezTo>
                  <a:pt x="4990571" y="742328"/>
                  <a:pt x="4879074" y="644741"/>
                  <a:pt x="4547755" y="707886"/>
                </a:cubicBezTo>
                <a:cubicBezTo>
                  <a:pt x="4216436" y="771031"/>
                  <a:pt x="4331824" y="660066"/>
                  <a:pt x="4123220" y="707886"/>
                </a:cubicBezTo>
                <a:cubicBezTo>
                  <a:pt x="3914617" y="755706"/>
                  <a:pt x="3863184" y="681526"/>
                  <a:pt x="3646346" y="707886"/>
                </a:cubicBezTo>
                <a:cubicBezTo>
                  <a:pt x="3429508" y="734246"/>
                  <a:pt x="3406370" y="701507"/>
                  <a:pt x="3169471" y="707886"/>
                </a:cubicBezTo>
                <a:cubicBezTo>
                  <a:pt x="2932572" y="714265"/>
                  <a:pt x="2885313" y="662989"/>
                  <a:pt x="2692597" y="707886"/>
                </a:cubicBezTo>
                <a:cubicBezTo>
                  <a:pt x="2499881" y="752783"/>
                  <a:pt x="2214070" y="646768"/>
                  <a:pt x="2058702" y="707886"/>
                </a:cubicBezTo>
                <a:cubicBezTo>
                  <a:pt x="1903335" y="769004"/>
                  <a:pt x="1778399" y="682203"/>
                  <a:pt x="1529488" y="707886"/>
                </a:cubicBezTo>
                <a:cubicBezTo>
                  <a:pt x="1280577" y="733569"/>
                  <a:pt x="1044036" y="632969"/>
                  <a:pt x="843254" y="707886"/>
                </a:cubicBezTo>
                <a:cubicBezTo>
                  <a:pt x="642472" y="782803"/>
                  <a:pt x="396393" y="675491"/>
                  <a:pt x="0" y="707886"/>
                </a:cubicBezTo>
                <a:cubicBezTo>
                  <a:pt x="-15856" y="565600"/>
                  <a:pt x="11989" y="483406"/>
                  <a:pt x="0" y="353943"/>
                </a:cubicBezTo>
                <a:cubicBezTo>
                  <a:pt x="-11989" y="224480"/>
                  <a:pt x="32699" y="74847"/>
                  <a:pt x="0" y="0"/>
                </a:cubicBezTo>
                <a:close/>
              </a:path>
              <a:path w="5233989" h="707886" stroke="0" extrusionOk="0">
                <a:moveTo>
                  <a:pt x="0" y="0"/>
                </a:moveTo>
                <a:cubicBezTo>
                  <a:pt x="167333" y="-53037"/>
                  <a:pt x="325299" y="56192"/>
                  <a:pt x="633894" y="0"/>
                </a:cubicBezTo>
                <a:cubicBezTo>
                  <a:pt x="942489" y="-56192"/>
                  <a:pt x="938729" y="48078"/>
                  <a:pt x="1110769" y="0"/>
                </a:cubicBezTo>
                <a:cubicBezTo>
                  <a:pt x="1282810" y="-48078"/>
                  <a:pt x="1396122" y="26559"/>
                  <a:pt x="1639983" y="0"/>
                </a:cubicBezTo>
                <a:cubicBezTo>
                  <a:pt x="1883844" y="-26559"/>
                  <a:pt x="2036313" y="6579"/>
                  <a:pt x="2221538" y="0"/>
                </a:cubicBezTo>
                <a:cubicBezTo>
                  <a:pt x="2406764" y="-6579"/>
                  <a:pt x="2563757" y="54134"/>
                  <a:pt x="2698412" y="0"/>
                </a:cubicBezTo>
                <a:cubicBezTo>
                  <a:pt x="2833067" y="-54134"/>
                  <a:pt x="3182674" y="4023"/>
                  <a:pt x="3384646" y="0"/>
                </a:cubicBezTo>
                <a:cubicBezTo>
                  <a:pt x="3586618" y="-4023"/>
                  <a:pt x="3698251" y="56075"/>
                  <a:pt x="3861521" y="0"/>
                </a:cubicBezTo>
                <a:cubicBezTo>
                  <a:pt x="4024792" y="-56075"/>
                  <a:pt x="4198130" y="52594"/>
                  <a:pt x="4495415" y="0"/>
                </a:cubicBezTo>
                <a:cubicBezTo>
                  <a:pt x="4792700" y="-52594"/>
                  <a:pt x="5008002" y="27878"/>
                  <a:pt x="5233989" y="0"/>
                </a:cubicBezTo>
                <a:cubicBezTo>
                  <a:pt x="5245330" y="162208"/>
                  <a:pt x="5195602" y="188374"/>
                  <a:pt x="5233989" y="332706"/>
                </a:cubicBezTo>
                <a:cubicBezTo>
                  <a:pt x="5272376" y="477038"/>
                  <a:pt x="5211124" y="589882"/>
                  <a:pt x="5233989" y="707886"/>
                </a:cubicBezTo>
                <a:cubicBezTo>
                  <a:pt x="5094970" y="743551"/>
                  <a:pt x="4824661" y="671105"/>
                  <a:pt x="4704775" y="707886"/>
                </a:cubicBezTo>
                <a:cubicBezTo>
                  <a:pt x="4584889" y="744667"/>
                  <a:pt x="4240852" y="705528"/>
                  <a:pt x="4123220" y="707886"/>
                </a:cubicBezTo>
                <a:cubicBezTo>
                  <a:pt x="4005588" y="710244"/>
                  <a:pt x="3594163" y="639026"/>
                  <a:pt x="3436986" y="707886"/>
                </a:cubicBezTo>
                <a:cubicBezTo>
                  <a:pt x="3279809" y="776746"/>
                  <a:pt x="3090408" y="665678"/>
                  <a:pt x="2803092" y="707886"/>
                </a:cubicBezTo>
                <a:cubicBezTo>
                  <a:pt x="2515776" y="750094"/>
                  <a:pt x="2517870" y="698696"/>
                  <a:pt x="2273877" y="707886"/>
                </a:cubicBezTo>
                <a:cubicBezTo>
                  <a:pt x="2029884" y="717076"/>
                  <a:pt x="1969590" y="657354"/>
                  <a:pt x="1849343" y="707886"/>
                </a:cubicBezTo>
                <a:cubicBezTo>
                  <a:pt x="1729096" y="758418"/>
                  <a:pt x="1301745" y="648918"/>
                  <a:pt x="1163109" y="707886"/>
                </a:cubicBezTo>
                <a:cubicBezTo>
                  <a:pt x="1024473" y="766854"/>
                  <a:pt x="286237" y="581933"/>
                  <a:pt x="0" y="707886"/>
                </a:cubicBezTo>
                <a:cubicBezTo>
                  <a:pt x="-27850" y="621171"/>
                  <a:pt x="1843" y="436665"/>
                  <a:pt x="0" y="346864"/>
                </a:cubicBezTo>
                <a:cubicBezTo>
                  <a:pt x="-1843" y="257063"/>
                  <a:pt x="18318" y="116468"/>
                  <a:pt x="0" y="0"/>
                </a:cubicBezTo>
                <a:close/>
              </a:path>
            </a:pathLst>
          </a:custGeom>
          <a:solidFill>
            <a:srgbClr val="C7FAFD"/>
          </a:solidFill>
          <a:ln>
            <a:extLst>
              <a:ext uri="{C807C97D-BFC1-408E-A445-0C87EB9F89A2}">
                <ask:lineSketchStyleProps xmlns:ask="http://schemas.microsoft.com/office/drawing/2018/sketchyshapes" xmlns="" sd="2801508506">
                  <a:prstGeom prst="rect">
                    <a:avLst/>
                  </a:prstGeom>
                  <ask:type>
                    <ask:lineSketchScribble/>
                  </ask:type>
                </ask:lineSketchStyleProps>
              </a:ext>
            </a:extLst>
          </a:ln>
        </p:spPr>
        <p:style>
          <a:lnRef idx="2">
            <a:schemeClr val="accent2"/>
          </a:lnRef>
          <a:fillRef idx="1">
            <a:schemeClr val="lt1"/>
          </a:fillRef>
          <a:effectRef idx="0">
            <a:schemeClr val="accent2"/>
          </a:effectRef>
          <a:fontRef idx="minor">
            <a:schemeClr val="dk1"/>
          </a:fontRef>
        </p:style>
        <p:txBody>
          <a:bodyPr wrap="square">
            <a:spAutoFit/>
          </a:bodyPr>
          <a:lstStyle/>
          <a:p>
            <a:pPr marL="0" marR="0" lvl="0" indent="0" algn="ctr" defTabSz="914400" rtl="0" eaLnBrk="1" fontAlgn="base" latinLnBrk="0" hangingPunct="1">
              <a:lnSpc>
                <a:spcPct val="100000"/>
              </a:lnSpc>
              <a:spcBef>
                <a:spcPct val="50000"/>
              </a:spcBef>
              <a:spcAft>
                <a:spcPct val="0"/>
              </a:spcAft>
              <a:buClrTx/>
              <a:buSzTx/>
              <a:buFontTx/>
              <a:buNone/>
              <a:tabLst/>
              <a:defRPr/>
            </a:pPr>
            <a:r>
              <a:rPr kumimoji="0" lang="en-US" altLang="en-US" sz="4000" b="1" i="0" u="none" strike="noStrike" kern="1200" cap="none" spc="0" normalizeH="0" baseline="0" noProof="0">
                <a:ln>
                  <a:noFill/>
                </a:ln>
                <a:solidFill>
                  <a:srgbClr val="FF3300"/>
                </a:solidFill>
                <a:effectLst>
                  <a:outerShdw blurRad="38100" dist="38100" dir="2700000" algn="tl">
                    <a:srgbClr val="C0C0C0"/>
                  </a:outerShdw>
                </a:effectLst>
                <a:uLnTx/>
                <a:uFillTx/>
                <a:latin typeface="Times New Roman" panose="02020603050405020304" pitchFamily="18" charset="0"/>
                <a:ea typeface="+mn-ea"/>
                <a:cs typeface="+mn-cs"/>
              </a:rPr>
              <a:t>PHIẾU HỌC TẬP</a:t>
            </a:r>
            <a:endParaRPr kumimoji="0" lang="en-US" altLang="en-US" sz="4000" b="1" i="0" u="none" strike="noStrike" kern="1200" cap="none" spc="0" normalizeH="0" baseline="0" noProof="0" dirty="0">
              <a:ln>
                <a:noFill/>
              </a:ln>
              <a:solidFill>
                <a:srgbClr val="FF3300"/>
              </a:solidFill>
              <a:effectLst>
                <a:outerShdw blurRad="38100" dist="38100" dir="2700000" algn="tl">
                  <a:srgbClr val="C0C0C0"/>
                </a:outerShdw>
              </a:effectLst>
              <a:uLnTx/>
              <a:uFillTx/>
              <a:latin typeface="Times New Roman" panose="02020603050405020304" pitchFamily="18" charset="0"/>
              <a:ea typeface="+mn-ea"/>
              <a:cs typeface="+mn-cs"/>
            </a:endParaRPr>
          </a:p>
        </p:txBody>
      </p:sp>
      <p:graphicFrame>
        <p:nvGraphicFramePr>
          <p:cNvPr id="2" name="Table 2">
            <a:extLst>
              <a:ext uri="{FF2B5EF4-FFF2-40B4-BE49-F238E27FC236}">
                <a16:creationId xmlns:a16="http://schemas.microsoft.com/office/drawing/2014/main" id="{F4281875-F44C-DE88-31E8-9BA09533F1F9}"/>
              </a:ext>
            </a:extLst>
          </p:cNvPr>
          <p:cNvGraphicFramePr>
            <a:graphicFrameLocks noGrp="1"/>
          </p:cNvGraphicFramePr>
          <p:nvPr>
            <p:extLst>
              <p:ext uri="{D42A27DB-BD31-4B8C-83A1-F6EECF244321}">
                <p14:modId xmlns:p14="http://schemas.microsoft.com/office/powerpoint/2010/main" val="3782575459"/>
              </p:ext>
            </p:extLst>
          </p:nvPr>
        </p:nvGraphicFramePr>
        <p:xfrm>
          <a:off x="269873" y="1329267"/>
          <a:ext cx="11703052" cy="5319184"/>
        </p:xfrm>
        <a:graphic>
          <a:graphicData uri="http://schemas.openxmlformats.org/drawingml/2006/table">
            <a:tbl>
              <a:tblPr firstRow="1" bandRow="1">
                <a:tableStyleId>{9DCAF9ED-07DC-4A11-8D7F-57B35C25682E}</a:tableStyleId>
              </a:tblPr>
              <a:tblGrid>
                <a:gridCol w="3539243">
                  <a:extLst>
                    <a:ext uri="{9D8B030D-6E8A-4147-A177-3AD203B41FA5}">
                      <a16:colId xmlns:a16="http://schemas.microsoft.com/office/drawing/2014/main" val="1536916749"/>
                    </a:ext>
                  </a:extLst>
                </a:gridCol>
                <a:gridCol w="8163809">
                  <a:extLst>
                    <a:ext uri="{9D8B030D-6E8A-4147-A177-3AD203B41FA5}">
                      <a16:colId xmlns:a16="http://schemas.microsoft.com/office/drawing/2014/main" val="3351869349"/>
                    </a:ext>
                  </a:extLst>
                </a:gridCol>
              </a:tblGrid>
              <a:tr h="740212">
                <a:tc>
                  <a:txBody>
                    <a:bodyPr/>
                    <a:lstStyle/>
                    <a:p>
                      <a:pPr algn="ctr"/>
                      <a:r>
                        <a:rPr lang="en-US" sz="3200">
                          <a:latin typeface="Times New Roman" panose="02020603050405020304" pitchFamily="18" charset="0"/>
                          <a:cs typeface="Times New Roman" panose="02020603050405020304" pitchFamily="18" charset="0"/>
                        </a:rPr>
                        <a:t>MỤC</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3200">
                          <a:latin typeface="Times New Roman" panose="02020603050405020304" pitchFamily="18" charset="0"/>
                          <a:cs typeface="Times New Roman" panose="02020603050405020304" pitchFamily="18" charset="0"/>
                        </a:rPr>
                        <a:t>NỘI DUNG</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40803579"/>
                  </a:ext>
                </a:extLst>
              </a:tr>
              <a:tr h="1144743">
                <a:tc>
                  <a:txBody>
                    <a:bodyPr/>
                    <a:lstStyle/>
                    <a:p>
                      <a:pPr algn="ctr"/>
                      <a:r>
                        <a:rPr lang="en-US" sz="3200">
                          <a:latin typeface="Times New Roman" panose="02020603050405020304" pitchFamily="18" charset="0"/>
                          <a:cs typeface="Times New Roman" panose="02020603050405020304" pitchFamily="18" charset="0"/>
                        </a:rPr>
                        <a:t>Chính trị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algn="ctr"/>
                      <a:endParaRPr lang="en-US" sz="320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extLst>
                  <a:ext uri="{0D108BD9-81ED-4DB2-BD59-A6C34878D82A}">
                    <a16:rowId xmlns:a16="http://schemas.microsoft.com/office/drawing/2014/main" val="3896843077"/>
                  </a:ext>
                </a:extLst>
              </a:tr>
              <a:tr h="1144743">
                <a:tc>
                  <a:txBody>
                    <a:bodyPr/>
                    <a:lstStyle/>
                    <a:p>
                      <a:pPr algn="ctr"/>
                      <a:r>
                        <a:rPr lang="en-US" sz="3200">
                          <a:latin typeface="Times New Roman" panose="02020603050405020304" pitchFamily="18" charset="0"/>
                          <a:cs typeface="Times New Roman" panose="02020603050405020304" pitchFamily="18" charset="0"/>
                        </a:rPr>
                        <a:t>Kinh tế</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algn="ctr"/>
                      <a:endParaRPr lang="en-US" sz="320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extLst>
                  <a:ext uri="{0D108BD9-81ED-4DB2-BD59-A6C34878D82A}">
                    <a16:rowId xmlns:a16="http://schemas.microsoft.com/office/drawing/2014/main" val="820684939"/>
                  </a:ext>
                </a:extLst>
              </a:tr>
              <a:tr h="1144743">
                <a:tc>
                  <a:txBody>
                    <a:bodyPr/>
                    <a:lstStyle/>
                    <a:p>
                      <a:pPr algn="ctr"/>
                      <a:r>
                        <a:rPr lang="en-US" sz="3200">
                          <a:latin typeface="Times New Roman" panose="02020603050405020304" pitchFamily="18" charset="0"/>
                          <a:cs typeface="Times New Roman" panose="02020603050405020304" pitchFamily="18" charset="0"/>
                        </a:rPr>
                        <a:t>Xã hội</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algn="ctr"/>
                      <a:endParaRPr lang="en-US" sz="320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extLst>
                  <a:ext uri="{0D108BD9-81ED-4DB2-BD59-A6C34878D82A}">
                    <a16:rowId xmlns:a16="http://schemas.microsoft.com/office/drawing/2014/main" val="3565503586"/>
                  </a:ext>
                </a:extLst>
              </a:tr>
              <a:tr h="1144743">
                <a:tc>
                  <a:txBody>
                    <a:bodyPr/>
                    <a:lstStyle/>
                    <a:p>
                      <a:pPr algn="ctr"/>
                      <a:r>
                        <a:rPr lang="en-US" sz="3200">
                          <a:latin typeface="Times New Roman" panose="02020603050405020304" pitchFamily="18" charset="0"/>
                          <a:cs typeface="Times New Roman" panose="02020603050405020304" pitchFamily="18" charset="0"/>
                        </a:rPr>
                        <a:t>Văn hóa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algn="ctr"/>
                      <a:endParaRPr lang="en-US" sz="320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extLst>
                  <a:ext uri="{0D108BD9-81ED-4DB2-BD59-A6C34878D82A}">
                    <a16:rowId xmlns:a16="http://schemas.microsoft.com/office/drawing/2014/main" val="317667156"/>
                  </a:ext>
                </a:extLst>
              </a:tr>
            </a:tbl>
          </a:graphicData>
        </a:graphic>
      </p:graphicFrame>
      <p:sp>
        <p:nvSpPr>
          <p:cNvPr id="9" name="TextBox 8">
            <a:extLst>
              <a:ext uri="{FF2B5EF4-FFF2-40B4-BE49-F238E27FC236}">
                <a16:creationId xmlns:a16="http://schemas.microsoft.com/office/drawing/2014/main" id="{6B458DBB-EEBD-AFD9-826A-8073C045D537}"/>
              </a:ext>
            </a:extLst>
          </p:cNvPr>
          <p:cNvSpPr txBox="1"/>
          <p:nvPr/>
        </p:nvSpPr>
        <p:spPr>
          <a:xfrm>
            <a:off x="1993105" y="-1824948"/>
            <a:ext cx="9360695" cy="193899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a:ln>
                  <a:noFill/>
                </a:ln>
                <a:solidFill>
                  <a:srgbClr val="C2F2FF"/>
                </a:solidFill>
                <a:effectLst/>
                <a:uLnTx/>
                <a:uFillTx/>
                <a:latin typeface="Calibri" panose="020F0502020204030204"/>
                <a:ea typeface="+mn-ea"/>
                <a:cs typeface="+mn-cs"/>
              </a:rPr>
              <a:t>Quý thầy cô có nhu cầu về các bài giảng </a:t>
            </a:r>
            <a:r>
              <a:rPr kumimoji="0" lang="en-US" sz="2000" b="1" i="0" u="none" strike="noStrike" kern="1200" cap="none" spc="0" normalizeH="0" baseline="0" noProof="0">
                <a:ln>
                  <a:noFill/>
                </a:ln>
                <a:solidFill>
                  <a:srgbClr val="C2F2FF"/>
                </a:solidFill>
                <a:effectLst/>
                <a:uLnTx/>
                <a:uFillTx/>
                <a:latin typeface="Arial" panose="020B0604020202020204" pitchFamily="34" charset="0"/>
                <a:ea typeface="+mn-ea"/>
                <a:cs typeface="+mn-cs"/>
              </a:rPr>
              <a:t>PowerPoint và giáo án word lịch sử từ khối 6-12.</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a:ln>
                  <a:noFill/>
                </a:ln>
                <a:solidFill>
                  <a:srgbClr val="C2F2FF"/>
                </a:solidFill>
                <a:effectLst/>
                <a:uLnTx/>
                <a:uFillTx/>
                <a:latin typeface="Arial" panose="020B0604020202020204" pitchFamily="34" charset="0"/>
                <a:ea typeface="+mn-ea"/>
                <a:cs typeface="+mn-cs"/>
              </a:rPr>
              <a:t>Vui lòng liên hệ số điện thoại 0981457911 (cũng là số Zalo).</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a:ln>
                  <a:noFill/>
                </a:ln>
                <a:solidFill>
                  <a:srgbClr val="C2F2FF"/>
                </a:solidFill>
                <a:effectLst/>
                <a:uLnTx/>
                <a:uFillTx/>
                <a:latin typeface="Arial" panose="020B0604020202020204" pitchFamily="34" charset="0"/>
                <a:ea typeface="+mn-ea"/>
                <a:cs typeface="+mn-cs"/>
              </a:rPr>
              <a:t>Ngoài ra còn hỗ trợ về SKKN, biện pháp thi GVG và thao giảng, chuyên đề.</a:t>
            </a:r>
            <a:endParaRPr kumimoji="0" lang="en-US" sz="2000" b="1" i="0" u="none" strike="noStrike" kern="1200" cap="none" spc="0" normalizeH="0" baseline="0" noProof="0">
              <a:ln>
                <a:noFill/>
              </a:ln>
              <a:solidFill>
                <a:srgbClr val="C2F2FF"/>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2000" b="1" i="0" u="none" strike="noStrike" kern="1200" cap="none" spc="0" normalizeH="0" baseline="0" noProof="0">
                <a:ln>
                  <a:noFill/>
                </a:ln>
                <a:solidFill>
                  <a:srgbClr val="C2F2FF"/>
                </a:solidFill>
                <a:effectLst/>
                <a:uLnTx/>
                <a:uFillTx/>
                <a:latin typeface="Calibri" panose="020F0502020204030204"/>
                <a:ea typeface="+mn-ea"/>
                <a:cs typeface="+mn-cs"/>
              </a:rPr>
              <a:t>Page: https://www.facebook.com/groups/baigianglichsu</a:t>
            </a:r>
            <a:endParaRPr kumimoji="0" lang="en-US" sz="2000" b="1" i="0" u="none" strike="noStrike" kern="1200" cap="none" spc="0" normalizeH="0" baseline="0" noProof="0">
              <a:ln>
                <a:noFill/>
              </a:ln>
              <a:solidFill>
                <a:srgbClr val="C2F2FF"/>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1" i="0" u="none" strike="noStrike" kern="1200" cap="none" spc="0" normalizeH="0" baseline="0" noProof="0">
              <a:ln>
                <a:noFill/>
              </a:ln>
              <a:solidFill>
                <a:srgbClr val="C2F2FF"/>
              </a:solidFill>
              <a:effectLst/>
              <a:uLnTx/>
              <a:uFillTx/>
              <a:latin typeface="Calibri" panose="020F0502020204030204"/>
              <a:ea typeface="+mn-ea"/>
              <a:cs typeface="+mn-cs"/>
            </a:endParaRPr>
          </a:p>
        </p:txBody>
      </p:sp>
      <p:sp>
        <p:nvSpPr>
          <p:cNvPr id="3" name="Rectangle 2">
            <a:extLst>
              <a:ext uri="{FF2B5EF4-FFF2-40B4-BE49-F238E27FC236}">
                <a16:creationId xmlns:a16="http://schemas.microsoft.com/office/drawing/2014/main" id="{72DD5F0B-D9BA-98A1-17E2-F6B86F519F79}"/>
              </a:ext>
            </a:extLst>
          </p:cNvPr>
          <p:cNvSpPr>
            <a:spLocks noChangeArrowheads="1"/>
          </p:cNvSpPr>
          <p:nvPr/>
        </p:nvSpPr>
        <p:spPr bwMode="auto">
          <a:xfrm>
            <a:off x="4554392" y="2066705"/>
            <a:ext cx="6570808" cy="1107996"/>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a:spcBef>
                <a:spcPct val="0"/>
              </a:spcBef>
              <a:buFontTx/>
              <a:buNone/>
              <a:defRPr/>
            </a:pPr>
            <a:r>
              <a:rPr lang="en-US" altLang="en-US" sz="6600" b="1">
                <a:solidFill>
                  <a:srgbClr val="0070C0"/>
                </a:solidFill>
                <a:latin typeface="Snap ITC" panose="04040A07060A02020202" pitchFamily="82" charset="0"/>
                <a:cs typeface="Times New Roman" panose="02020603050405020304" pitchFamily="18" charset="0"/>
              </a:rPr>
              <a:t>Nhóm 1</a:t>
            </a:r>
            <a:endParaRPr lang="en-US" altLang="en-US" sz="6600" b="1" dirty="0">
              <a:solidFill>
                <a:srgbClr val="0070C0"/>
              </a:solidFill>
              <a:latin typeface="Snap ITC" panose="04040A07060A02020202" pitchFamily="82" charset="0"/>
              <a:cs typeface="Times New Roman" panose="02020603050405020304" pitchFamily="18" charset="0"/>
            </a:endParaRPr>
          </a:p>
        </p:txBody>
      </p:sp>
      <p:sp>
        <p:nvSpPr>
          <p:cNvPr id="4" name="Rectangle 3">
            <a:extLst>
              <a:ext uri="{FF2B5EF4-FFF2-40B4-BE49-F238E27FC236}">
                <a16:creationId xmlns:a16="http://schemas.microsoft.com/office/drawing/2014/main" id="{ED2BB810-80C6-8D05-64CD-BEEED11E5351}"/>
              </a:ext>
            </a:extLst>
          </p:cNvPr>
          <p:cNvSpPr>
            <a:spLocks noChangeArrowheads="1"/>
          </p:cNvSpPr>
          <p:nvPr/>
        </p:nvSpPr>
        <p:spPr bwMode="auto">
          <a:xfrm>
            <a:off x="4554392" y="3174701"/>
            <a:ext cx="6570808" cy="1107996"/>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a:spcBef>
                <a:spcPct val="0"/>
              </a:spcBef>
              <a:buFontTx/>
              <a:buNone/>
              <a:defRPr/>
            </a:pPr>
            <a:r>
              <a:rPr lang="en-US" altLang="en-US" sz="6600" b="1">
                <a:solidFill>
                  <a:srgbClr val="FF0000"/>
                </a:solidFill>
                <a:latin typeface="Snap ITC" panose="04040A07060A02020202" pitchFamily="82" charset="0"/>
                <a:cs typeface="Times New Roman" panose="02020603050405020304" pitchFamily="18" charset="0"/>
              </a:rPr>
              <a:t>Nhóm 2</a:t>
            </a:r>
            <a:endParaRPr lang="en-US" altLang="en-US" sz="6600" b="1" dirty="0">
              <a:solidFill>
                <a:srgbClr val="FF0000"/>
              </a:solidFill>
              <a:latin typeface="Snap ITC" panose="04040A07060A02020202" pitchFamily="82" charset="0"/>
              <a:cs typeface="Times New Roman" panose="02020603050405020304" pitchFamily="18" charset="0"/>
            </a:endParaRPr>
          </a:p>
        </p:txBody>
      </p:sp>
      <p:sp>
        <p:nvSpPr>
          <p:cNvPr id="6" name="Rectangle 5">
            <a:extLst>
              <a:ext uri="{FF2B5EF4-FFF2-40B4-BE49-F238E27FC236}">
                <a16:creationId xmlns:a16="http://schemas.microsoft.com/office/drawing/2014/main" id="{FD4143FC-0BF3-A4CB-023C-F9C35F7F7A2C}"/>
              </a:ext>
            </a:extLst>
          </p:cNvPr>
          <p:cNvSpPr>
            <a:spLocks noChangeArrowheads="1"/>
          </p:cNvSpPr>
          <p:nvPr/>
        </p:nvSpPr>
        <p:spPr bwMode="auto">
          <a:xfrm>
            <a:off x="4363892" y="4420737"/>
            <a:ext cx="6570808" cy="1107996"/>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a:spcBef>
                <a:spcPct val="0"/>
              </a:spcBef>
              <a:buFontTx/>
              <a:buNone/>
              <a:defRPr/>
            </a:pPr>
            <a:r>
              <a:rPr lang="en-US" altLang="en-US" sz="6600" b="1">
                <a:solidFill>
                  <a:srgbClr val="0070C0"/>
                </a:solidFill>
                <a:latin typeface="Snap ITC" panose="04040A07060A02020202" pitchFamily="82" charset="0"/>
                <a:cs typeface="Times New Roman" panose="02020603050405020304" pitchFamily="18" charset="0"/>
              </a:rPr>
              <a:t>Nhóm 3</a:t>
            </a:r>
            <a:endParaRPr lang="en-US" altLang="en-US" sz="6600" b="1" dirty="0">
              <a:solidFill>
                <a:srgbClr val="0070C0"/>
              </a:solidFill>
              <a:latin typeface="Snap ITC" panose="04040A07060A02020202" pitchFamily="82" charset="0"/>
              <a:cs typeface="Times New Roman" panose="02020603050405020304" pitchFamily="18" charset="0"/>
            </a:endParaRPr>
          </a:p>
        </p:txBody>
      </p:sp>
      <p:sp>
        <p:nvSpPr>
          <p:cNvPr id="7" name="Rectangle 6">
            <a:extLst>
              <a:ext uri="{FF2B5EF4-FFF2-40B4-BE49-F238E27FC236}">
                <a16:creationId xmlns:a16="http://schemas.microsoft.com/office/drawing/2014/main" id="{F7D9357D-7BF5-CEA7-3913-85283261507C}"/>
              </a:ext>
            </a:extLst>
          </p:cNvPr>
          <p:cNvSpPr>
            <a:spLocks noChangeArrowheads="1"/>
          </p:cNvSpPr>
          <p:nvPr/>
        </p:nvSpPr>
        <p:spPr bwMode="auto">
          <a:xfrm>
            <a:off x="4363892" y="5666773"/>
            <a:ext cx="6570808" cy="1107996"/>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a:spcBef>
                <a:spcPct val="0"/>
              </a:spcBef>
              <a:buFontTx/>
              <a:buNone/>
              <a:defRPr/>
            </a:pPr>
            <a:r>
              <a:rPr lang="en-US" altLang="en-US" sz="6600" b="1">
                <a:solidFill>
                  <a:srgbClr val="FF0000"/>
                </a:solidFill>
                <a:latin typeface="Snap ITC" panose="04040A07060A02020202" pitchFamily="82" charset="0"/>
                <a:cs typeface="Times New Roman" panose="02020603050405020304" pitchFamily="18" charset="0"/>
              </a:rPr>
              <a:t>Nhóm 4</a:t>
            </a:r>
            <a:endParaRPr lang="en-US" altLang="en-US" sz="6600" b="1" dirty="0">
              <a:solidFill>
                <a:srgbClr val="FF0000"/>
              </a:solidFill>
              <a:latin typeface="Snap ITC" panose="04040A07060A02020202" pitchFamily="82" charset="0"/>
              <a:cs typeface="Times New Roman" panose="02020603050405020304" pitchFamily="18" charset="0"/>
            </a:endParaRPr>
          </a:p>
        </p:txBody>
      </p:sp>
      <p:pic>
        <p:nvPicPr>
          <p:cNvPr id="8" name="5 phút - 5 Minutes">
            <a:hlinkClick r:id="" action="ppaction://media"/>
            <a:extLst>
              <a:ext uri="{FF2B5EF4-FFF2-40B4-BE49-F238E27FC236}">
                <a16:creationId xmlns:a16="http://schemas.microsoft.com/office/drawing/2014/main" id="{08107EE9-6D98-A347-DEB6-DD0E7D7079C1}"/>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5029200" y="2568197"/>
            <a:ext cx="6096000" cy="3429000"/>
          </a:xfrm>
          <a:prstGeom prst="rect">
            <a:avLst/>
          </a:prstGeom>
        </p:spPr>
      </p:pic>
    </p:spTree>
    <p:extLst>
      <p:ext uri="{BB962C8B-B14F-4D97-AF65-F5344CB8AC3E}">
        <p14:creationId xmlns:p14="http://schemas.microsoft.com/office/powerpoint/2010/main" val="34070224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1000"/>
                                        <p:tgtEl>
                                          <p:spTgt spid="3"/>
                                        </p:tgtEl>
                                      </p:cBhvr>
                                    </p:animEffect>
                                  </p:childTnLst>
                                </p:cTn>
                              </p:par>
                              <p:par>
                                <p:cTn id="8" presetID="6" presetClass="entr" presetSubtype="16"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circle(in)">
                                      <p:cBhvr>
                                        <p:cTn id="10" dur="1000"/>
                                        <p:tgtEl>
                                          <p:spTgt spid="4"/>
                                        </p:tgtEl>
                                      </p:cBhvr>
                                    </p:animEffect>
                                  </p:childTnLst>
                                </p:cTn>
                              </p:par>
                              <p:par>
                                <p:cTn id="11" presetID="6" presetClass="entr" presetSubtype="16"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circle(in)">
                                      <p:cBhvr>
                                        <p:cTn id="13" dur="1000"/>
                                        <p:tgtEl>
                                          <p:spTgt spid="6"/>
                                        </p:tgtEl>
                                      </p:cBhvr>
                                    </p:animEffect>
                                  </p:childTnLst>
                                </p:cTn>
                              </p:par>
                              <p:par>
                                <p:cTn id="14" presetID="6" presetClass="entr" presetSubtype="16"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circle(in)">
                                      <p:cBhvr>
                                        <p:cTn id="16" dur="1000"/>
                                        <p:tgtEl>
                                          <p:spTgt spid="7"/>
                                        </p:tgtEl>
                                      </p:cBhvr>
                                    </p:animEffect>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nodeType="click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barn(inVertical)">
                                      <p:cBhvr>
                                        <p:cTn id="2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video>
              <p:cMediaNode vol="80000">
                <p:cTn id="22" fill="hold" display="0">
                  <p:stCondLst>
                    <p:cond delay="indefinite"/>
                  </p:stCondLst>
                </p:cTn>
                <p:tgtEl>
                  <p:spTgt spid="8"/>
                </p:tgtEl>
              </p:cMediaNode>
            </p:video>
          </p:childTnLst>
        </p:cTn>
      </p:par>
    </p:tnLst>
    <p:bldLst>
      <p:bldP spid="3" grpId="0"/>
      <p:bldP spid="4" grpId="0"/>
      <p:bldP spid="6" grpId="0"/>
      <p:bldP spid="7"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graphicFrame>
        <p:nvGraphicFramePr>
          <p:cNvPr id="2" name="Table 2">
            <a:extLst>
              <a:ext uri="{FF2B5EF4-FFF2-40B4-BE49-F238E27FC236}">
                <a16:creationId xmlns:a16="http://schemas.microsoft.com/office/drawing/2014/main" id="{F4281875-F44C-DE88-31E8-9BA09533F1F9}"/>
              </a:ext>
            </a:extLst>
          </p:cNvPr>
          <p:cNvGraphicFramePr>
            <a:graphicFrameLocks noGrp="1"/>
          </p:cNvGraphicFramePr>
          <p:nvPr>
            <p:extLst>
              <p:ext uri="{D42A27DB-BD31-4B8C-83A1-F6EECF244321}">
                <p14:modId xmlns:p14="http://schemas.microsoft.com/office/powerpoint/2010/main" val="1942518550"/>
              </p:ext>
            </p:extLst>
          </p:nvPr>
        </p:nvGraphicFramePr>
        <p:xfrm>
          <a:off x="0" y="-1"/>
          <a:ext cx="12192000" cy="6810376"/>
        </p:xfrm>
        <a:graphic>
          <a:graphicData uri="http://schemas.openxmlformats.org/drawingml/2006/table">
            <a:tbl>
              <a:tblPr firstRow="1" bandRow="1">
                <a:tableStyleId>{9DCAF9ED-07DC-4A11-8D7F-57B35C25682E}</a:tableStyleId>
              </a:tblPr>
              <a:tblGrid>
                <a:gridCol w="2105025">
                  <a:extLst>
                    <a:ext uri="{9D8B030D-6E8A-4147-A177-3AD203B41FA5}">
                      <a16:colId xmlns:a16="http://schemas.microsoft.com/office/drawing/2014/main" val="1536916749"/>
                    </a:ext>
                  </a:extLst>
                </a:gridCol>
                <a:gridCol w="10086975">
                  <a:extLst>
                    <a:ext uri="{9D8B030D-6E8A-4147-A177-3AD203B41FA5}">
                      <a16:colId xmlns:a16="http://schemas.microsoft.com/office/drawing/2014/main" val="3351869349"/>
                    </a:ext>
                  </a:extLst>
                </a:gridCol>
              </a:tblGrid>
              <a:tr h="647701">
                <a:tc>
                  <a:txBody>
                    <a:bodyPr/>
                    <a:lstStyle/>
                    <a:p>
                      <a:pPr algn="ctr"/>
                      <a:r>
                        <a:rPr lang="en-US" sz="3200">
                          <a:latin typeface="Times New Roman" panose="02020603050405020304" pitchFamily="18" charset="0"/>
                          <a:cs typeface="Times New Roman" panose="02020603050405020304" pitchFamily="18" charset="0"/>
                        </a:rPr>
                        <a:t>MỤC</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3200">
                          <a:latin typeface="Times New Roman" panose="02020603050405020304" pitchFamily="18" charset="0"/>
                          <a:cs typeface="Times New Roman" panose="02020603050405020304" pitchFamily="18" charset="0"/>
                        </a:rPr>
                        <a:t>NỘI DUNG</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40803579"/>
                  </a:ext>
                </a:extLst>
              </a:tr>
              <a:tr h="6162675">
                <a:tc>
                  <a:txBody>
                    <a:bodyPr/>
                    <a:lstStyle/>
                    <a:p>
                      <a:pPr algn="ctr"/>
                      <a:r>
                        <a:rPr lang="en-US" sz="3200">
                          <a:latin typeface="Times New Roman" panose="02020603050405020304" pitchFamily="18" charset="0"/>
                          <a:cs typeface="Times New Roman" panose="02020603050405020304" pitchFamily="18" charset="0"/>
                        </a:rPr>
                        <a:t>Chính trị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algn="ctr"/>
                      <a:endParaRPr lang="en-US" sz="320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extLst>
                  <a:ext uri="{0D108BD9-81ED-4DB2-BD59-A6C34878D82A}">
                    <a16:rowId xmlns:a16="http://schemas.microsoft.com/office/drawing/2014/main" val="3896843077"/>
                  </a:ext>
                </a:extLst>
              </a:tr>
            </a:tbl>
          </a:graphicData>
        </a:graphic>
      </p:graphicFrame>
      <p:sp>
        <p:nvSpPr>
          <p:cNvPr id="9" name="TextBox 8">
            <a:extLst>
              <a:ext uri="{FF2B5EF4-FFF2-40B4-BE49-F238E27FC236}">
                <a16:creationId xmlns:a16="http://schemas.microsoft.com/office/drawing/2014/main" id="{6B458DBB-EEBD-AFD9-826A-8073C045D537}"/>
              </a:ext>
            </a:extLst>
          </p:cNvPr>
          <p:cNvSpPr txBox="1"/>
          <p:nvPr/>
        </p:nvSpPr>
        <p:spPr>
          <a:xfrm>
            <a:off x="1993105" y="-1824948"/>
            <a:ext cx="9360695" cy="193899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a:ln>
                  <a:noFill/>
                </a:ln>
                <a:solidFill>
                  <a:srgbClr val="C2F2FF"/>
                </a:solidFill>
                <a:effectLst/>
                <a:uLnTx/>
                <a:uFillTx/>
                <a:latin typeface="Calibri" panose="020F0502020204030204"/>
                <a:ea typeface="+mn-ea"/>
                <a:cs typeface="+mn-cs"/>
              </a:rPr>
              <a:t>Quý thầy cô có nhu cầu về các bài giảng </a:t>
            </a:r>
            <a:r>
              <a:rPr kumimoji="0" lang="en-US" sz="2000" b="1" i="0" u="none" strike="noStrike" kern="1200" cap="none" spc="0" normalizeH="0" baseline="0" noProof="0">
                <a:ln>
                  <a:noFill/>
                </a:ln>
                <a:solidFill>
                  <a:srgbClr val="C2F2FF"/>
                </a:solidFill>
                <a:effectLst/>
                <a:uLnTx/>
                <a:uFillTx/>
                <a:latin typeface="Arial" panose="020B0604020202020204" pitchFamily="34" charset="0"/>
                <a:ea typeface="+mn-ea"/>
                <a:cs typeface="+mn-cs"/>
              </a:rPr>
              <a:t>PowerPoint và giáo án word lịch sử từ khối 6-12.</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a:ln>
                  <a:noFill/>
                </a:ln>
                <a:solidFill>
                  <a:srgbClr val="C2F2FF"/>
                </a:solidFill>
                <a:effectLst/>
                <a:uLnTx/>
                <a:uFillTx/>
                <a:latin typeface="Arial" panose="020B0604020202020204" pitchFamily="34" charset="0"/>
                <a:ea typeface="+mn-ea"/>
                <a:cs typeface="+mn-cs"/>
              </a:rPr>
              <a:t>Vui lòng liên hệ số điện thoại 0981457911 (cũng là số Zalo).</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a:ln>
                  <a:noFill/>
                </a:ln>
                <a:solidFill>
                  <a:srgbClr val="C2F2FF"/>
                </a:solidFill>
                <a:effectLst/>
                <a:uLnTx/>
                <a:uFillTx/>
                <a:latin typeface="Arial" panose="020B0604020202020204" pitchFamily="34" charset="0"/>
                <a:ea typeface="+mn-ea"/>
                <a:cs typeface="+mn-cs"/>
              </a:rPr>
              <a:t>Ngoài ra còn hỗ trợ về SKKN, biện pháp thi GVG và thao giảng, chuyên đề.</a:t>
            </a:r>
            <a:endParaRPr kumimoji="0" lang="en-US" sz="2000" b="1" i="0" u="none" strike="noStrike" kern="1200" cap="none" spc="0" normalizeH="0" baseline="0" noProof="0">
              <a:ln>
                <a:noFill/>
              </a:ln>
              <a:solidFill>
                <a:srgbClr val="C2F2FF"/>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2000" b="1" i="0" u="none" strike="noStrike" kern="1200" cap="none" spc="0" normalizeH="0" baseline="0" noProof="0">
                <a:ln>
                  <a:noFill/>
                </a:ln>
                <a:solidFill>
                  <a:srgbClr val="C2F2FF"/>
                </a:solidFill>
                <a:effectLst/>
                <a:uLnTx/>
                <a:uFillTx/>
                <a:latin typeface="Calibri" panose="020F0502020204030204"/>
                <a:ea typeface="+mn-ea"/>
                <a:cs typeface="+mn-cs"/>
              </a:rPr>
              <a:t>Page: https://www.facebook.com/groups/baigianglichsu</a:t>
            </a:r>
            <a:endParaRPr kumimoji="0" lang="en-US" sz="2000" b="1" i="0" u="none" strike="noStrike" kern="1200" cap="none" spc="0" normalizeH="0" baseline="0" noProof="0">
              <a:ln>
                <a:noFill/>
              </a:ln>
              <a:solidFill>
                <a:srgbClr val="C2F2FF"/>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1" i="0" u="none" strike="noStrike" kern="1200" cap="none" spc="0" normalizeH="0" baseline="0" noProof="0">
              <a:ln>
                <a:noFill/>
              </a:ln>
              <a:solidFill>
                <a:srgbClr val="C2F2FF"/>
              </a:solidFill>
              <a:effectLst/>
              <a:uLnTx/>
              <a:uFillTx/>
              <a:latin typeface="Calibri" panose="020F0502020204030204"/>
              <a:ea typeface="+mn-ea"/>
              <a:cs typeface="+mn-cs"/>
            </a:endParaRPr>
          </a:p>
        </p:txBody>
      </p:sp>
      <p:sp>
        <p:nvSpPr>
          <p:cNvPr id="3" name="TextBox 2">
            <a:extLst>
              <a:ext uri="{FF2B5EF4-FFF2-40B4-BE49-F238E27FC236}">
                <a16:creationId xmlns:a16="http://schemas.microsoft.com/office/drawing/2014/main" id="{10B2571E-FE3B-B601-491D-575074C41FA4}"/>
              </a:ext>
            </a:extLst>
          </p:cNvPr>
          <p:cNvSpPr txBox="1"/>
          <p:nvPr/>
        </p:nvSpPr>
        <p:spPr>
          <a:xfrm>
            <a:off x="2213637" y="933016"/>
            <a:ext cx="9978363" cy="1754326"/>
          </a:xfrm>
          <a:prstGeom prst="rect">
            <a:avLst/>
          </a:prstGeom>
          <a:noFill/>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a:ln>
                  <a:noFill/>
                </a:ln>
                <a:solidFill>
                  <a:srgbClr val="4472C4"/>
                </a:solidFill>
                <a:effectLst/>
                <a:uLnTx/>
                <a:uFillTx/>
                <a:latin typeface="Cambria" panose="02040503050406030204" pitchFamily="18" charset="0"/>
                <a:ea typeface="Cambria" panose="02040503050406030204" pitchFamily="18" charset="0"/>
                <a:cs typeface="Times New Roman" panose="02020603050405020304" pitchFamily="18" charset="0"/>
              </a:rPr>
              <a:t>- Từ</a:t>
            </a:r>
            <a:r>
              <a:rPr kumimoji="0" lang="en-US" sz="3600" b="0" i="0" u="none" strike="noStrike" kern="1200" cap="none" spc="0" normalizeH="0" noProof="0">
                <a:ln>
                  <a:noFill/>
                </a:ln>
                <a:solidFill>
                  <a:srgbClr val="4472C4"/>
                </a:solidFill>
                <a:effectLst/>
                <a:uLnTx/>
                <a:uFillTx/>
                <a:latin typeface="Cambria" panose="02040503050406030204" pitchFamily="18" charset="0"/>
                <a:ea typeface="Cambria" panose="02040503050406030204" pitchFamily="18" charset="0"/>
                <a:cs typeface="Times New Roman" panose="02020603050405020304" pitchFamily="18" charset="0"/>
              </a:rPr>
              <a:t> năm 1944 – 1946, dưới sự giúp đỡ của Liên Xô các nước dân chủ nhân dân ở Đông Âu lần lượt ra đời.</a:t>
            </a:r>
            <a:endParaRPr kumimoji="0" lang="vi-VN" sz="3600" b="0" i="0" u="none" strike="noStrike" kern="1200" cap="none" spc="0" normalizeH="0" baseline="0" noProof="0">
              <a:ln>
                <a:noFill/>
              </a:ln>
              <a:solidFill>
                <a:srgbClr val="4472C4"/>
              </a:solidFill>
              <a:effectLst/>
              <a:uLnTx/>
              <a:uFillTx/>
              <a:latin typeface="Cambria" panose="02040503050406030204" pitchFamily="18" charset="0"/>
              <a:ea typeface="Cambria" panose="02040503050406030204" pitchFamily="18" charset="0"/>
              <a:cs typeface="Times New Roman" panose="02020603050405020304" pitchFamily="18" charset="0"/>
            </a:endParaRPr>
          </a:p>
        </p:txBody>
      </p:sp>
      <p:sp>
        <p:nvSpPr>
          <p:cNvPr id="4" name="TextBox 3">
            <a:extLst>
              <a:ext uri="{FF2B5EF4-FFF2-40B4-BE49-F238E27FC236}">
                <a16:creationId xmlns:a16="http://schemas.microsoft.com/office/drawing/2014/main" id="{AF8B7017-8519-EFBB-C719-47969E331047}"/>
              </a:ext>
            </a:extLst>
          </p:cNvPr>
          <p:cNvSpPr txBox="1"/>
          <p:nvPr/>
        </p:nvSpPr>
        <p:spPr>
          <a:xfrm>
            <a:off x="2213636" y="2805022"/>
            <a:ext cx="9978363" cy="1200329"/>
          </a:xfrm>
          <a:prstGeom prst="rect">
            <a:avLst/>
          </a:prstGeom>
          <a:noFill/>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a:ln>
                  <a:noFill/>
                </a:ln>
                <a:solidFill>
                  <a:srgbClr val="4472C4"/>
                </a:solidFill>
                <a:effectLst/>
                <a:uLnTx/>
                <a:uFillTx/>
                <a:latin typeface="Cambria" panose="02040503050406030204" pitchFamily="18" charset="0"/>
                <a:ea typeface="Cambria" panose="02040503050406030204" pitchFamily="18" charset="0"/>
                <a:cs typeface="Times New Roman" panose="02020603050405020304" pitchFamily="18" charset="0"/>
              </a:rPr>
              <a:t>- </a:t>
            </a:r>
            <a:r>
              <a:rPr lang="en-US" sz="3600">
                <a:solidFill>
                  <a:srgbClr val="4472C4"/>
                </a:solidFill>
                <a:latin typeface="Cambria" panose="02040503050406030204" pitchFamily="18" charset="0"/>
                <a:ea typeface="Cambria" panose="02040503050406030204" pitchFamily="18" charset="0"/>
                <a:cs typeface="Times New Roman" panose="02020603050405020304" pitchFamily="18" charset="0"/>
              </a:rPr>
              <a:t>Đ</a:t>
            </a:r>
            <a:r>
              <a:rPr lang="vi-VN" sz="3600">
                <a:solidFill>
                  <a:srgbClr val="4472C4"/>
                </a:solidFill>
                <a:latin typeface="Cambria" panose="02040503050406030204" pitchFamily="18" charset="0"/>
                <a:ea typeface="Cambria" panose="02040503050406030204" pitchFamily="18" charset="0"/>
                <a:cs typeface="Times New Roman" panose="02020603050405020304" pitchFamily="18" charset="0"/>
              </a:rPr>
              <a:t>ến đầu những </a:t>
            </a:r>
            <a:r>
              <a:rPr lang="en-US" sz="3600">
                <a:solidFill>
                  <a:srgbClr val="4472C4"/>
                </a:solidFill>
                <a:latin typeface="Cambria" panose="02040503050406030204" pitchFamily="18" charset="0"/>
                <a:ea typeface="Cambria" panose="02040503050406030204" pitchFamily="18" charset="0"/>
                <a:cs typeface="Times New Roman" panose="02020603050405020304" pitchFamily="18" charset="0"/>
              </a:rPr>
              <a:t>năm</a:t>
            </a:r>
            <a:r>
              <a:rPr lang="vi-VN" sz="3600">
                <a:solidFill>
                  <a:srgbClr val="4472C4"/>
                </a:solidFill>
                <a:latin typeface="Cambria" panose="02040503050406030204" pitchFamily="18" charset="0"/>
                <a:ea typeface="Cambria" panose="02040503050406030204" pitchFamily="18" charset="0"/>
                <a:cs typeface="Times New Roman" panose="02020603050405020304" pitchFamily="18" charset="0"/>
              </a:rPr>
              <a:t> 80</a:t>
            </a:r>
            <a:r>
              <a:rPr lang="en-US" sz="3600">
                <a:solidFill>
                  <a:srgbClr val="4472C4"/>
                </a:solidFill>
                <a:latin typeface="Cambria" panose="02040503050406030204" pitchFamily="18" charset="0"/>
                <a:ea typeface="Cambria" panose="02040503050406030204" pitchFamily="18" charset="0"/>
                <a:cs typeface="Times New Roman" panose="02020603050405020304" pitchFamily="18" charset="0"/>
              </a:rPr>
              <a:t>, </a:t>
            </a:r>
            <a:r>
              <a:rPr lang="vi-VN" sz="3600">
                <a:solidFill>
                  <a:srgbClr val="4472C4"/>
                </a:solidFill>
                <a:latin typeface="Cambria" panose="02040503050406030204" pitchFamily="18" charset="0"/>
                <a:ea typeface="Cambria" panose="02040503050406030204" pitchFamily="18" charset="0"/>
                <a:cs typeface="Times New Roman" panose="02020603050405020304" pitchFamily="18" charset="0"/>
              </a:rPr>
              <a:t>tình hình chính trị ở các nước Đông Âu diễn biến hết sức phức tạp</a:t>
            </a:r>
            <a:endParaRPr kumimoji="0" lang="vi-VN" sz="3600" b="0" i="0" u="none" strike="noStrike" kern="1200" cap="none" spc="0" normalizeH="0" baseline="0" noProof="0">
              <a:ln>
                <a:noFill/>
              </a:ln>
              <a:solidFill>
                <a:srgbClr val="4472C4"/>
              </a:solidFill>
              <a:effectLst/>
              <a:uLnTx/>
              <a:uFillTx/>
              <a:latin typeface="Cambria" panose="02040503050406030204" pitchFamily="18" charset="0"/>
              <a:ea typeface="Cambria" panose="02040503050406030204" pitchFamily="18" charset="0"/>
              <a:cs typeface="Times New Roman" panose="02020603050405020304" pitchFamily="18" charset="0"/>
            </a:endParaRPr>
          </a:p>
        </p:txBody>
      </p:sp>
      <p:sp>
        <p:nvSpPr>
          <p:cNvPr id="5" name="TextBox 4">
            <a:extLst>
              <a:ext uri="{FF2B5EF4-FFF2-40B4-BE49-F238E27FC236}">
                <a16:creationId xmlns:a16="http://schemas.microsoft.com/office/drawing/2014/main" id="{11388BD9-3EB6-FF72-167B-F9424FBF600D}"/>
              </a:ext>
            </a:extLst>
          </p:cNvPr>
          <p:cNvSpPr txBox="1"/>
          <p:nvPr/>
        </p:nvSpPr>
        <p:spPr>
          <a:xfrm>
            <a:off x="2213635" y="4609400"/>
            <a:ext cx="9978363" cy="1754326"/>
          </a:xfrm>
          <a:prstGeom prst="rect">
            <a:avLst/>
          </a:prstGeom>
          <a:noFill/>
        </p:spPr>
        <p:txBody>
          <a:bodyPr wrap="square">
            <a:spAutoFit/>
          </a:bodyPr>
          <a:lstStyle/>
          <a:p>
            <a:pPr lvl="0" algn="just">
              <a:defRPr/>
            </a:pPr>
            <a:r>
              <a:rPr kumimoji="0" lang="en-US" sz="3600" b="0" i="0" u="none" strike="noStrike" kern="1200" cap="none" spc="0" normalizeH="0" baseline="0" noProof="0">
                <a:ln>
                  <a:noFill/>
                </a:ln>
                <a:solidFill>
                  <a:srgbClr val="4472C4"/>
                </a:solidFill>
                <a:effectLst/>
                <a:uLnTx/>
                <a:uFillTx/>
                <a:latin typeface="Cambria" panose="02040503050406030204" pitchFamily="18" charset="0"/>
                <a:ea typeface="Cambria" panose="02040503050406030204" pitchFamily="18" charset="0"/>
                <a:cs typeface="Times New Roman" panose="02020603050405020304" pitchFamily="18" charset="0"/>
              </a:rPr>
              <a:t>- </a:t>
            </a:r>
            <a:r>
              <a:rPr lang="vi-VN" sz="3600">
                <a:solidFill>
                  <a:srgbClr val="4472C4"/>
                </a:solidFill>
                <a:latin typeface="Cambria" panose="02040503050406030204" pitchFamily="18" charset="0"/>
                <a:ea typeface="Cambria" panose="02040503050406030204" pitchFamily="18" charset="0"/>
                <a:cs typeface="Times New Roman" panose="02020603050405020304" pitchFamily="18" charset="0"/>
              </a:rPr>
              <a:t>Từ năm 1989, trước sức ép trong nước, ban lãnh đạo các nước Đông Âu phải thực hiện đa nguyên chính trị và tổ chức tổng tuyển cử tự do</a:t>
            </a:r>
            <a:endParaRPr kumimoji="0" lang="vi-VN" sz="3600" b="0" i="0" u="none" strike="noStrike" kern="1200" cap="none" spc="0" normalizeH="0" baseline="0" noProof="0">
              <a:ln>
                <a:noFill/>
              </a:ln>
              <a:solidFill>
                <a:srgbClr val="4472C4"/>
              </a:solidFill>
              <a:effectLst/>
              <a:uLnTx/>
              <a:uFillTx/>
              <a:latin typeface="Cambria" panose="02040503050406030204" pitchFamily="18" charset="0"/>
              <a:ea typeface="Cambria" panose="02040503050406030204" pitchFamily="18" charset="0"/>
              <a:cs typeface="Times New Roman" panose="02020603050405020304" pitchFamily="18" charset="0"/>
            </a:endParaRPr>
          </a:p>
        </p:txBody>
      </p:sp>
    </p:spTree>
    <p:extLst>
      <p:ext uri="{BB962C8B-B14F-4D97-AF65-F5344CB8AC3E}">
        <p14:creationId xmlns:p14="http://schemas.microsoft.com/office/powerpoint/2010/main" val="35978233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1000"/>
                                        <p:tgtEl>
                                          <p:spTgt spid="5"/>
                                        </p:tgtEl>
                                      </p:cBhvr>
                                    </p:animEffect>
                                    <p:anim calcmode="lin" valueType="num">
                                      <p:cBhvr>
                                        <p:cTn id="22" dur="1000" fill="hold"/>
                                        <p:tgtEl>
                                          <p:spTgt spid="5"/>
                                        </p:tgtEl>
                                        <p:attrNameLst>
                                          <p:attrName>ppt_x</p:attrName>
                                        </p:attrNameLst>
                                      </p:cBhvr>
                                      <p:tavLst>
                                        <p:tav tm="0">
                                          <p:val>
                                            <p:strVal val="#ppt_x"/>
                                          </p:val>
                                        </p:tav>
                                        <p:tav tm="100000">
                                          <p:val>
                                            <p:strVal val="#ppt_x"/>
                                          </p:val>
                                        </p:tav>
                                      </p:tavLst>
                                    </p:anim>
                                    <p:anim calcmode="lin" valueType="num">
                                      <p:cBhvr>
                                        <p:cTn id="23"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nhân dân đông âu.mp4" descr="nhân dân đông âu.mp4">
            <a:hlinkClick r:id="" action="ppaction://media"/>
            <a:extLst>
              <a:ext uri="{FF2B5EF4-FFF2-40B4-BE49-F238E27FC236}">
                <a16:creationId xmlns:a16="http://schemas.microsoft.com/office/drawing/2014/main" id="{BA8A5BFE-5C53-7FAF-B67B-169AD78C86B9}"/>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0" y="0"/>
            <a:ext cx="12192000" cy="6858000"/>
          </a:xfrm>
          <a:prstGeom prst="rect">
            <a:avLst/>
          </a:prstGeom>
        </p:spPr>
      </p:pic>
      <p:pic>
        <p:nvPicPr>
          <p:cNvPr id="3" name="Picture 2">
            <a:extLst>
              <a:ext uri="{FF2B5EF4-FFF2-40B4-BE49-F238E27FC236}">
                <a16:creationId xmlns:a16="http://schemas.microsoft.com/office/drawing/2014/main" id="{7B776203-4511-92DB-11F2-C3BFB51E64B7}"/>
              </a:ext>
            </a:extLst>
          </p:cNvPr>
          <p:cNvPicPr>
            <a:picLocks noChangeAspect="1"/>
          </p:cNvPicPr>
          <p:nvPr/>
        </p:nvPicPr>
        <p:blipFill>
          <a:blip r:embed="rId5"/>
          <a:stretch>
            <a:fillRect/>
          </a:stretch>
        </p:blipFill>
        <p:spPr>
          <a:xfrm>
            <a:off x="1380335" y="-1733722"/>
            <a:ext cx="9431329" cy="1981372"/>
          </a:xfrm>
          <a:prstGeom prst="rect">
            <a:avLst/>
          </a:prstGeom>
        </p:spPr>
      </p:pic>
    </p:spTree>
    <p:extLst>
      <p:ext uri="{BB962C8B-B14F-4D97-AF65-F5344CB8AC3E}">
        <p14:creationId xmlns:p14="http://schemas.microsoft.com/office/powerpoint/2010/main" val="300679931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86953"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MH" val="20160331143017"/>
  <p:tag name="MH_LIBRARY" val="GRAPHIC"/>
  <p:tag name="MH_TYPE" val="Other"/>
  <p:tag name="MH_ORDER" val="6"/>
</p:tagLst>
</file>

<file path=ppt/tags/tag10.xml><?xml version="1.0" encoding="utf-8"?>
<p:tagLst xmlns:a="http://schemas.openxmlformats.org/drawingml/2006/main" xmlns:r="http://schemas.openxmlformats.org/officeDocument/2006/relationships" xmlns:p="http://schemas.openxmlformats.org/presentationml/2006/main">
  <p:tag name="MH" val="20160331143017"/>
  <p:tag name="MH_LIBRARY" val="GRAPHIC"/>
  <p:tag name="MH_TYPE" val="SubTitle"/>
  <p:tag name="MH_ORDER" val="1"/>
</p:tagLst>
</file>

<file path=ppt/tags/tag2.xml><?xml version="1.0" encoding="utf-8"?>
<p:tagLst xmlns:a="http://schemas.openxmlformats.org/drawingml/2006/main" xmlns:r="http://schemas.openxmlformats.org/officeDocument/2006/relationships" xmlns:p="http://schemas.openxmlformats.org/presentationml/2006/main">
  <p:tag name="MH" val="20160331143017"/>
  <p:tag name="MH_LIBRARY" val="GRAPHIC"/>
  <p:tag name="MH_TYPE" val="SubTitle"/>
  <p:tag name="MH_ORDER" val="4"/>
</p:tagLst>
</file>

<file path=ppt/tags/tag3.xml><?xml version="1.0" encoding="utf-8"?>
<p:tagLst xmlns:a="http://schemas.openxmlformats.org/drawingml/2006/main" xmlns:r="http://schemas.openxmlformats.org/officeDocument/2006/relationships" xmlns:p="http://schemas.openxmlformats.org/presentationml/2006/main">
  <p:tag name="MH" val="20160331143017"/>
  <p:tag name="MH_LIBRARY" val="GRAPHIC"/>
  <p:tag name="MH_TYPE" val="Other"/>
  <p:tag name="MH_ORDER" val="2"/>
</p:tagLst>
</file>

<file path=ppt/tags/tag4.xml><?xml version="1.0" encoding="utf-8"?>
<p:tagLst xmlns:a="http://schemas.openxmlformats.org/drawingml/2006/main" xmlns:r="http://schemas.openxmlformats.org/officeDocument/2006/relationships" xmlns:p="http://schemas.openxmlformats.org/presentationml/2006/main">
  <p:tag name="MH" val="20160331143017"/>
  <p:tag name="MH_LIBRARY" val="GRAPHIC"/>
  <p:tag name="MH_TYPE" val="Other"/>
  <p:tag name="MH_ORDER" val="4"/>
</p:tagLst>
</file>

<file path=ppt/tags/tag5.xml><?xml version="1.0" encoding="utf-8"?>
<p:tagLst xmlns:a="http://schemas.openxmlformats.org/drawingml/2006/main" xmlns:r="http://schemas.openxmlformats.org/officeDocument/2006/relationships" xmlns:p="http://schemas.openxmlformats.org/presentationml/2006/main">
  <p:tag name="MH" val="20160331143017"/>
  <p:tag name="MH_LIBRARY" val="GRAPHIC"/>
  <p:tag name="MH_TYPE" val="SubTitle"/>
  <p:tag name="MH_ORDER" val="2"/>
</p:tagLst>
</file>

<file path=ppt/tags/tag6.xml><?xml version="1.0" encoding="utf-8"?>
<p:tagLst xmlns:a="http://schemas.openxmlformats.org/drawingml/2006/main" xmlns:r="http://schemas.openxmlformats.org/officeDocument/2006/relationships" xmlns:p="http://schemas.openxmlformats.org/presentationml/2006/main">
  <p:tag name="MH" val="20160331143017"/>
  <p:tag name="MH_LIBRARY" val="GRAPHIC"/>
  <p:tag name="MH_TYPE" val="Other"/>
  <p:tag name="MH_ORDER" val="5"/>
</p:tagLst>
</file>

<file path=ppt/tags/tag7.xml><?xml version="1.0" encoding="utf-8"?>
<p:tagLst xmlns:a="http://schemas.openxmlformats.org/drawingml/2006/main" xmlns:r="http://schemas.openxmlformats.org/officeDocument/2006/relationships" xmlns:p="http://schemas.openxmlformats.org/presentationml/2006/main">
  <p:tag name="MH" val="20160331143017"/>
  <p:tag name="MH_LIBRARY" val="GRAPHIC"/>
  <p:tag name="MH_TYPE" val="Other"/>
  <p:tag name="MH_ORDER" val="3"/>
</p:tagLst>
</file>

<file path=ppt/tags/tag8.xml><?xml version="1.0" encoding="utf-8"?>
<p:tagLst xmlns:a="http://schemas.openxmlformats.org/drawingml/2006/main" xmlns:r="http://schemas.openxmlformats.org/officeDocument/2006/relationships" xmlns:p="http://schemas.openxmlformats.org/presentationml/2006/main">
  <p:tag name="MH" val="20160331143017"/>
  <p:tag name="MH_LIBRARY" val="GRAPHIC"/>
  <p:tag name="MH_TYPE" val="SubTitle"/>
  <p:tag name="MH_ORDER" val="3"/>
</p:tagLst>
</file>

<file path=ppt/tags/tag9.xml><?xml version="1.0" encoding="utf-8"?>
<p:tagLst xmlns:a="http://schemas.openxmlformats.org/drawingml/2006/main" xmlns:r="http://schemas.openxmlformats.org/officeDocument/2006/relationships" xmlns:p="http://schemas.openxmlformats.org/presentationml/2006/main">
  <p:tag name="MH" val="20160331143017"/>
  <p:tag name="MH_LIBRARY" val="GRAPHIC"/>
  <p:tag name="MH_TYPE" val="Other"/>
  <p:tag name="MH_ORDER" val="1"/>
</p:tagLst>
</file>

<file path=ppt/theme/theme1.xml><?xml version="1.0" encoding="utf-8"?>
<a:theme xmlns:a="http://schemas.openxmlformats.org/drawingml/2006/main" name="Balloons">
  <a:themeElements>
    <a:clrScheme name="">
      <a:dk1>
        <a:srgbClr val="006699"/>
      </a:dk1>
      <a:lt1>
        <a:srgbClr val="FFFFFF"/>
      </a:lt1>
      <a:dk2>
        <a:srgbClr val="006666"/>
      </a:dk2>
      <a:lt2>
        <a:srgbClr val="FFFFCC"/>
      </a:lt2>
      <a:accent1>
        <a:srgbClr val="EDFAD2"/>
      </a:accent1>
      <a:accent2>
        <a:srgbClr val="EBF7FF"/>
      </a:accent2>
      <a:accent3>
        <a:srgbClr val="FFFFFF"/>
      </a:accent3>
      <a:accent4>
        <a:srgbClr val="005783"/>
      </a:accent4>
      <a:accent5>
        <a:srgbClr val="F4FCE5"/>
      </a:accent5>
      <a:accent6>
        <a:srgbClr val="D3DDE5"/>
      </a:accent6>
      <a:hlink>
        <a:srgbClr val="CC99FF"/>
      </a:hlink>
      <a:folHlink>
        <a:srgbClr val="F2DFFD"/>
      </a:folHlink>
    </a:clrScheme>
    <a:fontScheme name="">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Balloons 1">
        <a:dk1>
          <a:srgbClr val="9900CC"/>
        </a:dk1>
        <a:lt1>
          <a:srgbClr val="FFFFCC"/>
        </a:lt1>
        <a:dk2>
          <a:srgbClr val="000000"/>
        </a:dk2>
        <a:lt2>
          <a:srgbClr val="FFFFFF"/>
        </a:lt2>
        <a:accent1>
          <a:srgbClr val="666699"/>
        </a:accent1>
        <a:accent2>
          <a:srgbClr val="660066"/>
        </a:accent2>
        <a:accent3>
          <a:srgbClr val="AAAAAA"/>
        </a:accent3>
        <a:accent4>
          <a:srgbClr val="DADAAE"/>
        </a:accent4>
        <a:accent5>
          <a:srgbClr val="B8B8CA"/>
        </a:accent5>
        <a:accent6>
          <a:srgbClr val="5C005C"/>
        </a:accent6>
        <a:hlink>
          <a:srgbClr val="CC0000"/>
        </a:hlink>
        <a:folHlink>
          <a:srgbClr val="A50021"/>
        </a:folHlink>
      </a:clrScheme>
      <a:clrMap bg1="dk2" tx1="lt1" bg2="dk1" tx2="lt2" accent1="accent1" accent2="accent2" accent3="accent3" accent4="accent4" accent5="accent5" accent6="accent6" hlink="hlink" folHlink="folHlink"/>
    </a:extraClrScheme>
    <a:extraClrScheme>
      <a:clrScheme name="Balloons 2">
        <a:dk1>
          <a:srgbClr val="990033"/>
        </a:dk1>
        <a:lt1>
          <a:srgbClr val="FFFFFF"/>
        </a:lt1>
        <a:dk2>
          <a:srgbClr val="000000"/>
        </a:dk2>
        <a:lt2>
          <a:srgbClr val="FFFFFF"/>
        </a:lt2>
        <a:accent1>
          <a:srgbClr val="FF3300"/>
        </a:accent1>
        <a:accent2>
          <a:srgbClr val="FF9900"/>
        </a:accent2>
        <a:accent3>
          <a:srgbClr val="AAAAAA"/>
        </a:accent3>
        <a:accent4>
          <a:srgbClr val="DADADA"/>
        </a:accent4>
        <a:accent5>
          <a:srgbClr val="FFADAA"/>
        </a:accent5>
        <a:accent6>
          <a:srgbClr val="E78A00"/>
        </a:accent6>
        <a:hlink>
          <a:srgbClr val="FFFF99"/>
        </a:hlink>
        <a:folHlink>
          <a:srgbClr val="FFCC00"/>
        </a:folHlink>
      </a:clrScheme>
      <a:clrMap bg1="dk2" tx1="lt1" bg2="dk1" tx2="lt2" accent1="accent1" accent2="accent2" accent3="accent3" accent4="accent4" accent5="accent5" accent6="accent6" hlink="hlink" folHlink="folHlink"/>
    </a:extraClrScheme>
    <a:extraClrScheme>
      <a:clrScheme name="Balloons 3">
        <a:dk1>
          <a:srgbClr val="CCCCFF"/>
        </a:dk1>
        <a:lt1>
          <a:srgbClr val="FFFFCC"/>
        </a:lt1>
        <a:dk2>
          <a:srgbClr val="000000"/>
        </a:dk2>
        <a:lt2>
          <a:srgbClr val="FFFFFF"/>
        </a:lt2>
        <a:accent1>
          <a:srgbClr val="9999FF"/>
        </a:accent1>
        <a:accent2>
          <a:srgbClr val="33CCCC"/>
        </a:accent2>
        <a:accent3>
          <a:srgbClr val="AAAAAA"/>
        </a:accent3>
        <a:accent4>
          <a:srgbClr val="DADAAE"/>
        </a:accent4>
        <a:accent5>
          <a:srgbClr val="CACAFF"/>
        </a:accent5>
        <a:accent6>
          <a:srgbClr val="2DB9B9"/>
        </a:accent6>
        <a:hlink>
          <a:srgbClr val="66FFFF"/>
        </a:hlink>
        <a:folHlink>
          <a:srgbClr val="660066"/>
        </a:folHlink>
      </a:clrScheme>
      <a:clrMap bg1="dk2" tx1="lt1" bg2="dk1" tx2="lt2" accent1="accent1" accent2="accent2" accent3="accent3" accent4="accent4" accent5="accent5" accent6="accent6" hlink="hlink" folHlink="folHlink"/>
    </a:extraClrScheme>
    <a:extraClrScheme>
      <a:clrScheme name="Balloons 4">
        <a:dk1>
          <a:srgbClr val="000000"/>
        </a:dk1>
        <a:lt1>
          <a:srgbClr val="F8F8F8"/>
        </a:lt1>
        <a:dk2>
          <a:srgbClr val="800000"/>
        </a:dk2>
        <a:lt2>
          <a:srgbClr val="FFFFFF"/>
        </a:lt2>
        <a:accent1>
          <a:srgbClr val="FF3300"/>
        </a:accent1>
        <a:accent2>
          <a:srgbClr val="FF5050"/>
        </a:accent2>
        <a:accent3>
          <a:srgbClr val="C0AAAA"/>
        </a:accent3>
        <a:accent4>
          <a:srgbClr val="D4D4D4"/>
        </a:accent4>
        <a:accent5>
          <a:srgbClr val="FFADAA"/>
        </a:accent5>
        <a:accent6>
          <a:srgbClr val="E74848"/>
        </a:accent6>
        <a:hlink>
          <a:srgbClr val="FF9999"/>
        </a:hlink>
        <a:folHlink>
          <a:srgbClr val="FF9966"/>
        </a:folHlink>
      </a:clrScheme>
      <a:clrMap bg1="dk2" tx1="lt1" bg2="dk1" tx2="lt2" accent1="accent1" accent2="accent2" accent3="accent3" accent4="accent4" accent5="accent5" accent6="accent6" hlink="hlink" folHlink="folHlink"/>
    </a:extraClrScheme>
    <a:extraClrScheme>
      <a:clrScheme name="Balloons 5">
        <a:dk1>
          <a:srgbClr val="666699"/>
        </a:dk1>
        <a:lt1>
          <a:srgbClr val="FFFFFF"/>
        </a:lt1>
        <a:dk2>
          <a:srgbClr val="000066"/>
        </a:dk2>
        <a:lt2>
          <a:srgbClr val="CCECFF"/>
        </a:lt2>
        <a:accent1>
          <a:srgbClr val="009999"/>
        </a:accent1>
        <a:accent2>
          <a:srgbClr val="0099CC"/>
        </a:accent2>
        <a:accent3>
          <a:srgbClr val="AAAAB8"/>
        </a:accent3>
        <a:accent4>
          <a:srgbClr val="DADADA"/>
        </a:accent4>
        <a:accent5>
          <a:srgbClr val="AACACA"/>
        </a:accent5>
        <a:accent6>
          <a:srgbClr val="008AB9"/>
        </a:accent6>
        <a:hlink>
          <a:srgbClr val="CC99FF"/>
        </a:hlink>
        <a:folHlink>
          <a:srgbClr val="3366CC"/>
        </a:folHlink>
      </a:clrScheme>
      <a:clrMap bg1="dk2" tx1="lt1" bg2="dk1" tx2="lt2" accent1="accent1" accent2="accent2" accent3="accent3" accent4="accent4" accent5="accent5" accent6="accent6" hlink="hlink" folHlink="folHlink"/>
    </a:extraClrScheme>
    <a:extraClrScheme>
      <a:clrScheme name="Balloons 6">
        <a:dk1>
          <a:srgbClr val="99CC00"/>
        </a:dk1>
        <a:lt1>
          <a:srgbClr val="FFFFFF"/>
        </a:lt1>
        <a:dk2>
          <a:srgbClr val="009900"/>
        </a:dk2>
        <a:lt2>
          <a:srgbClr val="FFFF99"/>
        </a:lt2>
        <a:accent1>
          <a:srgbClr val="336600"/>
        </a:accent1>
        <a:accent2>
          <a:srgbClr val="008000"/>
        </a:accent2>
        <a:accent3>
          <a:srgbClr val="AACAAA"/>
        </a:accent3>
        <a:accent4>
          <a:srgbClr val="DADADA"/>
        </a:accent4>
        <a:accent5>
          <a:srgbClr val="ADB8AA"/>
        </a:accent5>
        <a:accent6>
          <a:srgbClr val="007300"/>
        </a:accent6>
        <a:hlink>
          <a:srgbClr val="CCCC00"/>
        </a:hlink>
        <a:folHlink>
          <a:srgbClr val="33CC33"/>
        </a:folHlink>
      </a:clrScheme>
      <a:clrMap bg1="dk2" tx1="lt1" bg2="dk1" tx2="lt2" accent1="accent1" accent2="accent2" accent3="accent3" accent4="accent4" accent5="accent5" accent6="accent6" hlink="hlink" folHlink="folHlink"/>
    </a:extraClrScheme>
    <a:extraClrScheme>
      <a:clrScheme name="Balloons 7">
        <a:dk1>
          <a:srgbClr val="000066"/>
        </a:dk1>
        <a:lt1>
          <a:srgbClr val="E1F4FF"/>
        </a:lt1>
        <a:dk2>
          <a:srgbClr val="000066"/>
        </a:dk2>
        <a:lt2>
          <a:srgbClr val="CCCCFF"/>
        </a:lt2>
        <a:accent1>
          <a:srgbClr val="9999FF"/>
        </a:accent1>
        <a:accent2>
          <a:srgbClr val="33CCCC"/>
        </a:accent2>
        <a:accent3>
          <a:srgbClr val="EEF8FF"/>
        </a:accent3>
        <a:accent4>
          <a:srgbClr val="000056"/>
        </a:accent4>
        <a:accent5>
          <a:srgbClr val="CACAFF"/>
        </a:accent5>
        <a:accent6>
          <a:srgbClr val="2DB9B9"/>
        </a:accent6>
        <a:hlink>
          <a:srgbClr val="66FFFF"/>
        </a:hlink>
        <a:folHlink>
          <a:srgbClr val="660066"/>
        </a:folHlink>
      </a:clrScheme>
      <a:clrMap bg1="lt1" tx1="dk1" bg2="lt2" tx2="dk2" accent1="accent1" accent2="accent2" accent3="accent3" accent4="accent4" accent5="accent5" accent6="accent6" hlink="hlink" folHlink="folHlink"/>
    </a:extraClrScheme>
    <a:extraClrScheme>
      <a:clrScheme name="Balloons 8">
        <a:dk1>
          <a:srgbClr val="006699"/>
        </a:dk1>
        <a:lt1>
          <a:srgbClr val="FFFFFF"/>
        </a:lt1>
        <a:dk2>
          <a:srgbClr val="006666"/>
        </a:dk2>
        <a:lt2>
          <a:srgbClr val="FFFFCC"/>
        </a:lt2>
        <a:accent1>
          <a:srgbClr val="EDFAD2"/>
        </a:accent1>
        <a:accent2>
          <a:srgbClr val="EBF7FF"/>
        </a:accent2>
        <a:accent3>
          <a:srgbClr val="FFFFFF"/>
        </a:accent3>
        <a:accent4>
          <a:srgbClr val="005682"/>
        </a:accent4>
        <a:accent5>
          <a:srgbClr val="F4FCE5"/>
        </a:accent5>
        <a:accent6>
          <a:srgbClr val="D5E0E7"/>
        </a:accent6>
        <a:hlink>
          <a:srgbClr val="CC99FF"/>
        </a:hlink>
        <a:folHlink>
          <a:srgbClr val="F2DFFD"/>
        </a:folHlink>
      </a:clrScheme>
      <a:clrMap bg1="lt1" tx1="dk1" bg2="lt2" tx2="dk2" accent1="accent1" accent2="accent2" accent3="accent3" accent4="accent4" accent5="accent5" accent6="accent6" hlink="hlink" folHlink="folHlink"/>
    </a:extraClrScheme>
    <a:extraClrScheme>
      <a:clrScheme name="Balloons 9">
        <a:dk1>
          <a:srgbClr val="000000"/>
        </a:dk1>
        <a:lt1>
          <a:srgbClr val="FFFFFF"/>
        </a:lt1>
        <a:dk2>
          <a:srgbClr val="000000"/>
        </a:dk2>
        <a:lt2>
          <a:srgbClr val="FFCC99"/>
        </a:lt2>
        <a:accent1>
          <a:srgbClr val="FF9900"/>
        </a:accent1>
        <a:accent2>
          <a:srgbClr val="FF99CC"/>
        </a:accent2>
        <a:accent3>
          <a:srgbClr val="FFFFFF"/>
        </a:accent3>
        <a:accent4>
          <a:srgbClr val="000000"/>
        </a:accent4>
        <a:accent5>
          <a:srgbClr val="FFCAAA"/>
        </a:accent5>
        <a:accent6>
          <a:srgbClr val="E78AB9"/>
        </a:accent6>
        <a:hlink>
          <a:srgbClr val="FF9999"/>
        </a:hlink>
        <a:folHlink>
          <a:srgbClr val="FFFF99"/>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English Vocabulary Workshop by Slidesgo">
  <a:themeElements>
    <a:clrScheme name="Simple Light">
      <a:dk1>
        <a:srgbClr val="003849"/>
      </a:dk1>
      <a:lt1>
        <a:srgbClr val="FFFFFF"/>
      </a:lt1>
      <a:dk2>
        <a:srgbClr val="A775FE"/>
      </a:dk2>
      <a:lt2>
        <a:srgbClr val="E3E7EA"/>
      </a:lt2>
      <a:accent1>
        <a:srgbClr val="FFC86D"/>
      </a:accent1>
      <a:accent2>
        <a:srgbClr val="FEB444"/>
      </a:accent2>
      <a:accent3>
        <a:srgbClr val="FE8966"/>
      </a:accent3>
      <a:accent4>
        <a:srgbClr val="FD6A5E"/>
      </a:accent4>
      <a:accent5>
        <a:srgbClr val="9FE4F5"/>
      </a:accent5>
      <a:accent6>
        <a:srgbClr val="6ED0E7"/>
      </a:accent6>
      <a:hlink>
        <a:srgbClr val="003849"/>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English Language Grammar Rules by Slidesgo">
  <a:themeElements>
    <a:clrScheme name="Simple Light">
      <a:dk1>
        <a:srgbClr val="000000"/>
      </a:dk1>
      <a:lt1>
        <a:srgbClr val="C2F2FF"/>
      </a:lt1>
      <a:dk2>
        <a:srgbClr val="485058"/>
      </a:dk2>
      <a:lt2>
        <a:srgbClr val="EEEEEE"/>
      </a:lt2>
      <a:accent1>
        <a:srgbClr val="FFFFFF"/>
      </a:accent1>
      <a:accent2>
        <a:srgbClr val="FFBF4A"/>
      </a:accent2>
      <a:accent3>
        <a:srgbClr val="FB6A2E"/>
      </a:accent3>
      <a:accent4>
        <a:srgbClr val="DD3947"/>
      </a:accent4>
      <a:accent5>
        <a:srgbClr val="2AA1B3"/>
      </a:accent5>
      <a:accent6>
        <a:srgbClr val="FB8897"/>
      </a:accent6>
      <a:hlink>
        <a:srgbClr val="485058"/>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2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9_Office Theme">
  <a:themeElements>
    <a:clrScheme name="炫彩扁平2">
      <a:dk1>
        <a:srgbClr val="000000"/>
      </a:dk1>
      <a:lt1>
        <a:srgbClr val="FFFFFF"/>
      </a:lt1>
      <a:dk2>
        <a:srgbClr val="44546A"/>
      </a:dk2>
      <a:lt2>
        <a:srgbClr val="E7E6E6"/>
      </a:lt2>
      <a:accent1>
        <a:srgbClr val="FFBF53"/>
      </a:accent1>
      <a:accent2>
        <a:srgbClr val="F17475"/>
      </a:accent2>
      <a:accent3>
        <a:srgbClr val="01B3C5"/>
      </a:accent3>
      <a:accent4>
        <a:srgbClr val="77448C"/>
      </a:accent4>
      <a:accent5>
        <a:srgbClr val="00AF92"/>
      </a:accent5>
      <a:accent6>
        <a:srgbClr val="C65885"/>
      </a:accent6>
      <a:hlink>
        <a:srgbClr val="FCC79F"/>
      </a:hlink>
      <a:folHlink>
        <a:srgbClr val="869FB7"/>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Office 主题​​">
  <a:themeElements>
    <a:clrScheme name="自定义 24">
      <a:dk1>
        <a:sysClr val="windowText" lastClr="000000"/>
      </a:dk1>
      <a:lt1>
        <a:sysClr val="window" lastClr="FFFFFF"/>
      </a:lt1>
      <a:dk2>
        <a:srgbClr val="44546A"/>
      </a:dk2>
      <a:lt2>
        <a:srgbClr val="E7E6E6"/>
      </a:lt2>
      <a:accent1>
        <a:srgbClr val="ACD94C"/>
      </a:accent1>
      <a:accent2>
        <a:srgbClr val="FF4C60"/>
      </a:accent2>
      <a:accent3>
        <a:srgbClr val="FFDD43"/>
      </a:accent3>
      <a:accent4>
        <a:srgbClr val="FF4C60"/>
      </a:accent4>
      <a:accent5>
        <a:srgbClr val="4CB6BD"/>
      </a:accent5>
      <a:accent6>
        <a:srgbClr val="70AD47"/>
      </a:accent6>
      <a:hlink>
        <a:srgbClr val="0563C1"/>
      </a:hlink>
      <a:folHlink>
        <a:srgbClr val="954F72"/>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1_Brazilian Literature Thesis by Slidesgo">
  <a:themeElements>
    <a:clrScheme name="Simple Light">
      <a:dk1>
        <a:srgbClr val="0E1C30"/>
      </a:dk1>
      <a:lt1>
        <a:srgbClr val="FFEAD8"/>
      </a:lt1>
      <a:dk2>
        <a:srgbClr val="FFB088"/>
      </a:dk2>
      <a:lt2>
        <a:srgbClr val="FFB95C"/>
      </a:lt2>
      <a:accent1>
        <a:srgbClr val="DD6326"/>
      </a:accent1>
      <a:accent2>
        <a:srgbClr val="437A67"/>
      </a:accent2>
      <a:accent3>
        <a:srgbClr val="80BE9B"/>
      </a:accent3>
      <a:accent4>
        <a:srgbClr val="FF9C47"/>
      </a:accent4>
      <a:accent5>
        <a:srgbClr val="FFF2E8"/>
      </a:accent5>
      <a:accent6>
        <a:srgbClr val="FFFFFF"/>
      </a:accent6>
      <a:hlink>
        <a:srgbClr val="437A6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60</TotalTime>
  <Words>1331</Words>
  <Application>Microsoft Office PowerPoint</Application>
  <PresentationFormat>Widescreen</PresentationFormat>
  <Paragraphs>199</Paragraphs>
  <Slides>33</Slides>
  <Notes>14</Notes>
  <HiddenSlides>0</HiddenSlides>
  <MMClips>6</MMClips>
  <ScaleCrop>false</ScaleCrop>
  <HeadingPairs>
    <vt:vector size="6" baseType="variant">
      <vt:variant>
        <vt:lpstr>Fonts Used</vt:lpstr>
      </vt:variant>
      <vt:variant>
        <vt:i4>28</vt:i4>
      </vt:variant>
      <vt:variant>
        <vt:lpstr>Theme</vt:lpstr>
      </vt:variant>
      <vt:variant>
        <vt:i4>9</vt:i4>
      </vt:variant>
      <vt:variant>
        <vt:lpstr>Slide Titles</vt:lpstr>
      </vt:variant>
      <vt:variant>
        <vt:i4>33</vt:i4>
      </vt:variant>
    </vt:vector>
  </HeadingPairs>
  <TitlesOfParts>
    <vt:vector size="70" baseType="lpstr">
      <vt:lpstr>微软雅黑</vt:lpstr>
      <vt:lpstr>宋体</vt:lpstr>
      <vt:lpstr>宋体</vt:lpstr>
      <vt:lpstr>#9Slide05 Pattaya</vt:lpstr>
      <vt:lpstr>Arial</vt:lpstr>
      <vt:lpstr>Baloo 2</vt:lpstr>
      <vt:lpstr>Bebas Neue</vt:lpstr>
      <vt:lpstr>Britannic Bold</vt:lpstr>
      <vt:lpstr>Calibri</vt:lpstr>
      <vt:lpstr>Calibri Light</vt:lpstr>
      <vt:lpstr>Cambria</vt:lpstr>
      <vt:lpstr>Champion Script</vt:lpstr>
      <vt:lpstr>Crete Round</vt:lpstr>
      <vt:lpstr>等线</vt:lpstr>
      <vt:lpstr>等线 Light</vt:lpstr>
      <vt:lpstr>ITC Avant Garde Std Bk</vt:lpstr>
      <vt:lpstr>Pangolin</vt:lpstr>
      <vt:lpstr>Patrick Hand</vt:lpstr>
      <vt:lpstr>Patrick Hand SC</vt:lpstr>
      <vt:lpstr>Roboto Condensed</vt:lpstr>
      <vt:lpstr>Roboto Slab</vt:lpstr>
      <vt:lpstr>Roboto Slab SemiBold</vt:lpstr>
      <vt:lpstr>Snap ITC</vt:lpstr>
      <vt:lpstr>Tahoma</vt:lpstr>
      <vt:lpstr>Times New Roman</vt:lpstr>
      <vt:lpstr>Verdana</vt:lpstr>
      <vt:lpstr>华康方圆体W7(P)</vt:lpstr>
      <vt:lpstr>字魂59号-创粗黑</vt:lpstr>
      <vt:lpstr>Balloons</vt:lpstr>
      <vt:lpstr>English Vocabulary Workshop by Slidesgo</vt:lpstr>
      <vt:lpstr>English Language Grammar Rules by Slidesgo</vt:lpstr>
      <vt:lpstr>Office Theme</vt:lpstr>
      <vt:lpstr>1_Office Theme</vt:lpstr>
      <vt:lpstr>2_Office Theme</vt:lpstr>
      <vt:lpstr>9_Office Theme</vt:lpstr>
      <vt:lpstr>Office 主题​​</vt:lpstr>
      <vt:lpstr>1_Brazilian Literature Thesis by Slidesgo</vt:lpstr>
      <vt:lpstr>PowerPoint Presentation</vt:lpstr>
      <vt:lpstr>PowerPoint Presentation</vt:lpstr>
      <vt:lpstr>PowerPoint Presentation</vt:lpstr>
      <vt:lpstr>PowerPoint Presentation</vt:lpstr>
      <vt:lpstr>LIÊN XÔ VÀ ĐÔNG ÂU TỪ NĂM 1945 ĐẾN NĂM 1991 (TIẾT 2)</vt:lpstr>
      <vt:lpstr>PowerPoint Presentation</vt:lpstr>
      <vt:lpstr>PowerPoint Presentation</vt:lpstr>
      <vt:lpstr>PowerPoint Presentation</vt:lpstr>
      <vt:lpstr>PowerPoint Presentation</vt:lpstr>
      <vt:lpstr>PowerPoint Presentation</vt:lpstr>
      <vt:lpstr>PowerPoint Presentation</vt:lpstr>
      <vt:lpstr>01</vt:lpstr>
      <vt:lpstr>PowerPoint Presentation</vt:lpstr>
      <vt:lpstr>01</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Nguyen Duc Huong</dc:creator>
  <cp:lastModifiedBy>ITD</cp:lastModifiedBy>
  <cp:revision>9</cp:revision>
  <dcterms:created xsi:type="dcterms:W3CDTF">2024-04-25T13:39:28Z</dcterms:created>
  <dcterms:modified xsi:type="dcterms:W3CDTF">2024-10-07T16:30:51Z</dcterms:modified>
</cp:coreProperties>
</file>